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2936"/>
    <a:srgbClr val="604878"/>
    <a:srgbClr val="005EB6"/>
    <a:srgbClr val="518D7B"/>
    <a:srgbClr val="085494"/>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68537" autoAdjust="0"/>
  </p:normalViewPr>
  <p:slideViewPr>
    <p:cSldViewPr snapToGrid="0">
      <p:cViewPr varScale="1">
        <p:scale>
          <a:sx n="44" d="100"/>
          <a:sy n="44" d="100"/>
        </p:scale>
        <p:origin x="25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9F108-87C7-4668-A037-C7A48D7A1F74}" type="datetimeFigureOut">
              <a:rPr lang="en-US" smtClean="0"/>
              <a:t>3/25/2019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CA8F6C-164A-4DB6-B4F3-E935C28B6B98}" type="slidenum">
              <a:rPr lang="en-US" smtClean="0"/>
              <a:t>‹#›</a:t>
            </a:fld>
            <a:endParaRPr lang="en-US"/>
          </a:p>
        </p:txBody>
      </p:sp>
    </p:spTree>
    <p:extLst>
      <p:ext uri="{BB962C8B-B14F-4D97-AF65-F5344CB8AC3E}">
        <p14:creationId xmlns:p14="http://schemas.microsoft.com/office/powerpoint/2010/main" val="190885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dirty="0" smtClean="0"/>
              <a:t>The following two posters are to be used by</a:t>
            </a:r>
            <a:r>
              <a:rPr lang="en-US" baseline="0" dirty="0" smtClean="0"/>
              <a:t> Youth Service Centers, School Nurses, Assistant Principals, teachers, and whomever else may be charged with disciplining a student caught using an e-cigarette at school. Many youth who are using e-cigarettes at school have become addicted to nicotine, even if they are not every day tobacco users. These posters are meant to help students manage their cravings so they can avoid getting in trouble at school.</a:t>
            </a:r>
          </a:p>
          <a:p>
            <a:endParaRPr lang="en-US" baseline="0" dirty="0" smtClean="0"/>
          </a:p>
          <a:p>
            <a:r>
              <a:rPr lang="en-US" baseline="0" dirty="0" smtClean="0"/>
              <a:t>This poster discusses the 5 D’s to help someone manage their tobacco cravings.</a:t>
            </a:r>
            <a:endParaRPr lang="en-US" dirty="0" smtClean="0"/>
          </a:p>
          <a:p>
            <a:endParaRPr lang="en-US" dirty="0" smtClean="0"/>
          </a:p>
          <a:p>
            <a:r>
              <a:rPr lang="en-US" b="1" dirty="0" smtClean="0"/>
              <a:t>Distract: </a:t>
            </a:r>
            <a:r>
              <a:rPr lang="en-US" dirty="0" smtClean="0"/>
              <a:t>Find something else to do</a:t>
            </a:r>
            <a:r>
              <a:rPr lang="en-US" baseline="0" dirty="0" smtClean="0"/>
              <a:t> to take your mind off of tobacco. </a:t>
            </a:r>
            <a:endParaRPr lang="en-US" dirty="0" smtClean="0"/>
          </a:p>
          <a:p>
            <a:r>
              <a:rPr lang="en-US" b="1" dirty="0" smtClean="0"/>
              <a:t>Drink:</a:t>
            </a:r>
            <a:r>
              <a:rPr lang="en-US" b="1" baseline="0" dirty="0" smtClean="0"/>
              <a:t> </a:t>
            </a:r>
            <a:r>
              <a:rPr lang="en-US" baseline="0" dirty="0" smtClean="0"/>
              <a:t>Try water, herbal tea, or sparkling water. Avoid caffeine. It gives your mouth something to do and some flavor. Relieves dehydration.</a:t>
            </a:r>
            <a:endParaRPr lang="en-US" dirty="0" smtClean="0"/>
          </a:p>
          <a:p>
            <a:r>
              <a:rPr lang="en-US" b="1" dirty="0" smtClean="0"/>
              <a:t>Delay: </a:t>
            </a:r>
            <a:r>
              <a:rPr lang="en-US" dirty="0" smtClean="0"/>
              <a:t>Most cravings last ten minutes or less. Think of cravings like waves crashing</a:t>
            </a:r>
            <a:r>
              <a:rPr lang="en-US" baseline="0" dirty="0" smtClean="0"/>
              <a:t> to the store. They feel strong, but they do recede and you have time before another craving comes. </a:t>
            </a:r>
            <a:endParaRPr lang="en-US" dirty="0" smtClean="0"/>
          </a:p>
          <a:p>
            <a:r>
              <a:rPr lang="en-US" b="1" dirty="0" smtClean="0"/>
              <a:t>Deep Breaths: </a:t>
            </a:r>
            <a:r>
              <a:rPr lang="en-US" dirty="0" smtClean="0"/>
              <a:t>Try deep breathing that relaxes the body and relieves tension. </a:t>
            </a:r>
          </a:p>
          <a:p>
            <a:r>
              <a:rPr lang="en-US" b="1" dirty="0" smtClean="0"/>
              <a:t>Discuss: </a:t>
            </a:r>
            <a:r>
              <a:rPr lang="en-US" dirty="0" smtClean="0"/>
              <a:t>Talk about your cravings with a trusted adult or friend who will help remind you of your reasons to avoid using. </a:t>
            </a:r>
          </a:p>
          <a:p>
            <a:r>
              <a:rPr lang="en-US" b="1" dirty="0" smtClean="0"/>
              <a:t>Ready to Quit?</a:t>
            </a:r>
            <a:r>
              <a:rPr lang="en-US" b="1" baseline="0" dirty="0" smtClean="0"/>
              <a:t> </a:t>
            </a:r>
            <a:r>
              <a:rPr lang="en-US" baseline="0" dirty="0" smtClean="0"/>
              <a:t>www.quitnowkentucky.org (1-800-QUIT NOW) can work with youth ages 15 and older. </a:t>
            </a:r>
            <a:endParaRPr lang="en-US" dirty="0"/>
          </a:p>
        </p:txBody>
      </p:sp>
      <p:sp>
        <p:nvSpPr>
          <p:cNvPr id="4" name="Slide Number Placeholder 3"/>
          <p:cNvSpPr>
            <a:spLocks noGrp="1"/>
          </p:cNvSpPr>
          <p:nvPr>
            <p:ph type="sldNum" sz="quarter" idx="10"/>
          </p:nvPr>
        </p:nvSpPr>
        <p:spPr/>
        <p:txBody>
          <a:bodyPr/>
          <a:lstStyle/>
          <a:p>
            <a:fld id="{42715CA2-1010-4D62-B76A-13944E30DDA1}" type="slidenum">
              <a:rPr lang="en-US" smtClean="0"/>
              <a:t>1</a:t>
            </a:fld>
            <a:endParaRPr lang="en-US"/>
          </a:p>
        </p:txBody>
      </p:sp>
    </p:spTree>
    <p:extLst>
      <p:ext uri="{BB962C8B-B14F-4D97-AF65-F5344CB8AC3E}">
        <p14:creationId xmlns:p14="http://schemas.microsoft.com/office/powerpoint/2010/main" val="2519098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dirty="0" smtClean="0"/>
              <a:t>This poster is</a:t>
            </a:r>
            <a:r>
              <a:rPr lang="en-US" baseline="0" dirty="0" smtClean="0"/>
              <a:t> a guide to the 5 R’s of motivational interviewing. Use with students to help them discover their own reasons to avoid using tobacco.</a:t>
            </a:r>
          </a:p>
          <a:p>
            <a:endParaRPr lang="en-US" baseline="0" dirty="0" smtClean="0"/>
          </a:p>
          <a:p>
            <a:r>
              <a:rPr lang="en-US" b="1" baseline="0" dirty="0" smtClean="0"/>
              <a:t>How is </a:t>
            </a:r>
            <a:r>
              <a:rPr lang="en-US" b="1" baseline="0" dirty="0" err="1" smtClean="0"/>
              <a:t>quiting</a:t>
            </a:r>
            <a:r>
              <a:rPr lang="en-US" b="1" baseline="0" dirty="0" smtClean="0"/>
              <a:t> relevant to you?</a:t>
            </a:r>
            <a:r>
              <a:rPr lang="en-US" b="0" baseline="0" dirty="0" smtClean="0"/>
              <a:t> What makes you think you need to quit? </a:t>
            </a:r>
          </a:p>
          <a:p>
            <a:r>
              <a:rPr lang="en-US" b="1" baseline="0" dirty="0" smtClean="0"/>
              <a:t>What do you know about the risks of using? </a:t>
            </a:r>
            <a:r>
              <a:rPr lang="en-US" b="0" baseline="0" dirty="0" smtClean="0"/>
              <a:t>Focus on the short term problems, such as the cost, dry mouth, school problems, feeling loss of control, etc.</a:t>
            </a:r>
          </a:p>
          <a:p>
            <a:r>
              <a:rPr lang="en-US" b="1" baseline="0" dirty="0" smtClean="0"/>
              <a:t>What would be rewarding about quitting? </a:t>
            </a:r>
            <a:r>
              <a:rPr lang="en-US" b="0" baseline="0" dirty="0" smtClean="0"/>
              <a:t>Would you feel better? Have money for cool new things? Get along with your favorite teacher a little bit better? </a:t>
            </a:r>
          </a:p>
          <a:p>
            <a:r>
              <a:rPr lang="en-US" b="1" baseline="0" dirty="0" smtClean="0"/>
              <a:t>What roadblocks are there to quitting? </a:t>
            </a:r>
            <a:r>
              <a:rPr lang="en-US" b="0" baseline="0" dirty="0" smtClean="0"/>
              <a:t>What makes quitting difficult? Friends? Family? Dealing with stress? Problem solve ways to overcome these difficulties. </a:t>
            </a:r>
          </a:p>
          <a:p>
            <a:r>
              <a:rPr lang="en-US" b="1" baseline="0" dirty="0" smtClean="0"/>
              <a:t>Repeat! Repeat! Repeat! </a:t>
            </a:r>
            <a:r>
              <a:rPr lang="en-US" b="0" baseline="0" dirty="0" smtClean="0"/>
              <a:t>Quitting is a process that can take many attempts. Teens especially need a supportive community to provide the structure necessary to quit. Be prepared to have this conversation multiple times with the same teen and be aware that motivation may come and go. That is normal! You are helping plant the seeds to successfully quit, if not today, then in the future. </a:t>
            </a: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Ready to Quit?</a:t>
            </a:r>
            <a:r>
              <a:rPr lang="en-US" b="1" baseline="0" dirty="0" smtClean="0"/>
              <a:t> </a:t>
            </a:r>
            <a:r>
              <a:rPr lang="en-US" baseline="0" dirty="0" smtClean="0"/>
              <a:t>www.quitnowkentucky.org (1-800-QUIT NOW) can work with youth ages 15 and older. </a:t>
            </a:r>
            <a:endParaRPr lang="en-US" dirty="0" smtClean="0"/>
          </a:p>
          <a:p>
            <a:endParaRPr lang="en-US" b="1" dirty="0"/>
          </a:p>
        </p:txBody>
      </p:sp>
      <p:sp>
        <p:nvSpPr>
          <p:cNvPr id="4" name="Slide Number Placeholder 3"/>
          <p:cNvSpPr>
            <a:spLocks noGrp="1"/>
          </p:cNvSpPr>
          <p:nvPr>
            <p:ph type="sldNum" sz="quarter" idx="10"/>
          </p:nvPr>
        </p:nvSpPr>
        <p:spPr/>
        <p:txBody>
          <a:bodyPr/>
          <a:lstStyle/>
          <a:p>
            <a:fld id="{42715CA2-1010-4D62-B76A-13944E30DDA1}" type="slidenum">
              <a:rPr lang="en-US" smtClean="0"/>
              <a:t>2</a:t>
            </a:fld>
            <a:endParaRPr lang="en-US"/>
          </a:p>
        </p:txBody>
      </p:sp>
    </p:spTree>
    <p:extLst>
      <p:ext uri="{BB962C8B-B14F-4D97-AF65-F5344CB8AC3E}">
        <p14:creationId xmlns:p14="http://schemas.microsoft.com/office/powerpoint/2010/main" val="951827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E80C66-4E5A-45E6-A9DC-8D482EB6736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344668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80C66-4E5A-45E6-A9DC-8D482EB6736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343727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80C66-4E5A-45E6-A9DC-8D482EB6736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262265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80C66-4E5A-45E6-A9DC-8D482EB6736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233478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E80C66-4E5A-45E6-A9DC-8D482EB6736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132474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E80C66-4E5A-45E6-A9DC-8D482EB6736C}"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77488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E80C66-4E5A-45E6-A9DC-8D482EB6736C}" type="datetimeFigureOut">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91350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E80C66-4E5A-45E6-A9DC-8D482EB6736C}"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2536607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80C66-4E5A-45E6-A9DC-8D482EB6736C}" type="datetimeFigureOut">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393300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9E80C66-4E5A-45E6-A9DC-8D482EB6736C}"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425511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9E80C66-4E5A-45E6-A9DC-8D482EB6736C}"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CD280-A5A0-4172-BABE-A845F1138D19}" type="slidenum">
              <a:rPr lang="en-US" smtClean="0"/>
              <a:t>‹#›</a:t>
            </a:fld>
            <a:endParaRPr lang="en-US"/>
          </a:p>
        </p:txBody>
      </p:sp>
    </p:spTree>
    <p:extLst>
      <p:ext uri="{BB962C8B-B14F-4D97-AF65-F5344CB8AC3E}">
        <p14:creationId xmlns:p14="http://schemas.microsoft.com/office/powerpoint/2010/main" val="358249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9E80C66-4E5A-45E6-A9DC-8D482EB6736C}" type="datetimeFigureOut">
              <a:rPr lang="en-US" smtClean="0"/>
              <a:t>3/25/2019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22CD280-A5A0-4172-BABE-A845F1138D19}" type="slidenum">
              <a:rPr lang="en-US" smtClean="0"/>
              <a:t>‹#›</a:t>
            </a:fld>
            <a:endParaRPr lang="en-US"/>
          </a:p>
        </p:txBody>
      </p:sp>
    </p:spTree>
    <p:extLst>
      <p:ext uri="{BB962C8B-B14F-4D97-AF65-F5344CB8AC3E}">
        <p14:creationId xmlns:p14="http://schemas.microsoft.com/office/powerpoint/2010/main" val="409019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4300"/>
            <a:ext cx="6858000" cy="1767417"/>
          </a:xfrm>
        </p:spPr>
        <p:txBody>
          <a:bodyPr/>
          <a:lstStyle/>
          <a:p>
            <a:pPr algn="ctr"/>
            <a:r>
              <a:rPr lang="en-US" sz="4800" b="1" dirty="0" smtClean="0">
                <a:latin typeface="Gill Sans MT" panose="020B0502020104020203" pitchFamily="34" charset="0"/>
              </a:rPr>
              <a:t>Beat Your Cravings!</a:t>
            </a:r>
            <a:r>
              <a:rPr lang="en-US" b="1" dirty="0" smtClean="0">
                <a:latin typeface="Gill Sans MT" panose="020B0502020104020203" pitchFamily="34" charset="0"/>
              </a:rPr>
              <a:t/>
            </a:r>
            <a:br>
              <a:rPr lang="en-US" b="1" dirty="0" smtClean="0">
                <a:latin typeface="Gill Sans MT" panose="020B0502020104020203" pitchFamily="34" charset="0"/>
              </a:rPr>
            </a:br>
            <a:r>
              <a:rPr lang="en-US" b="1" dirty="0" smtClean="0">
                <a:latin typeface="Gill Sans MT" panose="020B0502020104020203" pitchFamily="34" charset="0"/>
              </a:rPr>
              <a:t>Because you can’t JUUL in school</a:t>
            </a:r>
            <a:endParaRPr lang="en-US" b="1" dirty="0">
              <a:latin typeface="Gill Sans MT" panose="020B0502020104020203" pitchFamily="34" charset="0"/>
            </a:endParaRPr>
          </a:p>
        </p:txBody>
      </p:sp>
      <p:sp>
        <p:nvSpPr>
          <p:cNvPr id="5" name="Rounded Rectangle 20">
            <a:extLst>
              <a:ext uri="{FF2B5EF4-FFF2-40B4-BE49-F238E27FC236}">
                <a16:creationId xmlns:a16="http://schemas.microsoft.com/office/drawing/2014/main" id="{E47820A0-9CF2-42E5-87CE-24EAF06097C1}"/>
              </a:ext>
            </a:extLst>
          </p:cNvPr>
          <p:cNvSpPr>
            <a:spLocks noChangeAspect="1"/>
          </p:cNvSpPr>
          <p:nvPr/>
        </p:nvSpPr>
        <p:spPr>
          <a:xfrm rot="2160000">
            <a:off x="621351" y="4133825"/>
            <a:ext cx="850892" cy="897265"/>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rgbClr val="518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p>
        </p:txBody>
      </p:sp>
      <p:sp>
        <p:nvSpPr>
          <p:cNvPr id="6" name="Freeform 47">
            <a:extLst>
              <a:ext uri="{FF2B5EF4-FFF2-40B4-BE49-F238E27FC236}">
                <a16:creationId xmlns:a16="http://schemas.microsoft.com/office/drawing/2014/main" id="{A77247FA-E1BC-4125-9CFA-969C6BFBC585}"/>
              </a:ext>
            </a:extLst>
          </p:cNvPr>
          <p:cNvSpPr>
            <a:spLocks noChangeAspect="1"/>
          </p:cNvSpPr>
          <p:nvPr/>
        </p:nvSpPr>
        <p:spPr>
          <a:xfrm>
            <a:off x="518757" y="5330071"/>
            <a:ext cx="1056082" cy="1055440"/>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71474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858302 w 2014192"/>
              <a:gd name="connsiteY0" fmla="*/ 0 h 1958316"/>
              <a:gd name="connsiteX1" fmla="*/ 858302 w 2014192"/>
              <a:gd name="connsiteY1" fmla="*/ 0 h 1958316"/>
              <a:gd name="connsiteX2" fmla="*/ 1093914 w 2014192"/>
              <a:gd name="connsiteY2" fmla="*/ 5610 h 1958316"/>
              <a:gd name="connsiteX3" fmla="*/ 1088304 w 2014192"/>
              <a:gd name="connsiteY3" fmla="*/ 493664 h 1958316"/>
              <a:gd name="connsiteX4" fmla="*/ 1222940 w 2014192"/>
              <a:gd name="connsiteY4" fmla="*/ 572201 h 1958316"/>
              <a:gd name="connsiteX5" fmla="*/ 1419283 w 2014192"/>
              <a:gd name="connsiteY5" fmla="*/ 375858 h 1958316"/>
              <a:gd name="connsiteX6" fmla="*/ 1969045 w 2014192"/>
              <a:gd name="connsiteY6" fmla="*/ 1924167 h 1958316"/>
              <a:gd name="connsiteX7" fmla="*/ 1121962 w 2014192"/>
              <a:gd name="connsiteY7" fmla="*/ 1486600 h 1958316"/>
              <a:gd name="connsiteX8" fmla="*/ 1105134 w 2014192"/>
              <a:gd name="connsiteY8" fmla="*/ 1144403 h 1958316"/>
              <a:gd name="connsiteX9" fmla="*/ 1155622 w 2014192"/>
              <a:gd name="connsiteY9" fmla="*/ 757325 h 1958316"/>
              <a:gd name="connsiteX10" fmla="*/ 987327 w 2014192"/>
              <a:gd name="connsiteY10" fmla="*/ 611470 h 1958316"/>
              <a:gd name="connsiteX11" fmla="*/ 796594 w 2014192"/>
              <a:gd name="connsiteY11" fmla="*/ 751715 h 1958316"/>
              <a:gd name="connsiteX12" fmla="*/ 807813 w 2014192"/>
              <a:gd name="connsiteY12" fmla="*/ 1161232 h 1958316"/>
              <a:gd name="connsiteX13" fmla="*/ 852692 w 2014192"/>
              <a:gd name="connsiteY13" fmla="*/ 1509040 h 1958316"/>
              <a:gd name="connsiteX14" fmla="*/ 0 w 2014192"/>
              <a:gd name="connsiteY14" fmla="*/ 1952216 h 1958316"/>
              <a:gd name="connsiteX15" fmla="*/ 488054 w 2014192"/>
              <a:gd name="connsiteY15" fmla="*/ 375858 h 1958316"/>
              <a:gd name="connsiteX16" fmla="*/ 718056 w 2014192"/>
              <a:gd name="connsiteY16" fmla="*/ 611470 h 1958316"/>
              <a:gd name="connsiteX17" fmla="*/ 880741 w 2014192"/>
              <a:gd name="connsiteY17" fmla="*/ 499274 h 1958316"/>
              <a:gd name="connsiteX18" fmla="*/ 858302 w 2014192"/>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7994 w 2103393"/>
              <a:gd name="connsiteY8" fmla="*/ 1194891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2384 w 2103393"/>
              <a:gd name="connsiteY8" fmla="*/ 117806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3064"/>
              <a:gd name="connsiteX1" fmla="*/ 947503 w 2103393"/>
              <a:gd name="connsiteY1" fmla="*/ 0 h 1963064"/>
              <a:gd name="connsiteX2" fmla="*/ 1183115 w 2103393"/>
              <a:gd name="connsiteY2" fmla="*/ 5610 h 1963064"/>
              <a:gd name="connsiteX3" fmla="*/ 1177505 w 2103393"/>
              <a:gd name="connsiteY3" fmla="*/ 493664 h 1963064"/>
              <a:gd name="connsiteX4" fmla="*/ 1312141 w 2103393"/>
              <a:gd name="connsiteY4" fmla="*/ 572201 h 1963064"/>
              <a:gd name="connsiteX5" fmla="*/ 1508484 w 2103393"/>
              <a:gd name="connsiteY5" fmla="*/ 375858 h 1963064"/>
              <a:gd name="connsiteX6" fmla="*/ 2058246 w 2103393"/>
              <a:gd name="connsiteY6" fmla="*/ 1924167 h 1963064"/>
              <a:gd name="connsiteX7" fmla="*/ 1244822 w 2103393"/>
              <a:gd name="connsiteY7" fmla="*/ 1514649 h 1963064"/>
              <a:gd name="connsiteX8" fmla="*/ 1205554 w 2103393"/>
              <a:gd name="connsiteY8" fmla="*/ 1200502 h 1963064"/>
              <a:gd name="connsiteX9" fmla="*/ 1244823 w 2103393"/>
              <a:gd name="connsiteY9" fmla="*/ 757325 h 1963064"/>
              <a:gd name="connsiteX10" fmla="*/ 1076528 w 2103393"/>
              <a:gd name="connsiteY10" fmla="*/ 611470 h 1963064"/>
              <a:gd name="connsiteX11" fmla="*/ 885795 w 2103393"/>
              <a:gd name="connsiteY11" fmla="*/ 751715 h 1963064"/>
              <a:gd name="connsiteX12" fmla="*/ 919453 w 2103393"/>
              <a:gd name="connsiteY12" fmla="*/ 1189281 h 1963064"/>
              <a:gd name="connsiteX13" fmla="*/ 891405 w 2103393"/>
              <a:gd name="connsiteY13" fmla="*/ 1509040 h 1963064"/>
              <a:gd name="connsiteX14" fmla="*/ 89201 w 2103393"/>
              <a:gd name="connsiteY14" fmla="*/ 1952216 h 1963064"/>
              <a:gd name="connsiteX15" fmla="*/ 577255 w 2103393"/>
              <a:gd name="connsiteY15" fmla="*/ 375858 h 1963064"/>
              <a:gd name="connsiteX16" fmla="*/ 807257 w 2103393"/>
              <a:gd name="connsiteY16" fmla="*/ 611470 h 1963064"/>
              <a:gd name="connsiteX17" fmla="*/ 969942 w 2103393"/>
              <a:gd name="connsiteY17" fmla="*/ 499274 h 1963064"/>
              <a:gd name="connsiteX18" fmla="*/ 947503 w 2103393"/>
              <a:gd name="connsiteY18" fmla="*/ 0 h 1963064"/>
              <a:gd name="connsiteX0" fmla="*/ 947503 w 2103393"/>
              <a:gd name="connsiteY0" fmla="*/ 0 h 1964995"/>
              <a:gd name="connsiteX1" fmla="*/ 947503 w 2103393"/>
              <a:gd name="connsiteY1" fmla="*/ 0 h 1964995"/>
              <a:gd name="connsiteX2" fmla="*/ 1183115 w 2103393"/>
              <a:gd name="connsiteY2" fmla="*/ 5610 h 1964995"/>
              <a:gd name="connsiteX3" fmla="*/ 1177505 w 2103393"/>
              <a:gd name="connsiteY3" fmla="*/ 493664 h 1964995"/>
              <a:gd name="connsiteX4" fmla="*/ 1312141 w 2103393"/>
              <a:gd name="connsiteY4" fmla="*/ 572201 h 1964995"/>
              <a:gd name="connsiteX5" fmla="*/ 1508484 w 2103393"/>
              <a:gd name="connsiteY5" fmla="*/ 375858 h 1964995"/>
              <a:gd name="connsiteX6" fmla="*/ 2058246 w 2103393"/>
              <a:gd name="connsiteY6" fmla="*/ 1924167 h 1964995"/>
              <a:gd name="connsiteX7" fmla="*/ 1244822 w 2103393"/>
              <a:gd name="connsiteY7" fmla="*/ 1514649 h 1964995"/>
              <a:gd name="connsiteX8" fmla="*/ 1205554 w 2103393"/>
              <a:gd name="connsiteY8" fmla="*/ 1200502 h 1964995"/>
              <a:gd name="connsiteX9" fmla="*/ 1244823 w 2103393"/>
              <a:gd name="connsiteY9" fmla="*/ 757325 h 1964995"/>
              <a:gd name="connsiteX10" fmla="*/ 1076528 w 2103393"/>
              <a:gd name="connsiteY10" fmla="*/ 611470 h 1964995"/>
              <a:gd name="connsiteX11" fmla="*/ 885795 w 2103393"/>
              <a:gd name="connsiteY11" fmla="*/ 751715 h 1964995"/>
              <a:gd name="connsiteX12" fmla="*/ 919453 w 2103393"/>
              <a:gd name="connsiteY12" fmla="*/ 1189281 h 1964995"/>
              <a:gd name="connsiteX13" fmla="*/ 891405 w 2103393"/>
              <a:gd name="connsiteY13" fmla="*/ 1509040 h 1964995"/>
              <a:gd name="connsiteX14" fmla="*/ 89201 w 2103393"/>
              <a:gd name="connsiteY14" fmla="*/ 1952216 h 1964995"/>
              <a:gd name="connsiteX15" fmla="*/ 577255 w 2103393"/>
              <a:gd name="connsiteY15" fmla="*/ 375858 h 1964995"/>
              <a:gd name="connsiteX16" fmla="*/ 807257 w 2103393"/>
              <a:gd name="connsiteY16" fmla="*/ 611470 h 1964995"/>
              <a:gd name="connsiteX17" fmla="*/ 969942 w 2103393"/>
              <a:gd name="connsiteY17" fmla="*/ 499274 h 1964995"/>
              <a:gd name="connsiteX18" fmla="*/ 947503 w 2103393"/>
              <a:gd name="connsiteY18" fmla="*/ 0 h 1964995"/>
              <a:gd name="connsiteX0" fmla="*/ 947503 w 2103393"/>
              <a:gd name="connsiteY0" fmla="*/ 13781 h 1978776"/>
              <a:gd name="connsiteX1" fmla="*/ 947503 w 2103393"/>
              <a:gd name="connsiteY1" fmla="*/ 13781 h 1978776"/>
              <a:gd name="connsiteX2" fmla="*/ 1183115 w 2103393"/>
              <a:gd name="connsiteY2" fmla="*/ 19391 h 1978776"/>
              <a:gd name="connsiteX3" fmla="*/ 1177505 w 2103393"/>
              <a:gd name="connsiteY3" fmla="*/ 507445 h 1978776"/>
              <a:gd name="connsiteX4" fmla="*/ 1312141 w 2103393"/>
              <a:gd name="connsiteY4" fmla="*/ 585982 h 1978776"/>
              <a:gd name="connsiteX5" fmla="*/ 1508484 w 2103393"/>
              <a:gd name="connsiteY5" fmla="*/ 389639 h 1978776"/>
              <a:gd name="connsiteX6" fmla="*/ 2058246 w 2103393"/>
              <a:gd name="connsiteY6" fmla="*/ 1937948 h 1978776"/>
              <a:gd name="connsiteX7" fmla="*/ 1244822 w 2103393"/>
              <a:gd name="connsiteY7" fmla="*/ 1528430 h 1978776"/>
              <a:gd name="connsiteX8" fmla="*/ 1205554 w 2103393"/>
              <a:gd name="connsiteY8" fmla="*/ 1214283 h 1978776"/>
              <a:gd name="connsiteX9" fmla="*/ 1244823 w 2103393"/>
              <a:gd name="connsiteY9" fmla="*/ 771106 h 1978776"/>
              <a:gd name="connsiteX10" fmla="*/ 1076528 w 2103393"/>
              <a:gd name="connsiteY10" fmla="*/ 625251 h 1978776"/>
              <a:gd name="connsiteX11" fmla="*/ 885795 w 2103393"/>
              <a:gd name="connsiteY11" fmla="*/ 765496 h 1978776"/>
              <a:gd name="connsiteX12" fmla="*/ 919453 w 2103393"/>
              <a:gd name="connsiteY12" fmla="*/ 1203062 h 1978776"/>
              <a:gd name="connsiteX13" fmla="*/ 891405 w 2103393"/>
              <a:gd name="connsiteY13" fmla="*/ 1522821 h 1978776"/>
              <a:gd name="connsiteX14" fmla="*/ 89201 w 2103393"/>
              <a:gd name="connsiteY14" fmla="*/ 1965997 h 1978776"/>
              <a:gd name="connsiteX15" fmla="*/ 577255 w 2103393"/>
              <a:gd name="connsiteY15" fmla="*/ 389639 h 1978776"/>
              <a:gd name="connsiteX16" fmla="*/ 807257 w 2103393"/>
              <a:gd name="connsiteY16" fmla="*/ 625251 h 1978776"/>
              <a:gd name="connsiteX17" fmla="*/ 969942 w 2103393"/>
              <a:gd name="connsiteY17" fmla="*/ 513055 h 1978776"/>
              <a:gd name="connsiteX18" fmla="*/ 947503 w 2103393"/>
              <a:gd name="connsiteY18" fmla="*/ 13781 h 1978776"/>
              <a:gd name="connsiteX0" fmla="*/ 964333 w 2103393"/>
              <a:gd name="connsiteY0" fmla="*/ 55026 h 1980752"/>
              <a:gd name="connsiteX1" fmla="*/ 947503 w 2103393"/>
              <a:gd name="connsiteY1" fmla="*/ 15757 h 1980752"/>
              <a:gd name="connsiteX2" fmla="*/ 1183115 w 2103393"/>
              <a:gd name="connsiteY2" fmla="*/ 21367 h 1980752"/>
              <a:gd name="connsiteX3" fmla="*/ 1177505 w 2103393"/>
              <a:gd name="connsiteY3" fmla="*/ 509421 h 1980752"/>
              <a:gd name="connsiteX4" fmla="*/ 1312141 w 2103393"/>
              <a:gd name="connsiteY4" fmla="*/ 587958 h 1980752"/>
              <a:gd name="connsiteX5" fmla="*/ 1508484 w 2103393"/>
              <a:gd name="connsiteY5" fmla="*/ 391615 h 1980752"/>
              <a:gd name="connsiteX6" fmla="*/ 2058246 w 2103393"/>
              <a:gd name="connsiteY6" fmla="*/ 1939924 h 1980752"/>
              <a:gd name="connsiteX7" fmla="*/ 1244822 w 2103393"/>
              <a:gd name="connsiteY7" fmla="*/ 1530406 h 1980752"/>
              <a:gd name="connsiteX8" fmla="*/ 1205554 w 2103393"/>
              <a:gd name="connsiteY8" fmla="*/ 1216259 h 1980752"/>
              <a:gd name="connsiteX9" fmla="*/ 1244823 w 2103393"/>
              <a:gd name="connsiteY9" fmla="*/ 773082 h 1980752"/>
              <a:gd name="connsiteX10" fmla="*/ 1076528 w 2103393"/>
              <a:gd name="connsiteY10" fmla="*/ 627227 h 1980752"/>
              <a:gd name="connsiteX11" fmla="*/ 885795 w 2103393"/>
              <a:gd name="connsiteY11" fmla="*/ 767472 h 1980752"/>
              <a:gd name="connsiteX12" fmla="*/ 919453 w 2103393"/>
              <a:gd name="connsiteY12" fmla="*/ 1205038 h 1980752"/>
              <a:gd name="connsiteX13" fmla="*/ 891405 w 2103393"/>
              <a:gd name="connsiteY13" fmla="*/ 1524797 h 1980752"/>
              <a:gd name="connsiteX14" fmla="*/ 89201 w 2103393"/>
              <a:gd name="connsiteY14" fmla="*/ 1967973 h 1980752"/>
              <a:gd name="connsiteX15" fmla="*/ 577255 w 2103393"/>
              <a:gd name="connsiteY15" fmla="*/ 391615 h 1980752"/>
              <a:gd name="connsiteX16" fmla="*/ 807257 w 2103393"/>
              <a:gd name="connsiteY16" fmla="*/ 627227 h 1980752"/>
              <a:gd name="connsiteX17" fmla="*/ 969942 w 2103393"/>
              <a:gd name="connsiteY17" fmla="*/ 515031 h 1980752"/>
              <a:gd name="connsiteX18" fmla="*/ 964333 w 2103393"/>
              <a:gd name="connsiteY18" fmla="*/ 55026 h 1980752"/>
              <a:gd name="connsiteX0" fmla="*/ 913845 w 2103393"/>
              <a:gd name="connsiteY0" fmla="*/ 72662 h 1981559"/>
              <a:gd name="connsiteX1" fmla="*/ 947503 w 2103393"/>
              <a:gd name="connsiteY1" fmla="*/ 16564 h 1981559"/>
              <a:gd name="connsiteX2" fmla="*/ 1183115 w 2103393"/>
              <a:gd name="connsiteY2" fmla="*/ 22174 h 1981559"/>
              <a:gd name="connsiteX3" fmla="*/ 1177505 w 2103393"/>
              <a:gd name="connsiteY3" fmla="*/ 510228 h 1981559"/>
              <a:gd name="connsiteX4" fmla="*/ 1312141 w 2103393"/>
              <a:gd name="connsiteY4" fmla="*/ 588765 h 1981559"/>
              <a:gd name="connsiteX5" fmla="*/ 1508484 w 2103393"/>
              <a:gd name="connsiteY5" fmla="*/ 392422 h 1981559"/>
              <a:gd name="connsiteX6" fmla="*/ 2058246 w 2103393"/>
              <a:gd name="connsiteY6" fmla="*/ 1940731 h 1981559"/>
              <a:gd name="connsiteX7" fmla="*/ 1244822 w 2103393"/>
              <a:gd name="connsiteY7" fmla="*/ 1531213 h 1981559"/>
              <a:gd name="connsiteX8" fmla="*/ 1205554 w 2103393"/>
              <a:gd name="connsiteY8" fmla="*/ 1217066 h 1981559"/>
              <a:gd name="connsiteX9" fmla="*/ 1244823 w 2103393"/>
              <a:gd name="connsiteY9" fmla="*/ 773889 h 1981559"/>
              <a:gd name="connsiteX10" fmla="*/ 1076528 w 2103393"/>
              <a:gd name="connsiteY10" fmla="*/ 628034 h 1981559"/>
              <a:gd name="connsiteX11" fmla="*/ 885795 w 2103393"/>
              <a:gd name="connsiteY11" fmla="*/ 768279 h 1981559"/>
              <a:gd name="connsiteX12" fmla="*/ 919453 w 2103393"/>
              <a:gd name="connsiteY12" fmla="*/ 1205845 h 1981559"/>
              <a:gd name="connsiteX13" fmla="*/ 891405 w 2103393"/>
              <a:gd name="connsiteY13" fmla="*/ 1525604 h 1981559"/>
              <a:gd name="connsiteX14" fmla="*/ 89201 w 2103393"/>
              <a:gd name="connsiteY14" fmla="*/ 1968780 h 1981559"/>
              <a:gd name="connsiteX15" fmla="*/ 577255 w 2103393"/>
              <a:gd name="connsiteY15" fmla="*/ 392422 h 1981559"/>
              <a:gd name="connsiteX16" fmla="*/ 807257 w 2103393"/>
              <a:gd name="connsiteY16" fmla="*/ 628034 h 1981559"/>
              <a:gd name="connsiteX17" fmla="*/ 969942 w 2103393"/>
              <a:gd name="connsiteY17" fmla="*/ 515838 h 1981559"/>
              <a:gd name="connsiteX18" fmla="*/ 913845 w 2103393"/>
              <a:gd name="connsiteY18" fmla="*/ 72662 h 1981559"/>
              <a:gd name="connsiteX0" fmla="*/ 913845 w 2103393"/>
              <a:gd name="connsiteY0" fmla="*/ 103017 h 2011914"/>
              <a:gd name="connsiteX1" fmla="*/ 1003601 w 2103393"/>
              <a:gd name="connsiteY1" fmla="*/ 2040 h 2011914"/>
              <a:gd name="connsiteX2" fmla="*/ 1183115 w 2103393"/>
              <a:gd name="connsiteY2" fmla="*/ 52529 h 2011914"/>
              <a:gd name="connsiteX3" fmla="*/ 1177505 w 2103393"/>
              <a:gd name="connsiteY3" fmla="*/ 540583 h 2011914"/>
              <a:gd name="connsiteX4" fmla="*/ 1312141 w 2103393"/>
              <a:gd name="connsiteY4" fmla="*/ 619120 h 2011914"/>
              <a:gd name="connsiteX5" fmla="*/ 1508484 w 2103393"/>
              <a:gd name="connsiteY5" fmla="*/ 422777 h 2011914"/>
              <a:gd name="connsiteX6" fmla="*/ 2058246 w 2103393"/>
              <a:gd name="connsiteY6" fmla="*/ 1971086 h 2011914"/>
              <a:gd name="connsiteX7" fmla="*/ 1244822 w 2103393"/>
              <a:gd name="connsiteY7" fmla="*/ 1561568 h 2011914"/>
              <a:gd name="connsiteX8" fmla="*/ 1205554 w 2103393"/>
              <a:gd name="connsiteY8" fmla="*/ 1247421 h 2011914"/>
              <a:gd name="connsiteX9" fmla="*/ 1244823 w 2103393"/>
              <a:gd name="connsiteY9" fmla="*/ 804244 h 2011914"/>
              <a:gd name="connsiteX10" fmla="*/ 1076528 w 2103393"/>
              <a:gd name="connsiteY10" fmla="*/ 658389 h 2011914"/>
              <a:gd name="connsiteX11" fmla="*/ 885795 w 2103393"/>
              <a:gd name="connsiteY11" fmla="*/ 798634 h 2011914"/>
              <a:gd name="connsiteX12" fmla="*/ 919453 w 2103393"/>
              <a:gd name="connsiteY12" fmla="*/ 1236200 h 2011914"/>
              <a:gd name="connsiteX13" fmla="*/ 891405 w 2103393"/>
              <a:gd name="connsiteY13" fmla="*/ 1555959 h 2011914"/>
              <a:gd name="connsiteX14" fmla="*/ 89201 w 2103393"/>
              <a:gd name="connsiteY14" fmla="*/ 1999135 h 2011914"/>
              <a:gd name="connsiteX15" fmla="*/ 577255 w 2103393"/>
              <a:gd name="connsiteY15" fmla="*/ 422777 h 2011914"/>
              <a:gd name="connsiteX16" fmla="*/ 807257 w 2103393"/>
              <a:gd name="connsiteY16" fmla="*/ 658389 h 2011914"/>
              <a:gd name="connsiteX17" fmla="*/ 969942 w 2103393"/>
              <a:gd name="connsiteY17" fmla="*/ 546193 h 2011914"/>
              <a:gd name="connsiteX18" fmla="*/ 913845 w 2103393"/>
              <a:gd name="connsiteY18" fmla="*/ 103017 h 2011914"/>
              <a:gd name="connsiteX0" fmla="*/ 930675 w 2103393"/>
              <a:gd name="connsiteY0" fmla="*/ 67702 h 2010258"/>
              <a:gd name="connsiteX1" fmla="*/ 1003601 w 2103393"/>
              <a:gd name="connsiteY1" fmla="*/ 384 h 2010258"/>
              <a:gd name="connsiteX2" fmla="*/ 1183115 w 2103393"/>
              <a:gd name="connsiteY2" fmla="*/ 50873 h 2010258"/>
              <a:gd name="connsiteX3" fmla="*/ 1177505 w 2103393"/>
              <a:gd name="connsiteY3" fmla="*/ 538927 h 2010258"/>
              <a:gd name="connsiteX4" fmla="*/ 1312141 w 2103393"/>
              <a:gd name="connsiteY4" fmla="*/ 617464 h 2010258"/>
              <a:gd name="connsiteX5" fmla="*/ 1508484 w 2103393"/>
              <a:gd name="connsiteY5" fmla="*/ 421121 h 2010258"/>
              <a:gd name="connsiteX6" fmla="*/ 2058246 w 2103393"/>
              <a:gd name="connsiteY6" fmla="*/ 1969430 h 2010258"/>
              <a:gd name="connsiteX7" fmla="*/ 1244822 w 2103393"/>
              <a:gd name="connsiteY7" fmla="*/ 1559912 h 2010258"/>
              <a:gd name="connsiteX8" fmla="*/ 1205554 w 2103393"/>
              <a:gd name="connsiteY8" fmla="*/ 1245765 h 2010258"/>
              <a:gd name="connsiteX9" fmla="*/ 1244823 w 2103393"/>
              <a:gd name="connsiteY9" fmla="*/ 802588 h 2010258"/>
              <a:gd name="connsiteX10" fmla="*/ 1076528 w 2103393"/>
              <a:gd name="connsiteY10" fmla="*/ 656733 h 2010258"/>
              <a:gd name="connsiteX11" fmla="*/ 885795 w 2103393"/>
              <a:gd name="connsiteY11" fmla="*/ 796978 h 2010258"/>
              <a:gd name="connsiteX12" fmla="*/ 919453 w 2103393"/>
              <a:gd name="connsiteY12" fmla="*/ 1234544 h 2010258"/>
              <a:gd name="connsiteX13" fmla="*/ 891405 w 2103393"/>
              <a:gd name="connsiteY13" fmla="*/ 1554303 h 2010258"/>
              <a:gd name="connsiteX14" fmla="*/ 89201 w 2103393"/>
              <a:gd name="connsiteY14" fmla="*/ 1997479 h 2010258"/>
              <a:gd name="connsiteX15" fmla="*/ 577255 w 2103393"/>
              <a:gd name="connsiteY15" fmla="*/ 421121 h 2010258"/>
              <a:gd name="connsiteX16" fmla="*/ 807257 w 2103393"/>
              <a:gd name="connsiteY16" fmla="*/ 656733 h 2010258"/>
              <a:gd name="connsiteX17" fmla="*/ 969942 w 2103393"/>
              <a:gd name="connsiteY17" fmla="*/ 544537 h 2010258"/>
              <a:gd name="connsiteX18" fmla="*/ 930675 w 2103393"/>
              <a:gd name="connsiteY18" fmla="*/ 67702 h 2010258"/>
              <a:gd name="connsiteX0" fmla="*/ 930675 w 2103393"/>
              <a:gd name="connsiteY0" fmla="*/ 69239 h 2011795"/>
              <a:gd name="connsiteX1" fmla="*/ 1183115 w 2103393"/>
              <a:gd name="connsiteY1" fmla="*/ 52410 h 2011795"/>
              <a:gd name="connsiteX2" fmla="*/ 1177505 w 2103393"/>
              <a:gd name="connsiteY2" fmla="*/ 540464 h 2011795"/>
              <a:gd name="connsiteX3" fmla="*/ 1312141 w 2103393"/>
              <a:gd name="connsiteY3" fmla="*/ 619001 h 2011795"/>
              <a:gd name="connsiteX4" fmla="*/ 1508484 w 2103393"/>
              <a:gd name="connsiteY4" fmla="*/ 422658 h 2011795"/>
              <a:gd name="connsiteX5" fmla="*/ 2058246 w 2103393"/>
              <a:gd name="connsiteY5" fmla="*/ 1970967 h 2011795"/>
              <a:gd name="connsiteX6" fmla="*/ 1244822 w 2103393"/>
              <a:gd name="connsiteY6" fmla="*/ 1561449 h 2011795"/>
              <a:gd name="connsiteX7" fmla="*/ 1205554 w 2103393"/>
              <a:gd name="connsiteY7" fmla="*/ 1247302 h 2011795"/>
              <a:gd name="connsiteX8" fmla="*/ 1244823 w 2103393"/>
              <a:gd name="connsiteY8" fmla="*/ 804125 h 2011795"/>
              <a:gd name="connsiteX9" fmla="*/ 1076528 w 2103393"/>
              <a:gd name="connsiteY9" fmla="*/ 658270 h 2011795"/>
              <a:gd name="connsiteX10" fmla="*/ 885795 w 2103393"/>
              <a:gd name="connsiteY10" fmla="*/ 798515 h 2011795"/>
              <a:gd name="connsiteX11" fmla="*/ 919453 w 2103393"/>
              <a:gd name="connsiteY11" fmla="*/ 1236081 h 2011795"/>
              <a:gd name="connsiteX12" fmla="*/ 891405 w 2103393"/>
              <a:gd name="connsiteY12" fmla="*/ 1555840 h 2011795"/>
              <a:gd name="connsiteX13" fmla="*/ 89201 w 2103393"/>
              <a:gd name="connsiteY13" fmla="*/ 1999016 h 2011795"/>
              <a:gd name="connsiteX14" fmla="*/ 577255 w 2103393"/>
              <a:gd name="connsiteY14" fmla="*/ 422658 h 2011795"/>
              <a:gd name="connsiteX15" fmla="*/ 807257 w 2103393"/>
              <a:gd name="connsiteY15" fmla="*/ 658270 h 2011795"/>
              <a:gd name="connsiteX16" fmla="*/ 969942 w 2103393"/>
              <a:gd name="connsiteY16" fmla="*/ 546074 h 2011795"/>
              <a:gd name="connsiteX17" fmla="*/ 930675 w 2103393"/>
              <a:gd name="connsiteY17" fmla="*/ 69239 h 2011795"/>
              <a:gd name="connsiteX0" fmla="*/ 930675 w 2103393"/>
              <a:gd name="connsiteY0" fmla="*/ 63795 h 2006351"/>
              <a:gd name="connsiteX1" fmla="*/ 1183115 w 2103393"/>
              <a:gd name="connsiteY1" fmla="*/ 46966 h 2006351"/>
              <a:gd name="connsiteX2" fmla="*/ 1177505 w 2103393"/>
              <a:gd name="connsiteY2" fmla="*/ 535020 h 2006351"/>
              <a:gd name="connsiteX3" fmla="*/ 1312141 w 2103393"/>
              <a:gd name="connsiteY3" fmla="*/ 613557 h 2006351"/>
              <a:gd name="connsiteX4" fmla="*/ 1508484 w 2103393"/>
              <a:gd name="connsiteY4" fmla="*/ 417214 h 2006351"/>
              <a:gd name="connsiteX5" fmla="*/ 2058246 w 2103393"/>
              <a:gd name="connsiteY5" fmla="*/ 1965523 h 2006351"/>
              <a:gd name="connsiteX6" fmla="*/ 1244822 w 2103393"/>
              <a:gd name="connsiteY6" fmla="*/ 1556005 h 2006351"/>
              <a:gd name="connsiteX7" fmla="*/ 1205554 w 2103393"/>
              <a:gd name="connsiteY7" fmla="*/ 1241858 h 2006351"/>
              <a:gd name="connsiteX8" fmla="*/ 1244823 w 2103393"/>
              <a:gd name="connsiteY8" fmla="*/ 798681 h 2006351"/>
              <a:gd name="connsiteX9" fmla="*/ 1076528 w 2103393"/>
              <a:gd name="connsiteY9" fmla="*/ 652826 h 2006351"/>
              <a:gd name="connsiteX10" fmla="*/ 885795 w 2103393"/>
              <a:gd name="connsiteY10" fmla="*/ 793071 h 2006351"/>
              <a:gd name="connsiteX11" fmla="*/ 919453 w 2103393"/>
              <a:gd name="connsiteY11" fmla="*/ 1230637 h 2006351"/>
              <a:gd name="connsiteX12" fmla="*/ 891405 w 2103393"/>
              <a:gd name="connsiteY12" fmla="*/ 1550396 h 2006351"/>
              <a:gd name="connsiteX13" fmla="*/ 89201 w 2103393"/>
              <a:gd name="connsiteY13" fmla="*/ 1993572 h 2006351"/>
              <a:gd name="connsiteX14" fmla="*/ 577255 w 2103393"/>
              <a:gd name="connsiteY14" fmla="*/ 417214 h 2006351"/>
              <a:gd name="connsiteX15" fmla="*/ 807257 w 2103393"/>
              <a:gd name="connsiteY15" fmla="*/ 652826 h 2006351"/>
              <a:gd name="connsiteX16" fmla="*/ 969942 w 2103393"/>
              <a:gd name="connsiteY16" fmla="*/ 540630 h 2006351"/>
              <a:gd name="connsiteX17" fmla="*/ 930675 w 2103393"/>
              <a:gd name="connsiteY17" fmla="*/ 63795 h 2006351"/>
              <a:gd name="connsiteX0" fmla="*/ 930675 w 2103393"/>
              <a:gd name="connsiteY0" fmla="*/ 51191 h 2016186"/>
              <a:gd name="connsiteX1" fmla="*/ 1183115 w 2103393"/>
              <a:gd name="connsiteY1" fmla="*/ 56801 h 2016186"/>
              <a:gd name="connsiteX2" fmla="*/ 1177505 w 2103393"/>
              <a:gd name="connsiteY2" fmla="*/ 544855 h 2016186"/>
              <a:gd name="connsiteX3" fmla="*/ 1312141 w 2103393"/>
              <a:gd name="connsiteY3" fmla="*/ 623392 h 2016186"/>
              <a:gd name="connsiteX4" fmla="*/ 1508484 w 2103393"/>
              <a:gd name="connsiteY4" fmla="*/ 427049 h 2016186"/>
              <a:gd name="connsiteX5" fmla="*/ 2058246 w 2103393"/>
              <a:gd name="connsiteY5" fmla="*/ 1975358 h 2016186"/>
              <a:gd name="connsiteX6" fmla="*/ 1244822 w 2103393"/>
              <a:gd name="connsiteY6" fmla="*/ 1565840 h 2016186"/>
              <a:gd name="connsiteX7" fmla="*/ 1205554 w 2103393"/>
              <a:gd name="connsiteY7" fmla="*/ 1251693 h 2016186"/>
              <a:gd name="connsiteX8" fmla="*/ 1244823 w 2103393"/>
              <a:gd name="connsiteY8" fmla="*/ 808516 h 2016186"/>
              <a:gd name="connsiteX9" fmla="*/ 1076528 w 2103393"/>
              <a:gd name="connsiteY9" fmla="*/ 662661 h 2016186"/>
              <a:gd name="connsiteX10" fmla="*/ 885795 w 2103393"/>
              <a:gd name="connsiteY10" fmla="*/ 802906 h 2016186"/>
              <a:gd name="connsiteX11" fmla="*/ 919453 w 2103393"/>
              <a:gd name="connsiteY11" fmla="*/ 1240472 h 2016186"/>
              <a:gd name="connsiteX12" fmla="*/ 891405 w 2103393"/>
              <a:gd name="connsiteY12" fmla="*/ 1560231 h 2016186"/>
              <a:gd name="connsiteX13" fmla="*/ 89201 w 2103393"/>
              <a:gd name="connsiteY13" fmla="*/ 2003407 h 2016186"/>
              <a:gd name="connsiteX14" fmla="*/ 577255 w 2103393"/>
              <a:gd name="connsiteY14" fmla="*/ 427049 h 2016186"/>
              <a:gd name="connsiteX15" fmla="*/ 807257 w 2103393"/>
              <a:gd name="connsiteY15" fmla="*/ 662661 h 2016186"/>
              <a:gd name="connsiteX16" fmla="*/ 969942 w 2103393"/>
              <a:gd name="connsiteY16" fmla="*/ 550465 h 2016186"/>
              <a:gd name="connsiteX17" fmla="*/ 930675 w 2103393"/>
              <a:gd name="connsiteY17" fmla="*/ 51191 h 2016186"/>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24191 h 2051098"/>
              <a:gd name="connsiteX1" fmla="*/ 1183115 w 2103393"/>
              <a:gd name="connsiteY1" fmla="*/ 91713 h 2051098"/>
              <a:gd name="connsiteX2" fmla="*/ 1177505 w 2103393"/>
              <a:gd name="connsiteY2" fmla="*/ 579767 h 2051098"/>
              <a:gd name="connsiteX3" fmla="*/ 1312141 w 2103393"/>
              <a:gd name="connsiteY3" fmla="*/ 658304 h 2051098"/>
              <a:gd name="connsiteX4" fmla="*/ 1508484 w 2103393"/>
              <a:gd name="connsiteY4" fmla="*/ 461961 h 2051098"/>
              <a:gd name="connsiteX5" fmla="*/ 2058246 w 2103393"/>
              <a:gd name="connsiteY5" fmla="*/ 2010270 h 2051098"/>
              <a:gd name="connsiteX6" fmla="*/ 1244822 w 2103393"/>
              <a:gd name="connsiteY6" fmla="*/ 1600752 h 2051098"/>
              <a:gd name="connsiteX7" fmla="*/ 1205554 w 2103393"/>
              <a:gd name="connsiteY7" fmla="*/ 1286605 h 2051098"/>
              <a:gd name="connsiteX8" fmla="*/ 1244823 w 2103393"/>
              <a:gd name="connsiteY8" fmla="*/ 843428 h 2051098"/>
              <a:gd name="connsiteX9" fmla="*/ 1076528 w 2103393"/>
              <a:gd name="connsiteY9" fmla="*/ 697573 h 2051098"/>
              <a:gd name="connsiteX10" fmla="*/ 885795 w 2103393"/>
              <a:gd name="connsiteY10" fmla="*/ 837818 h 2051098"/>
              <a:gd name="connsiteX11" fmla="*/ 919453 w 2103393"/>
              <a:gd name="connsiteY11" fmla="*/ 1275384 h 2051098"/>
              <a:gd name="connsiteX12" fmla="*/ 891405 w 2103393"/>
              <a:gd name="connsiteY12" fmla="*/ 1595143 h 2051098"/>
              <a:gd name="connsiteX13" fmla="*/ 89201 w 2103393"/>
              <a:gd name="connsiteY13" fmla="*/ 2038319 h 2051098"/>
              <a:gd name="connsiteX14" fmla="*/ 577255 w 2103393"/>
              <a:gd name="connsiteY14" fmla="*/ 461961 h 2051098"/>
              <a:gd name="connsiteX15" fmla="*/ 807257 w 2103393"/>
              <a:gd name="connsiteY15" fmla="*/ 697573 h 2051098"/>
              <a:gd name="connsiteX16" fmla="*/ 969942 w 2103393"/>
              <a:gd name="connsiteY16" fmla="*/ 585377 h 2051098"/>
              <a:gd name="connsiteX17" fmla="*/ 930675 w 2103393"/>
              <a:gd name="connsiteY17" fmla="*/ 24191 h 2051098"/>
              <a:gd name="connsiteX0" fmla="*/ 930675 w 2103393"/>
              <a:gd name="connsiteY0" fmla="*/ 51153 h 2078060"/>
              <a:gd name="connsiteX1" fmla="*/ 1190398 w 2103393"/>
              <a:gd name="connsiteY1" fmla="*/ 49480 h 2078060"/>
              <a:gd name="connsiteX2" fmla="*/ 1177505 w 2103393"/>
              <a:gd name="connsiteY2" fmla="*/ 606729 h 2078060"/>
              <a:gd name="connsiteX3" fmla="*/ 1312141 w 2103393"/>
              <a:gd name="connsiteY3" fmla="*/ 685266 h 2078060"/>
              <a:gd name="connsiteX4" fmla="*/ 1508484 w 2103393"/>
              <a:gd name="connsiteY4" fmla="*/ 488923 h 2078060"/>
              <a:gd name="connsiteX5" fmla="*/ 2058246 w 2103393"/>
              <a:gd name="connsiteY5" fmla="*/ 2037232 h 2078060"/>
              <a:gd name="connsiteX6" fmla="*/ 1244822 w 2103393"/>
              <a:gd name="connsiteY6" fmla="*/ 1627714 h 2078060"/>
              <a:gd name="connsiteX7" fmla="*/ 1205554 w 2103393"/>
              <a:gd name="connsiteY7" fmla="*/ 1313567 h 2078060"/>
              <a:gd name="connsiteX8" fmla="*/ 1244823 w 2103393"/>
              <a:gd name="connsiteY8" fmla="*/ 870390 h 2078060"/>
              <a:gd name="connsiteX9" fmla="*/ 1076528 w 2103393"/>
              <a:gd name="connsiteY9" fmla="*/ 724535 h 2078060"/>
              <a:gd name="connsiteX10" fmla="*/ 885795 w 2103393"/>
              <a:gd name="connsiteY10" fmla="*/ 864780 h 2078060"/>
              <a:gd name="connsiteX11" fmla="*/ 919453 w 2103393"/>
              <a:gd name="connsiteY11" fmla="*/ 1302346 h 2078060"/>
              <a:gd name="connsiteX12" fmla="*/ 891405 w 2103393"/>
              <a:gd name="connsiteY12" fmla="*/ 1622105 h 2078060"/>
              <a:gd name="connsiteX13" fmla="*/ 89201 w 2103393"/>
              <a:gd name="connsiteY13" fmla="*/ 2065281 h 2078060"/>
              <a:gd name="connsiteX14" fmla="*/ 577255 w 2103393"/>
              <a:gd name="connsiteY14" fmla="*/ 488923 h 2078060"/>
              <a:gd name="connsiteX15" fmla="*/ 807257 w 2103393"/>
              <a:gd name="connsiteY15" fmla="*/ 724535 h 2078060"/>
              <a:gd name="connsiteX16" fmla="*/ 969942 w 2103393"/>
              <a:gd name="connsiteY16" fmla="*/ 612339 h 2078060"/>
              <a:gd name="connsiteX17" fmla="*/ 930675 w 2103393"/>
              <a:gd name="connsiteY17" fmla="*/ 51153 h 2078060"/>
              <a:gd name="connsiteX0" fmla="*/ 930675 w 2103393"/>
              <a:gd name="connsiteY0" fmla="*/ 57180 h 2084087"/>
              <a:gd name="connsiteX1" fmla="*/ 1190398 w 2103393"/>
              <a:gd name="connsiteY1" fmla="*/ 55507 h 2084087"/>
              <a:gd name="connsiteX2" fmla="*/ 1177505 w 2103393"/>
              <a:gd name="connsiteY2" fmla="*/ 612756 h 2084087"/>
              <a:gd name="connsiteX3" fmla="*/ 1312141 w 2103393"/>
              <a:gd name="connsiteY3" fmla="*/ 691293 h 2084087"/>
              <a:gd name="connsiteX4" fmla="*/ 1508484 w 2103393"/>
              <a:gd name="connsiteY4" fmla="*/ 494950 h 2084087"/>
              <a:gd name="connsiteX5" fmla="*/ 2058246 w 2103393"/>
              <a:gd name="connsiteY5" fmla="*/ 2043259 h 2084087"/>
              <a:gd name="connsiteX6" fmla="*/ 1244822 w 2103393"/>
              <a:gd name="connsiteY6" fmla="*/ 1633741 h 2084087"/>
              <a:gd name="connsiteX7" fmla="*/ 1205554 w 2103393"/>
              <a:gd name="connsiteY7" fmla="*/ 1319594 h 2084087"/>
              <a:gd name="connsiteX8" fmla="*/ 1244823 w 2103393"/>
              <a:gd name="connsiteY8" fmla="*/ 876417 h 2084087"/>
              <a:gd name="connsiteX9" fmla="*/ 1076528 w 2103393"/>
              <a:gd name="connsiteY9" fmla="*/ 730562 h 2084087"/>
              <a:gd name="connsiteX10" fmla="*/ 885795 w 2103393"/>
              <a:gd name="connsiteY10" fmla="*/ 870807 h 2084087"/>
              <a:gd name="connsiteX11" fmla="*/ 919453 w 2103393"/>
              <a:gd name="connsiteY11" fmla="*/ 1308373 h 2084087"/>
              <a:gd name="connsiteX12" fmla="*/ 891405 w 2103393"/>
              <a:gd name="connsiteY12" fmla="*/ 1628132 h 2084087"/>
              <a:gd name="connsiteX13" fmla="*/ 89201 w 2103393"/>
              <a:gd name="connsiteY13" fmla="*/ 2071308 h 2084087"/>
              <a:gd name="connsiteX14" fmla="*/ 577255 w 2103393"/>
              <a:gd name="connsiteY14" fmla="*/ 494950 h 2084087"/>
              <a:gd name="connsiteX15" fmla="*/ 807257 w 2103393"/>
              <a:gd name="connsiteY15" fmla="*/ 730562 h 2084087"/>
              <a:gd name="connsiteX16" fmla="*/ 969942 w 2103393"/>
              <a:gd name="connsiteY16" fmla="*/ 618366 h 2084087"/>
              <a:gd name="connsiteX17" fmla="*/ 930675 w 2103393"/>
              <a:gd name="connsiteY17" fmla="*/ 57180 h 2084087"/>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73853 h 2100760"/>
              <a:gd name="connsiteX1" fmla="*/ 1190398 w 2103393"/>
              <a:gd name="connsiteY1" fmla="*/ 72180 h 2100760"/>
              <a:gd name="connsiteX2" fmla="*/ 1177505 w 2103393"/>
              <a:gd name="connsiteY2" fmla="*/ 629429 h 2100760"/>
              <a:gd name="connsiteX3" fmla="*/ 1312141 w 2103393"/>
              <a:gd name="connsiteY3" fmla="*/ 707966 h 2100760"/>
              <a:gd name="connsiteX4" fmla="*/ 1508484 w 2103393"/>
              <a:gd name="connsiteY4" fmla="*/ 511623 h 2100760"/>
              <a:gd name="connsiteX5" fmla="*/ 2058246 w 2103393"/>
              <a:gd name="connsiteY5" fmla="*/ 2059932 h 2100760"/>
              <a:gd name="connsiteX6" fmla="*/ 1244822 w 2103393"/>
              <a:gd name="connsiteY6" fmla="*/ 1650414 h 2100760"/>
              <a:gd name="connsiteX7" fmla="*/ 1205554 w 2103393"/>
              <a:gd name="connsiteY7" fmla="*/ 1336267 h 2100760"/>
              <a:gd name="connsiteX8" fmla="*/ 1244823 w 2103393"/>
              <a:gd name="connsiteY8" fmla="*/ 893090 h 2100760"/>
              <a:gd name="connsiteX9" fmla="*/ 1076528 w 2103393"/>
              <a:gd name="connsiteY9" fmla="*/ 747235 h 2100760"/>
              <a:gd name="connsiteX10" fmla="*/ 885795 w 2103393"/>
              <a:gd name="connsiteY10" fmla="*/ 887480 h 2100760"/>
              <a:gd name="connsiteX11" fmla="*/ 919453 w 2103393"/>
              <a:gd name="connsiteY11" fmla="*/ 1325046 h 2100760"/>
              <a:gd name="connsiteX12" fmla="*/ 891405 w 2103393"/>
              <a:gd name="connsiteY12" fmla="*/ 1644805 h 2100760"/>
              <a:gd name="connsiteX13" fmla="*/ 89201 w 2103393"/>
              <a:gd name="connsiteY13" fmla="*/ 2087981 h 2100760"/>
              <a:gd name="connsiteX14" fmla="*/ 577255 w 2103393"/>
              <a:gd name="connsiteY14" fmla="*/ 511623 h 2100760"/>
              <a:gd name="connsiteX15" fmla="*/ 807257 w 2103393"/>
              <a:gd name="connsiteY15" fmla="*/ 747235 h 2100760"/>
              <a:gd name="connsiteX16" fmla="*/ 969942 w 2103393"/>
              <a:gd name="connsiteY16" fmla="*/ 635039 h 2100760"/>
              <a:gd name="connsiteX17" fmla="*/ 930675 w 2103393"/>
              <a:gd name="connsiteY17" fmla="*/ 73853 h 2100760"/>
              <a:gd name="connsiteX0" fmla="*/ 930675 w 2103393"/>
              <a:gd name="connsiteY0" fmla="*/ 77953 h 2104860"/>
              <a:gd name="connsiteX1" fmla="*/ 1190398 w 2103393"/>
              <a:gd name="connsiteY1" fmla="*/ 76280 h 2104860"/>
              <a:gd name="connsiteX2" fmla="*/ 1177505 w 2103393"/>
              <a:gd name="connsiteY2" fmla="*/ 633529 h 2104860"/>
              <a:gd name="connsiteX3" fmla="*/ 1312141 w 2103393"/>
              <a:gd name="connsiteY3" fmla="*/ 712066 h 2104860"/>
              <a:gd name="connsiteX4" fmla="*/ 1508484 w 2103393"/>
              <a:gd name="connsiteY4" fmla="*/ 515723 h 2104860"/>
              <a:gd name="connsiteX5" fmla="*/ 2058246 w 2103393"/>
              <a:gd name="connsiteY5" fmla="*/ 2064032 h 2104860"/>
              <a:gd name="connsiteX6" fmla="*/ 1244822 w 2103393"/>
              <a:gd name="connsiteY6" fmla="*/ 1654514 h 2104860"/>
              <a:gd name="connsiteX7" fmla="*/ 1205554 w 2103393"/>
              <a:gd name="connsiteY7" fmla="*/ 1340367 h 2104860"/>
              <a:gd name="connsiteX8" fmla="*/ 1244823 w 2103393"/>
              <a:gd name="connsiteY8" fmla="*/ 897190 h 2104860"/>
              <a:gd name="connsiteX9" fmla="*/ 1076528 w 2103393"/>
              <a:gd name="connsiteY9" fmla="*/ 751335 h 2104860"/>
              <a:gd name="connsiteX10" fmla="*/ 885795 w 2103393"/>
              <a:gd name="connsiteY10" fmla="*/ 891580 h 2104860"/>
              <a:gd name="connsiteX11" fmla="*/ 919453 w 2103393"/>
              <a:gd name="connsiteY11" fmla="*/ 1329146 h 2104860"/>
              <a:gd name="connsiteX12" fmla="*/ 891405 w 2103393"/>
              <a:gd name="connsiteY12" fmla="*/ 1648905 h 2104860"/>
              <a:gd name="connsiteX13" fmla="*/ 89201 w 2103393"/>
              <a:gd name="connsiteY13" fmla="*/ 2092081 h 2104860"/>
              <a:gd name="connsiteX14" fmla="*/ 577255 w 2103393"/>
              <a:gd name="connsiteY14" fmla="*/ 515723 h 2104860"/>
              <a:gd name="connsiteX15" fmla="*/ 807257 w 2103393"/>
              <a:gd name="connsiteY15" fmla="*/ 751335 h 2104860"/>
              <a:gd name="connsiteX16" fmla="*/ 969942 w 2103393"/>
              <a:gd name="connsiteY16" fmla="*/ 639139 h 2104860"/>
              <a:gd name="connsiteX17" fmla="*/ 930675 w 2103393"/>
              <a:gd name="connsiteY17" fmla="*/ 77953 h 2104860"/>
              <a:gd name="connsiteX0" fmla="*/ 930675 w 2103393"/>
              <a:gd name="connsiteY0" fmla="*/ 71187 h 2098094"/>
              <a:gd name="connsiteX1" fmla="*/ 1190398 w 2103393"/>
              <a:gd name="connsiteY1" fmla="*/ 69514 h 2098094"/>
              <a:gd name="connsiteX2" fmla="*/ 1177505 w 2103393"/>
              <a:gd name="connsiteY2" fmla="*/ 626763 h 2098094"/>
              <a:gd name="connsiteX3" fmla="*/ 1312141 w 2103393"/>
              <a:gd name="connsiteY3" fmla="*/ 705300 h 2098094"/>
              <a:gd name="connsiteX4" fmla="*/ 1508484 w 2103393"/>
              <a:gd name="connsiteY4" fmla="*/ 508957 h 2098094"/>
              <a:gd name="connsiteX5" fmla="*/ 2058246 w 2103393"/>
              <a:gd name="connsiteY5" fmla="*/ 2057266 h 2098094"/>
              <a:gd name="connsiteX6" fmla="*/ 1244822 w 2103393"/>
              <a:gd name="connsiteY6" fmla="*/ 1647748 h 2098094"/>
              <a:gd name="connsiteX7" fmla="*/ 1205554 w 2103393"/>
              <a:gd name="connsiteY7" fmla="*/ 1333601 h 2098094"/>
              <a:gd name="connsiteX8" fmla="*/ 1244823 w 2103393"/>
              <a:gd name="connsiteY8" fmla="*/ 890424 h 2098094"/>
              <a:gd name="connsiteX9" fmla="*/ 1076528 w 2103393"/>
              <a:gd name="connsiteY9" fmla="*/ 744569 h 2098094"/>
              <a:gd name="connsiteX10" fmla="*/ 885795 w 2103393"/>
              <a:gd name="connsiteY10" fmla="*/ 884814 h 2098094"/>
              <a:gd name="connsiteX11" fmla="*/ 919453 w 2103393"/>
              <a:gd name="connsiteY11" fmla="*/ 1322380 h 2098094"/>
              <a:gd name="connsiteX12" fmla="*/ 891405 w 2103393"/>
              <a:gd name="connsiteY12" fmla="*/ 1642139 h 2098094"/>
              <a:gd name="connsiteX13" fmla="*/ 89201 w 2103393"/>
              <a:gd name="connsiteY13" fmla="*/ 2085315 h 2098094"/>
              <a:gd name="connsiteX14" fmla="*/ 577255 w 2103393"/>
              <a:gd name="connsiteY14" fmla="*/ 508957 h 2098094"/>
              <a:gd name="connsiteX15" fmla="*/ 807257 w 2103393"/>
              <a:gd name="connsiteY15" fmla="*/ 744569 h 2098094"/>
              <a:gd name="connsiteX16" fmla="*/ 969942 w 2103393"/>
              <a:gd name="connsiteY16" fmla="*/ 632373 h 2098094"/>
              <a:gd name="connsiteX17" fmla="*/ 930675 w 2103393"/>
              <a:gd name="connsiteY17" fmla="*/ 71187 h 2098094"/>
              <a:gd name="connsiteX0" fmla="*/ 930675 w 2103393"/>
              <a:gd name="connsiteY0" fmla="*/ 75207 h 2102114"/>
              <a:gd name="connsiteX1" fmla="*/ 1190398 w 2103393"/>
              <a:gd name="connsiteY1" fmla="*/ 73534 h 2102114"/>
              <a:gd name="connsiteX2" fmla="*/ 1177505 w 2103393"/>
              <a:gd name="connsiteY2" fmla="*/ 630783 h 2102114"/>
              <a:gd name="connsiteX3" fmla="*/ 1312141 w 2103393"/>
              <a:gd name="connsiteY3" fmla="*/ 709320 h 2102114"/>
              <a:gd name="connsiteX4" fmla="*/ 1508484 w 2103393"/>
              <a:gd name="connsiteY4" fmla="*/ 512977 h 2102114"/>
              <a:gd name="connsiteX5" fmla="*/ 2058246 w 2103393"/>
              <a:gd name="connsiteY5" fmla="*/ 2061286 h 2102114"/>
              <a:gd name="connsiteX6" fmla="*/ 1244822 w 2103393"/>
              <a:gd name="connsiteY6" fmla="*/ 1651768 h 2102114"/>
              <a:gd name="connsiteX7" fmla="*/ 1205554 w 2103393"/>
              <a:gd name="connsiteY7" fmla="*/ 1337621 h 2102114"/>
              <a:gd name="connsiteX8" fmla="*/ 1244823 w 2103393"/>
              <a:gd name="connsiteY8" fmla="*/ 894444 h 2102114"/>
              <a:gd name="connsiteX9" fmla="*/ 1076528 w 2103393"/>
              <a:gd name="connsiteY9" fmla="*/ 748589 h 2102114"/>
              <a:gd name="connsiteX10" fmla="*/ 885795 w 2103393"/>
              <a:gd name="connsiteY10" fmla="*/ 888834 h 2102114"/>
              <a:gd name="connsiteX11" fmla="*/ 919453 w 2103393"/>
              <a:gd name="connsiteY11" fmla="*/ 1326400 h 2102114"/>
              <a:gd name="connsiteX12" fmla="*/ 891405 w 2103393"/>
              <a:gd name="connsiteY12" fmla="*/ 1646159 h 2102114"/>
              <a:gd name="connsiteX13" fmla="*/ 89201 w 2103393"/>
              <a:gd name="connsiteY13" fmla="*/ 2089335 h 2102114"/>
              <a:gd name="connsiteX14" fmla="*/ 577255 w 2103393"/>
              <a:gd name="connsiteY14" fmla="*/ 512977 h 2102114"/>
              <a:gd name="connsiteX15" fmla="*/ 807257 w 2103393"/>
              <a:gd name="connsiteY15" fmla="*/ 748589 h 2102114"/>
              <a:gd name="connsiteX16" fmla="*/ 969942 w 2103393"/>
              <a:gd name="connsiteY16" fmla="*/ 636393 h 2102114"/>
              <a:gd name="connsiteX17" fmla="*/ 930675 w 2103393"/>
              <a:gd name="connsiteY17" fmla="*/ 75207 h 210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rgbClr val="9F2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p>
        </p:txBody>
      </p:sp>
      <p:sp>
        <p:nvSpPr>
          <p:cNvPr id="7" name="Rounded Rectangle 5"/>
          <p:cNvSpPr/>
          <p:nvPr/>
        </p:nvSpPr>
        <p:spPr>
          <a:xfrm flipH="1">
            <a:off x="566026" y="6680056"/>
            <a:ext cx="1121118" cy="1055440"/>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rgbClr val="085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p>
        </p:txBody>
      </p:sp>
      <p:sp>
        <p:nvSpPr>
          <p:cNvPr id="8" name="Freeform 7"/>
          <p:cNvSpPr/>
          <p:nvPr/>
        </p:nvSpPr>
        <p:spPr>
          <a:xfrm>
            <a:off x="566026" y="2802162"/>
            <a:ext cx="961544" cy="1032682"/>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rgbClr val="005EB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1350"/>
          </a:p>
        </p:txBody>
      </p:sp>
      <p:sp>
        <p:nvSpPr>
          <p:cNvPr id="9" name="Rounded Rectangle 7"/>
          <p:cNvSpPr/>
          <p:nvPr/>
        </p:nvSpPr>
        <p:spPr>
          <a:xfrm>
            <a:off x="722696" y="1634890"/>
            <a:ext cx="648204" cy="1032681"/>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rgbClr val="60487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135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134" y="7870087"/>
            <a:ext cx="1828901" cy="969436"/>
          </a:xfrm>
          <a:prstGeom prst="rect">
            <a:avLst/>
          </a:prstGeom>
        </p:spPr>
      </p:pic>
      <p:sp>
        <p:nvSpPr>
          <p:cNvPr id="10" name="TextBox 9"/>
          <p:cNvSpPr txBox="1"/>
          <p:nvPr/>
        </p:nvSpPr>
        <p:spPr>
          <a:xfrm>
            <a:off x="2041035" y="7970084"/>
            <a:ext cx="4099657" cy="769441"/>
          </a:xfrm>
          <a:prstGeom prst="rect">
            <a:avLst/>
          </a:prstGeom>
          <a:noFill/>
        </p:spPr>
        <p:txBody>
          <a:bodyPr wrap="square" rtlCol="0">
            <a:spAutoFit/>
          </a:bodyPr>
          <a:lstStyle/>
          <a:p>
            <a:r>
              <a:rPr lang="en-US" sz="2400" b="1" dirty="0" smtClean="0">
                <a:latin typeface="Gill Sans MT" panose="020B0502020104020203" pitchFamily="34" charset="0"/>
              </a:rPr>
              <a:t>Ready to Quit? </a:t>
            </a:r>
          </a:p>
          <a:p>
            <a:r>
              <a:rPr lang="en-US" sz="2000" dirty="0" smtClean="0">
                <a:latin typeface="Gill Sans MT" panose="020B0502020104020203" pitchFamily="34" charset="0"/>
              </a:rPr>
              <a:t>Text “</a:t>
            </a:r>
            <a:r>
              <a:rPr lang="en-US" sz="2000" dirty="0" err="1" smtClean="0">
                <a:latin typeface="Gill Sans MT" panose="020B0502020104020203" pitchFamily="34" charset="0"/>
              </a:rPr>
              <a:t>QuitKY</a:t>
            </a:r>
            <a:r>
              <a:rPr lang="en-US" sz="2000" dirty="0" smtClean="0">
                <a:latin typeface="Gill Sans MT" panose="020B0502020104020203" pitchFamily="34" charset="0"/>
              </a:rPr>
              <a:t>” to 797979</a:t>
            </a:r>
            <a:endParaRPr lang="en-US" sz="2000" dirty="0">
              <a:latin typeface="Gill Sans MT" panose="020B0502020104020203" pitchFamily="34" charset="0"/>
            </a:endParaRPr>
          </a:p>
        </p:txBody>
      </p:sp>
      <p:sp>
        <p:nvSpPr>
          <p:cNvPr id="11" name="TextBox 10"/>
          <p:cNvSpPr txBox="1"/>
          <p:nvPr/>
        </p:nvSpPr>
        <p:spPr>
          <a:xfrm>
            <a:off x="1924049" y="4259291"/>
            <a:ext cx="4595083" cy="769441"/>
          </a:xfrm>
          <a:prstGeom prst="rect">
            <a:avLst/>
          </a:prstGeom>
          <a:noFill/>
        </p:spPr>
        <p:txBody>
          <a:bodyPr wrap="square" rtlCol="0">
            <a:spAutoFit/>
          </a:bodyPr>
          <a:lstStyle/>
          <a:p>
            <a:r>
              <a:rPr lang="en-US" sz="2400" b="1" dirty="0" smtClean="0">
                <a:latin typeface="Gill Sans MT" panose="020B0502020104020203" pitchFamily="34" charset="0"/>
              </a:rPr>
              <a:t>Delay: </a:t>
            </a:r>
            <a:r>
              <a:rPr lang="en-US" sz="2000" dirty="0" smtClean="0">
                <a:latin typeface="Gill Sans MT" panose="020B0502020104020203" pitchFamily="34" charset="0"/>
              </a:rPr>
              <a:t>Cravings usually go away after 			10 minutes</a:t>
            </a:r>
            <a:endParaRPr lang="en-US" sz="2000" dirty="0">
              <a:latin typeface="Gill Sans MT" panose="020B0502020104020203" pitchFamily="34" charset="0"/>
            </a:endParaRPr>
          </a:p>
        </p:txBody>
      </p:sp>
      <p:sp>
        <p:nvSpPr>
          <p:cNvPr id="12" name="TextBox 11"/>
          <p:cNvSpPr txBox="1"/>
          <p:nvPr/>
        </p:nvSpPr>
        <p:spPr>
          <a:xfrm>
            <a:off x="1924048" y="3074435"/>
            <a:ext cx="4595083" cy="769441"/>
          </a:xfrm>
          <a:prstGeom prst="rect">
            <a:avLst/>
          </a:prstGeom>
          <a:noFill/>
        </p:spPr>
        <p:txBody>
          <a:bodyPr wrap="square" rtlCol="0">
            <a:spAutoFit/>
          </a:bodyPr>
          <a:lstStyle/>
          <a:p>
            <a:r>
              <a:rPr lang="en-US" sz="2400" b="1" dirty="0" smtClean="0">
                <a:latin typeface="Gill Sans MT" panose="020B0502020104020203" pitchFamily="34" charset="0"/>
              </a:rPr>
              <a:t>Drink: </a:t>
            </a:r>
            <a:r>
              <a:rPr lang="en-US" sz="2000" dirty="0" smtClean="0">
                <a:latin typeface="Gill Sans MT" panose="020B0502020104020203" pitchFamily="34" charset="0"/>
              </a:rPr>
              <a:t>Water, herbal tea, sparkling 			 waters</a:t>
            </a:r>
            <a:endParaRPr lang="en-US" sz="2000" dirty="0">
              <a:latin typeface="Gill Sans MT" panose="020B0502020104020203" pitchFamily="34" charset="0"/>
            </a:endParaRPr>
          </a:p>
        </p:txBody>
      </p:sp>
      <p:sp>
        <p:nvSpPr>
          <p:cNvPr id="13" name="TextBox 12"/>
          <p:cNvSpPr txBox="1"/>
          <p:nvPr/>
        </p:nvSpPr>
        <p:spPr>
          <a:xfrm>
            <a:off x="1924048" y="1951175"/>
            <a:ext cx="4595083" cy="461665"/>
          </a:xfrm>
          <a:prstGeom prst="rect">
            <a:avLst/>
          </a:prstGeom>
          <a:noFill/>
        </p:spPr>
        <p:txBody>
          <a:bodyPr wrap="square" rtlCol="0">
            <a:spAutoFit/>
          </a:bodyPr>
          <a:lstStyle/>
          <a:p>
            <a:r>
              <a:rPr lang="en-US" sz="2400" b="1" dirty="0" smtClean="0">
                <a:latin typeface="Gill Sans MT" panose="020B0502020104020203" pitchFamily="34" charset="0"/>
              </a:rPr>
              <a:t>Distract: </a:t>
            </a:r>
            <a:r>
              <a:rPr lang="en-US" sz="2000" dirty="0" smtClean="0">
                <a:latin typeface="Gill Sans MT" panose="020B0502020104020203" pitchFamily="34" charset="0"/>
              </a:rPr>
              <a:t>Find something else to do</a:t>
            </a:r>
            <a:endParaRPr lang="en-US" sz="2000" dirty="0">
              <a:latin typeface="Gill Sans MT" panose="020B0502020104020203" pitchFamily="34" charset="0"/>
            </a:endParaRPr>
          </a:p>
        </p:txBody>
      </p:sp>
      <p:sp>
        <p:nvSpPr>
          <p:cNvPr id="14" name="TextBox 13"/>
          <p:cNvSpPr txBox="1"/>
          <p:nvPr/>
        </p:nvSpPr>
        <p:spPr>
          <a:xfrm>
            <a:off x="1924049" y="5470598"/>
            <a:ext cx="4595084" cy="769441"/>
          </a:xfrm>
          <a:prstGeom prst="rect">
            <a:avLst/>
          </a:prstGeom>
          <a:noFill/>
        </p:spPr>
        <p:txBody>
          <a:bodyPr wrap="square" rtlCol="0">
            <a:spAutoFit/>
          </a:bodyPr>
          <a:lstStyle/>
          <a:p>
            <a:r>
              <a:rPr lang="en-US" sz="2400" b="1" dirty="0" smtClean="0">
                <a:latin typeface="Gill Sans MT" panose="020B0502020104020203" pitchFamily="34" charset="0"/>
              </a:rPr>
              <a:t>Deep breaths: </a:t>
            </a:r>
            <a:r>
              <a:rPr lang="en-US" sz="2000" dirty="0" smtClean="0">
                <a:latin typeface="Gill Sans MT" panose="020B0502020104020203" pitchFamily="34" charset="0"/>
              </a:rPr>
              <a:t>Breathe in for 5 					   seconds, exhale for 10</a:t>
            </a:r>
            <a:endParaRPr lang="en-US" sz="2000" dirty="0">
              <a:latin typeface="Gill Sans MT" panose="020B0502020104020203" pitchFamily="34" charset="0"/>
            </a:endParaRPr>
          </a:p>
        </p:txBody>
      </p:sp>
      <p:sp>
        <p:nvSpPr>
          <p:cNvPr id="15" name="TextBox 14"/>
          <p:cNvSpPr txBox="1"/>
          <p:nvPr/>
        </p:nvSpPr>
        <p:spPr>
          <a:xfrm>
            <a:off x="1924049" y="6979817"/>
            <a:ext cx="4595082" cy="461665"/>
          </a:xfrm>
          <a:prstGeom prst="rect">
            <a:avLst/>
          </a:prstGeom>
          <a:noFill/>
        </p:spPr>
        <p:txBody>
          <a:bodyPr wrap="square" rtlCol="0">
            <a:spAutoFit/>
          </a:bodyPr>
          <a:lstStyle/>
          <a:p>
            <a:r>
              <a:rPr lang="en-US" sz="2400" b="1" dirty="0" smtClean="0">
                <a:latin typeface="Gill Sans MT" panose="020B0502020104020203" pitchFamily="34" charset="0"/>
              </a:rPr>
              <a:t>Discuss: </a:t>
            </a:r>
            <a:r>
              <a:rPr lang="en-US" sz="2000" dirty="0" smtClean="0">
                <a:latin typeface="Gill Sans MT" panose="020B0502020104020203" pitchFamily="34" charset="0"/>
              </a:rPr>
              <a:t>Find a friend or a trusted adult</a:t>
            </a:r>
            <a:endParaRPr lang="en-US" sz="2000" dirty="0">
              <a:latin typeface="Gill Sans MT" panose="020B0502020104020203" pitchFamily="34"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2251" y="8423545"/>
            <a:ext cx="756882" cy="459025"/>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7300" y="8354805"/>
            <a:ext cx="609600" cy="530087"/>
          </a:xfrm>
          <a:prstGeom prst="rect">
            <a:avLst/>
          </a:prstGeom>
        </p:spPr>
      </p:pic>
    </p:spTree>
    <p:extLst>
      <p:ext uri="{BB962C8B-B14F-4D97-AF65-F5344CB8AC3E}">
        <p14:creationId xmlns:p14="http://schemas.microsoft.com/office/powerpoint/2010/main" val="320190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8" y="266700"/>
            <a:ext cx="6219875" cy="1767417"/>
          </a:xfrm>
        </p:spPr>
        <p:txBody>
          <a:bodyPr>
            <a:normAutofit fontScale="90000"/>
          </a:bodyPr>
          <a:lstStyle/>
          <a:p>
            <a:pPr algn="ctr"/>
            <a:r>
              <a:rPr lang="en-US" sz="4800" b="1" dirty="0" smtClean="0">
                <a:latin typeface="Gill Sans MT" panose="020B0502020104020203" pitchFamily="34" charset="0"/>
              </a:rPr>
              <a:t>Increase Motivation to Quit!</a:t>
            </a:r>
            <a:r>
              <a:rPr lang="en-US" b="1" dirty="0" smtClean="0">
                <a:latin typeface="Gill Sans MT" panose="020B0502020104020203" pitchFamily="34" charset="0"/>
              </a:rPr>
              <a:t/>
            </a:r>
            <a:br>
              <a:rPr lang="en-US" b="1" dirty="0" smtClean="0">
                <a:latin typeface="Gill Sans MT" panose="020B0502020104020203" pitchFamily="34" charset="0"/>
              </a:rPr>
            </a:br>
            <a:r>
              <a:rPr lang="en-US" b="1" dirty="0" smtClean="0">
                <a:latin typeface="Gill Sans MT" panose="020B0502020104020203" pitchFamily="34" charset="0"/>
              </a:rPr>
              <a:t>Because you can’t JUUL in school</a:t>
            </a:r>
            <a:endParaRPr lang="en-US" b="1"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657" y="7326648"/>
            <a:ext cx="1828901" cy="969436"/>
          </a:xfrm>
          <a:prstGeom prst="rect">
            <a:avLst/>
          </a:prstGeom>
        </p:spPr>
      </p:pic>
      <p:sp>
        <p:nvSpPr>
          <p:cNvPr id="10" name="TextBox 9"/>
          <p:cNvSpPr txBox="1"/>
          <p:nvPr/>
        </p:nvSpPr>
        <p:spPr>
          <a:xfrm>
            <a:off x="2309558" y="7457423"/>
            <a:ext cx="4099657" cy="707886"/>
          </a:xfrm>
          <a:prstGeom prst="rect">
            <a:avLst/>
          </a:prstGeom>
          <a:noFill/>
        </p:spPr>
        <p:txBody>
          <a:bodyPr wrap="square" rtlCol="0">
            <a:spAutoFit/>
          </a:bodyPr>
          <a:lstStyle/>
          <a:p>
            <a:r>
              <a:rPr lang="en-US" sz="2000" b="1" dirty="0" smtClean="0">
                <a:latin typeface="Gill Sans MT" panose="020B0502020104020203" pitchFamily="34" charset="0"/>
              </a:rPr>
              <a:t>Ready to Quit? </a:t>
            </a:r>
          </a:p>
          <a:p>
            <a:r>
              <a:rPr lang="en-US" sz="2000" dirty="0" smtClean="0">
                <a:latin typeface="Gill Sans MT" panose="020B0502020104020203" pitchFamily="34" charset="0"/>
              </a:rPr>
              <a:t>Text “</a:t>
            </a:r>
            <a:r>
              <a:rPr lang="en-US" sz="2000" dirty="0" err="1" smtClean="0">
                <a:latin typeface="Gill Sans MT" panose="020B0502020104020203" pitchFamily="34" charset="0"/>
              </a:rPr>
              <a:t>QuitKY</a:t>
            </a:r>
            <a:r>
              <a:rPr lang="en-US" sz="2000" dirty="0" smtClean="0">
                <a:latin typeface="Gill Sans MT" panose="020B0502020104020203" pitchFamily="34" charset="0"/>
              </a:rPr>
              <a:t>” to 797979</a:t>
            </a:r>
            <a:endParaRPr lang="en-US" sz="2000" dirty="0">
              <a:latin typeface="Gill Sans MT" panose="020B0502020104020203" pitchFamily="34" charset="0"/>
            </a:endParaRPr>
          </a:p>
        </p:txBody>
      </p:sp>
      <p:sp>
        <p:nvSpPr>
          <p:cNvPr id="16" name="Content Placeholder 2"/>
          <p:cNvSpPr txBox="1">
            <a:spLocks/>
          </p:cNvSpPr>
          <p:nvPr/>
        </p:nvSpPr>
        <p:spPr>
          <a:xfrm>
            <a:off x="480657" y="2332175"/>
            <a:ext cx="5915025" cy="43513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3200" dirty="0" smtClean="0">
                <a:latin typeface="Gill Sans MT" panose="020B0502020104020203" pitchFamily="34" charset="0"/>
              </a:rPr>
              <a:t>How is quitting </a:t>
            </a:r>
            <a:r>
              <a:rPr lang="en-US" sz="3200" b="1" dirty="0" smtClean="0">
                <a:solidFill>
                  <a:srgbClr val="9F2936"/>
                </a:solidFill>
                <a:latin typeface="Gill Sans MT" panose="020B0502020104020203" pitchFamily="34" charset="0"/>
              </a:rPr>
              <a:t>relevant</a:t>
            </a:r>
            <a:r>
              <a:rPr lang="en-US" sz="3200" dirty="0" smtClean="0">
                <a:latin typeface="Gill Sans MT" panose="020B0502020104020203" pitchFamily="34" charset="0"/>
              </a:rPr>
              <a:t> to you?</a:t>
            </a:r>
          </a:p>
          <a:p>
            <a:pPr marL="0" indent="0">
              <a:buNone/>
            </a:pPr>
            <a:endParaRPr lang="en-US" sz="500" dirty="0" smtClean="0">
              <a:latin typeface="Gill Sans MT" panose="020B0502020104020203" pitchFamily="34" charset="0"/>
            </a:endParaRPr>
          </a:p>
          <a:p>
            <a:r>
              <a:rPr lang="en-US" sz="3200" dirty="0" smtClean="0">
                <a:latin typeface="Gill Sans MT" panose="020B0502020104020203" pitchFamily="34" charset="0"/>
              </a:rPr>
              <a:t>What do you know about the </a:t>
            </a:r>
            <a:r>
              <a:rPr lang="en-US" sz="3200" b="1" dirty="0" smtClean="0">
                <a:solidFill>
                  <a:srgbClr val="9F2936"/>
                </a:solidFill>
                <a:latin typeface="Gill Sans MT" panose="020B0502020104020203" pitchFamily="34" charset="0"/>
              </a:rPr>
              <a:t>risks of using</a:t>
            </a:r>
            <a:r>
              <a:rPr lang="en-US" sz="3200" dirty="0" smtClean="0">
                <a:latin typeface="Gill Sans MT" panose="020B0502020104020203" pitchFamily="34" charset="0"/>
              </a:rPr>
              <a:t>?</a:t>
            </a:r>
          </a:p>
          <a:p>
            <a:pPr marL="0" indent="0">
              <a:buNone/>
            </a:pPr>
            <a:endParaRPr lang="en-US" sz="500" dirty="0" smtClean="0">
              <a:latin typeface="Gill Sans MT" panose="020B0502020104020203" pitchFamily="34" charset="0"/>
            </a:endParaRPr>
          </a:p>
          <a:p>
            <a:r>
              <a:rPr lang="en-US" sz="3200" dirty="0" smtClean="0">
                <a:latin typeface="Gill Sans MT" panose="020B0502020104020203" pitchFamily="34" charset="0"/>
              </a:rPr>
              <a:t>What would be </a:t>
            </a:r>
            <a:r>
              <a:rPr lang="en-US" sz="3200" b="1" dirty="0" smtClean="0">
                <a:solidFill>
                  <a:srgbClr val="9F2936"/>
                </a:solidFill>
                <a:latin typeface="Gill Sans MT" panose="020B0502020104020203" pitchFamily="34" charset="0"/>
              </a:rPr>
              <a:t>rewarding</a:t>
            </a:r>
            <a:r>
              <a:rPr lang="en-US" sz="3200" dirty="0" smtClean="0">
                <a:latin typeface="Gill Sans MT" panose="020B0502020104020203" pitchFamily="34" charset="0"/>
              </a:rPr>
              <a:t> about quitting?</a:t>
            </a:r>
          </a:p>
          <a:p>
            <a:pPr marL="0" indent="0">
              <a:buNone/>
            </a:pPr>
            <a:endParaRPr lang="en-US" sz="500" dirty="0" smtClean="0">
              <a:latin typeface="Gill Sans MT" panose="020B0502020104020203" pitchFamily="34" charset="0"/>
            </a:endParaRPr>
          </a:p>
          <a:p>
            <a:r>
              <a:rPr lang="en-US" sz="3200" dirty="0" smtClean="0">
                <a:latin typeface="Gill Sans MT" panose="020B0502020104020203" pitchFamily="34" charset="0"/>
              </a:rPr>
              <a:t>What </a:t>
            </a:r>
            <a:r>
              <a:rPr lang="en-US" sz="3200" b="1" dirty="0" smtClean="0">
                <a:solidFill>
                  <a:srgbClr val="9F2936"/>
                </a:solidFill>
                <a:latin typeface="Gill Sans MT" panose="020B0502020104020203" pitchFamily="34" charset="0"/>
              </a:rPr>
              <a:t>roadblocks</a:t>
            </a:r>
            <a:r>
              <a:rPr lang="en-US" sz="3200" dirty="0" smtClean="0">
                <a:latin typeface="Gill Sans MT" panose="020B0502020104020203" pitchFamily="34" charset="0"/>
              </a:rPr>
              <a:t> are there to quitting? </a:t>
            </a:r>
          </a:p>
          <a:p>
            <a:pPr marL="0" indent="0">
              <a:buNone/>
            </a:pPr>
            <a:endParaRPr lang="en-US" sz="500" dirty="0" smtClean="0">
              <a:latin typeface="Gill Sans MT" panose="020B0502020104020203" pitchFamily="34" charset="0"/>
            </a:endParaRPr>
          </a:p>
          <a:p>
            <a:r>
              <a:rPr lang="en-US" sz="3200" b="1" dirty="0" smtClean="0">
                <a:solidFill>
                  <a:srgbClr val="9F2936"/>
                </a:solidFill>
                <a:latin typeface="Gill Sans MT" panose="020B0502020104020203" pitchFamily="34" charset="0"/>
              </a:rPr>
              <a:t>Repeat! Repeat! Repeat!</a:t>
            </a:r>
          </a:p>
          <a:p>
            <a:endParaRPr lang="en-US" sz="2000"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2251" y="8423545"/>
            <a:ext cx="756882" cy="45902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7300" y="8354805"/>
            <a:ext cx="609600" cy="530087"/>
          </a:xfrm>
          <a:prstGeom prst="rect">
            <a:avLst/>
          </a:prstGeom>
        </p:spPr>
      </p:pic>
    </p:spTree>
    <p:extLst>
      <p:ext uri="{BB962C8B-B14F-4D97-AF65-F5344CB8AC3E}">
        <p14:creationId xmlns:p14="http://schemas.microsoft.com/office/powerpoint/2010/main" val="389978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59FF3892CA554B80961232C2C40268" ma:contentTypeVersion="3" ma:contentTypeDescription="Create a new document." ma:contentTypeScope="" ma:versionID="26ee24ad5d5ddadb9b750d981da28497">
  <xsd:schema xmlns:xsd="http://www.w3.org/2001/XMLSchema" xmlns:xs="http://www.w3.org/2001/XMLSchema" xmlns:p="http://schemas.microsoft.com/office/2006/metadata/properties" xmlns:ns1="http://schemas.microsoft.com/sharepoint/v3" xmlns:ns2="9d98fa39-7fbd-4685-a488-797cac822720" targetNamespace="http://schemas.microsoft.com/office/2006/metadata/properties" ma:root="true" ma:fieldsID="277e018cf80a9c1f53eeb1e0ff65f973" ns1:_="" ns2:_="">
    <xsd:import namespace="http://schemas.microsoft.com/sharepoint/v3"/>
    <xsd:import namespace="9d98fa39-7fbd-4685-a488-797cac82272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8D35923-4EFD-4CD0-BD2C-167D34647F6B}"/>
</file>

<file path=customXml/itemProps2.xml><?xml version="1.0" encoding="utf-8"?>
<ds:datastoreItem xmlns:ds="http://schemas.openxmlformats.org/officeDocument/2006/customXml" ds:itemID="{462E8D25-0179-4A26-A628-D6E4FC4CFD6E}"/>
</file>

<file path=customXml/itemProps3.xml><?xml version="1.0" encoding="utf-8"?>
<ds:datastoreItem xmlns:ds="http://schemas.openxmlformats.org/officeDocument/2006/customXml" ds:itemID="{C1E01795-EDBC-4F6E-8A7B-732912246413}"/>
</file>

<file path=docProps/app.xml><?xml version="1.0" encoding="utf-8"?>
<Properties xmlns="http://schemas.openxmlformats.org/officeDocument/2006/extended-properties" xmlns:vt="http://schemas.openxmlformats.org/officeDocument/2006/docPropsVTypes">
  <Template>Office Theme</Template>
  <TotalTime>79</TotalTime>
  <Words>569</Words>
  <Application>Microsoft Office PowerPoint</Application>
  <PresentationFormat>Letter Paper (8.5x11 in)</PresentationFormat>
  <Paragraphs>40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맑은 고딕</vt:lpstr>
      <vt:lpstr>Arial</vt:lpstr>
      <vt:lpstr>Calibri</vt:lpstr>
      <vt:lpstr>Calibri Light</vt:lpstr>
      <vt:lpstr>Gill Sans MT</vt:lpstr>
      <vt:lpstr>Office Theme</vt:lpstr>
      <vt:lpstr>Beat Your Cravings! Because you can’t JUUL in school</vt:lpstr>
      <vt:lpstr>Increase Motivation to Quit! Because you can’t JUUL in school</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 Your Cravings!</dc:title>
  <dc:creator>Hoagland, Elizabeth A (CHFS DPH DPQI)</dc:creator>
  <cp:lastModifiedBy>Daniels, Lara (CHFS DPH DPQI)</cp:lastModifiedBy>
  <cp:revision>10</cp:revision>
  <dcterms:created xsi:type="dcterms:W3CDTF">2019-02-19T21:10:05Z</dcterms:created>
  <dcterms:modified xsi:type="dcterms:W3CDTF">2019-03-25T13:11:51Z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0x0101001F59FF3892CA554B80961232C2C40268</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