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2.xml" ContentType="application/vnd.openxmlformats-officedocument.presentationml.notes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8" r:id="rId3"/>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2936"/>
    <a:srgbClr val="604878"/>
    <a:srgbClr val="005EB6"/>
    <a:srgbClr val="518D7B"/>
    <a:srgbClr val="085494"/>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3" autoAdjust="0"/>
    <p:restoredTop sz="68537" autoAdjust="0"/>
  </p:normalViewPr>
  <p:slideViewPr>
    <p:cSldViewPr snapToGrid="0">
      <p:cViewPr varScale="1">
        <p:scale>
          <a:sx n="44" d="100"/>
          <a:sy n="44" d="100"/>
        </p:scale>
        <p:origin x="25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69F108-87C7-4668-A037-C7A48D7A1F74}" type="datetimeFigureOut">
              <a:rPr lang="en-US" smtClean="0"/>
              <a:t>3/25/2019</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CA8F6C-164A-4DB6-B4F3-E935C28B6B98}" type="slidenum">
              <a:rPr lang="en-US" smtClean="0"/>
              <a:t>‹#›</a:t>
            </a:fld>
            <a:endParaRPr lang="en-US"/>
          </a:p>
        </p:txBody>
      </p:sp>
    </p:spTree>
    <p:extLst>
      <p:ext uri="{BB962C8B-B14F-4D97-AF65-F5344CB8AC3E}">
        <p14:creationId xmlns:p14="http://schemas.microsoft.com/office/powerpoint/2010/main" val="1908855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1713" y="1143000"/>
            <a:ext cx="2314575" cy="3086100"/>
          </a:xfrm>
        </p:spPr>
      </p:sp>
      <p:sp>
        <p:nvSpPr>
          <p:cNvPr id="3" name="Notes Placeholder 2"/>
          <p:cNvSpPr>
            <a:spLocks noGrp="1"/>
          </p:cNvSpPr>
          <p:nvPr>
            <p:ph type="body" idx="1"/>
          </p:nvPr>
        </p:nvSpPr>
        <p:spPr/>
        <p:txBody>
          <a:bodyPr/>
          <a:lstStyle/>
          <a:p>
            <a:r>
              <a:rPr lang="en-US" dirty="0" smtClean="0"/>
              <a:t>The following two posters are to be used by</a:t>
            </a:r>
            <a:r>
              <a:rPr lang="en-US" baseline="0" dirty="0" smtClean="0"/>
              <a:t> Youth Service Centers, School Nurses, Assistant Principals, teachers, and whomever else may be charged with disciplining a student caught using an e-cigarette at school. Many youth who are using e-cigarettes at school have become addicted to nicotine, even if they are not every day tobacco users. These posters are meant to help students manage their cravings so they can avoid getting in trouble at school.</a:t>
            </a:r>
          </a:p>
          <a:p>
            <a:endParaRPr lang="en-US" baseline="0" dirty="0" smtClean="0"/>
          </a:p>
          <a:p>
            <a:r>
              <a:rPr lang="en-US" baseline="0" dirty="0" smtClean="0"/>
              <a:t>This poster discusses the 5 D’s to help someone manage their tobacco cravings.</a:t>
            </a:r>
            <a:endParaRPr lang="en-US" dirty="0" smtClean="0"/>
          </a:p>
          <a:p>
            <a:endParaRPr lang="en-US" dirty="0" smtClean="0"/>
          </a:p>
          <a:p>
            <a:r>
              <a:rPr lang="en-US" b="1" dirty="0" smtClean="0"/>
              <a:t>Distract: </a:t>
            </a:r>
            <a:r>
              <a:rPr lang="en-US" dirty="0" smtClean="0"/>
              <a:t>Find something else to do</a:t>
            </a:r>
            <a:r>
              <a:rPr lang="en-US" baseline="0" dirty="0" smtClean="0"/>
              <a:t> to take your mind off of tobacco. </a:t>
            </a:r>
            <a:endParaRPr lang="en-US" dirty="0" smtClean="0"/>
          </a:p>
          <a:p>
            <a:r>
              <a:rPr lang="en-US" b="1" dirty="0" smtClean="0"/>
              <a:t>Drink:</a:t>
            </a:r>
            <a:r>
              <a:rPr lang="en-US" b="1" baseline="0" dirty="0" smtClean="0"/>
              <a:t> </a:t>
            </a:r>
            <a:r>
              <a:rPr lang="en-US" baseline="0" dirty="0" smtClean="0"/>
              <a:t>Try water, herbal tea, or sparkling water. Avoid caffeine. It gives your mouth something to do and some flavor. Relieves dehydration.</a:t>
            </a:r>
            <a:endParaRPr lang="en-US" dirty="0" smtClean="0"/>
          </a:p>
          <a:p>
            <a:r>
              <a:rPr lang="en-US" b="1" dirty="0" smtClean="0"/>
              <a:t>Delay: </a:t>
            </a:r>
            <a:r>
              <a:rPr lang="en-US" dirty="0" smtClean="0"/>
              <a:t>Most cravings last ten minutes or less. Think of cravings like waves crashing</a:t>
            </a:r>
            <a:r>
              <a:rPr lang="en-US" baseline="0" dirty="0" smtClean="0"/>
              <a:t> to the store. They feel strong, but they do recede and you have time before another craving comes. </a:t>
            </a:r>
            <a:endParaRPr lang="en-US" dirty="0" smtClean="0"/>
          </a:p>
          <a:p>
            <a:r>
              <a:rPr lang="en-US" b="1" dirty="0" smtClean="0"/>
              <a:t>Deep Breaths: </a:t>
            </a:r>
            <a:r>
              <a:rPr lang="en-US" dirty="0" smtClean="0"/>
              <a:t>Try deep breathing that relaxes the body and relieves tension. </a:t>
            </a:r>
          </a:p>
          <a:p>
            <a:r>
              <a:rPr lang="en-US" b="1" dirty="0" smtClean="0"/>
              <a:t>Discuss: </a:t>
            </a:r>
            <a:r>
              <a:rPr lang="en-US" dirty="0" smtClean="0"/>
              <a:t>Talk about your cravings with a trusted adult or friend who will help remind you of your reasons to avoid using. </a:t>
            </a:r>
          </a:p>
          <a:p>
            <a:r>
              <a:rPr lang="en-US" b="1" dirty="0" smtClean="0"/>
              <a:t>Ready to Quit?</a:t>
            </a:r>
            <a:r>
              <a:rPr lang="en-US" b="1" baseline="0" dirty="0" smtClean="0"/>
              <a:t> </a:t>
            </a:r>
            <a:r>
              <a:rPr lang="en-US" baseline="0" dirty="0" smtClean="0"/>
              <a:t>www.quitnowkentucky.org (1-800-QUIT NOW) can work with youth ages 15 and older. </a:t>
            </a:r>
            <a:endParaRPr lang="en-US" dirty="0"/>
          </a:p>
        </p:txBody>
      </p:sp>
      <p:sp>
        <p:nvSpPr>
          <p:cNvPr id="4" name="Slide Number Placeholder 3"/>
          <p:cNvSpPr>
            <a:spLocks noGrp="1"/>
          </p:cNvSpPr>
          <p:nvPr>
            <p:ph type="sldNum" sz="quarter" idx="10"/>
          </p:nvPr>
        </p:nvSpPr>
        <p:spPr/>
        <p:txBody>
          <a:bodyPr/>
          <a:lstStyle/>
          <a:p>
            <a:fld id="{42715CA2-1010-4D62-B76A-13944E30DDA1}" type="slidenum">
              <a:rPr lang="en-US" smtClean="0"/>
              <a:t>1</a:t>
            </a:fld>
            <a:endParaRPr lang="en-US"/>
          </a:p>
        </p:txBody>
      </p:sp>
    </p:spTree>
    <p:extLst>
      <p:ext uri="{BB962C8B-B14F-4D97-AF65-F5344CB8AC3E}">
        <p14:creationId xmlns:p14="http://schemas.microsoft.com/office/powerpoint/2010/main" val="2519098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1713" y="1143000"/>
            <a:ext cx="2314575" cy="3086100"/>
          </a:xfrm>
        </p:spPr>
      </p:sp>
      <p:sp>
        <p:nvSpPr>
          <p:cNvPr id="3" name="Notes Placeholder 2"/>
          <p:cNvSpPr>
            <a:spLocks noGrp="1"/>
          </p:cNvSpPr>
          <p:nvPr>
            <p:ph type="body" idx="1"/>
          </p:nvPr>
        </p:nvSpPr>
        <p:spPr/>
        <p:txBody>
          <a:bodyPr/>
          <a:lstStyle/>
          <a:p>
            <a:r>
              <a:rPr lang="en-US" dirty="0" smtClean="0"/>
              <a:t>This poster is</a:t>
            </a:r>
            <a:r>
              <a:rPr lang="en-US" baseline="0" dirty="0" smtClean="0"/>
              <a:t> a guide to the 5 R’s of motivational interviewing. Use with students to help them discover their own reasons to avoid using tobacco.</a:t>
            </a:r>
          </a:p>
          <a:p>
            <a:endParaRPr lang="en-US" baseline="0" dirty="0" smtClean="0"/>
          </a:p>
          <a:p>
            <a:r>
              <a:rPr lang="en-US" b="1" baseline="0" dirty="0" smtClean="0"/>
              <a:t>How is </a:t>
            </a:r>
            <a:r>
              <a:rPr lang="en-US" b="1" baseline="0" dirty="0" err="1" smtClean="0"/>
              <a:t>quiting</a:t>
            </a:r>
            <a:r>
              <a:rPr lang="en-US" b="1" baseline="0" dirty="0" smtClean="0"/>
              <a:t> relevant to you?</a:t>
            </a:r>
            <a:r>
              <a:rPr lang="en-US" b="0" baseline="0" dirty="0" smtClean="0"/>
              <a:t> What makes you think you need to quit? </a:t>
            </a:r>
          </a:p>
          <a:p>
            <a:r>
              <a:rPr lang="en-US" b="1" baseline="0" dirty="0" smtClean="0"/>
              <a:t>What do you know about the risks of using? </a:t>
            </a:r>
            <a:r>
              <a:rPr lang="en-US" b="0" baseline="0" dirty="0" smtClean="0"/>
              <a:t>Focus on the short term problems, such as the cost, dry mouth, school problems, feeling loss of control, etc.</a:t>
            </a:r>
          </a:p>
          <a:p>
            <a:r>
              <a:rPr lang="en-US" b="1" baseline="0" dirty="0" smtClean="0"/>
              <a:t>What would be rewarding about quitting? </a:t>
            </a:r>
            <a:r>
              <a:rPr lang="en-US" b="0" baseline="0" dirty="0" smtClean="0"/>
              <a:t>Would you feel better? Have money for cool new things? Get along with your favorite teacher a little bit better? </a:t>
            </a:r>
          </a:p>
          <a:p>
            <a:r>
              <a:rPr lang="en-US" b="1" baseline="0" dirty="0" smtClean="0"/>
              <a:t>What roadblocks are there to quitting? </a:t>
            </a:r>
            <a:r>
              <a:rPr lang="en-US" b="0" baseline="0" dirty="0" smtClean="0"/>
              <a:t>What makes quitting difficult? Friends? Family? Dealing with stress? Problem solve ways to overcome these difficulties. </a:t>
            </a:r>
          </a:p>
          <a:p>
            <a:r>
              <a:rPr lang="en-US" b="1" baseline="0" dirty="0" smtClean="0"/>
              <a:t>Repeat! Repeat! Repeat! </a:t>
            </a:r>
            <a:r>
              <a:rPr lang="en-US" b="0" baseline="0" dirty="0" smtClean="0"/>
              <a:t>Quitting is a process that can take many attempts. Teens especially need a supportive community to provide the structure necessary to quit. Be prepared to have this conversation multiple times with the same teen and be aware that motivation may come and go. That is normal! You are helping plant the seeds to successfully quit, if not today, then in the future. </a:t>
            </a:r>
            <a:endParaRPr lang="en-US" b="1"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t>Ready to Quit?</a:t>
            </a:r>
            <a:r>
              <a:rPr lang="en-US" b="1" baseline="0" dirty="0" smtClean="0"/>
              <a:t> </a:t>
            </a:r>
            <a:r>
              <a:rPr lang="en-US" baseline="0" dirty="0" smtClean="0"/>
              <a:t>www.quitnowkentucky.org (1-800-QUIT NOW) can work with youth ages 15 and older. </a:t>
            </a:r>
            <a:endParaRPr lang="en-US" dirty="0" smtClean="0"/>
          </a:p>
          <a:p>
            <a:endParaRPr lang="en-US" b="1" dirty="0"/>
          </a:p>
        </p:txBody>
      </p:sp>
      <p:sp>
        <p:nvSpPr>
          <p:cNvPr id="4" name="Slide Number Placeholder 3"/>
          <p:cNvSpPr>
            <a:spLocks noGrp="1"/>
          </p:cNvSpPr>
          <p:nvPr>
            <p:ph type="sldNum" sz="quarter" idx="10"/>
          </p:nvPr>
        </p:nvSpPr>
        <p:spPr/>
        <p:txBody>
          <a:bodyPr/>
          <a:lstStyle/>
          <a:p>
            <a:fld id="{42715CA2-1010-4D62-B76A-13944E30DDA1}" type="slidenum">
              <a:rPr lang="en-US" smtClean="0"/>
              <a:t>2</a:t>
            </a:fld>
            <a:endParaRPr lang="en-US"/>
          </a:p>
        </p:txBody>
      </p:sp>
    </p:spTree>
    <p:extLst>
      <p:ext uri="{BB962C8B-B14F-4D97-AF65-F5344CB8AC3E}">
        <p14:creationId xmlns:p14="http://schemas.microsoft.com/office/powerpoint/2010/main" val="951827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9E80C66-4E5A-45E6-A9DC-8D482EB6736C}" type="datetimeFigureOut">
              <a:rPr lang="en-US" smtClean="0"/>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2CD280-A5A0-4172-BABE-A845F1138D19}" type="slidenum">
              <a:rPr lang="en-US" smtClean="0"/>
              <a:t>‹#›</a:t>
            </a:fld>
            <a:endParaRPr lang="en-US"/>
          </a:p>
        </p:txBody>
      </p:sp>
    </p:spTree>
    <p:extLst>
      <p:ext uri="{BB962C8B-B14F-4D97-AF65-F5344CB8AC3E}">
        <p14:creationId xmlns:p14="http://schemas.microsoft.com/office/powerpoint/2010/main" val="3446687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E80C66-4E5A-45E6-A9DC-8D482EB6736C}" type="datetimeFigureOut">
              <a:rPr lang="en-US" smtClean="0"/>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2CD280-A5A0-4172-BABE-A845F1138D19}" type="slidenum">
              <a:rPr lang="en-US" smtClean="0"/>
              <a:t>‹#›</a:t>
            </a:fld>
            <a:endParaRPr lang="en-US"/>
          </a:p>
        </p:txBody>
      </p:sp>
    </p:spTree>
    <p:extLst>
      <p:ext uri="{BB962C8B-B14F-4D97-AF65-F5344CB8AC3E}">
        <p14:creationId xmlns:p14="http://schemas.microsoft.com/office/powerpoint/2010/main" val="3437270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E80C66-4E5A-45E6-A9DC-8D482EB6736C}" type="datetimeFigureOut">
              <a:rPr lang="en-US" smtClean="0"/>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2CD280-A5A0-4172-BABE-A845F1138D19}" type="slidenum">
              <a:rPr lang="en-US" smtClean="0"/>
              <a:t>‹#›</a:t>
            </a:fld>
            <a:endParaRPr lang="en-US"/>
          </a:p>
        </p:txBody>
      </p:sp>
    </p:spTree>
    <p:extLst>
      <p:ext uri="{BB962C8B-B14F-4D97-AF65-F5344CB8AC3E}">
        <p14:creationId xmlns:p14="http://schemas.microsoft.com/office/powerpoint/2010/main" val="2622651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9E80C66-4E5A-45E6-A9DC-8D482EB6736C}" type="datetimeFigureOut">
              <a:rPr lang="en-US" smtClean="0"/>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2CD280-A5A0-4172-BABE-A845F1138D19}" type="slidenum">
              <a:rPr lang="en-US" smtClean="0"/>
              <a:t>‹#›</a:t>
            </a:fld>
            <a:endParaRPr lang="en-US"/>
          </a:p>
        </p:txBody>
      </p:sp>
    </p:spTree>
    <p:extLst>
      <p:ext uri="{BB962C8B-B14F-4D97-AF65-F5344CB8AC3E}">
        <p14:creationId xmlns:p14="http://schemas.microsoft.com/office/powerpoint/2010/main" val="2334786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E80C66-4E5A-45E6-A9DC-8D482EB6736C}" type="datetimeFigureOut">
              <a:rPr lang="en-US" smtClean="0"/>
              <a:t>3/25/2019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2CD280-A5A0-4172-BABE-A845F1138D19}" type="slidenum">
              <a:rPr lang="en-US" smtClean="0"/>
              <a:t>‹#›</a:t>
            </a:fld>
            <a:endParaRPr lang="en-US"/>
          </a:p>
        </p:txBody>
      </p:sp>
    </p:spTree>
    <p:extLst>
      <p:ext uri="{BB962C8B-B14F-4D97-AF65-F5344CB8AC3E}">
        <p14:creationId xmlns:p14="http://schemas.microsoft.com/office/powerpoint/2010/main" val="1324744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9E80C66-4E5A-45E6-A9DC-8D482EB6736C}" type="datetimeFigureOut">
              <a:rPr lang="en-US" smtClean="0"/>
              <a:t>3/25/2019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2CD280-A5A0-4172-BABE-A845F1138D19}" type="slidenum">
              <a:rPr lang="en-US" smtClean="0"/>
              <a:t>‹#›</a:t>
            </a:fld>
            <a:endParaRPr lang="en-US"/>
          </a:p>
        </p:txBody>
      </p:sp>
    </p:spTree>
    <p:extLst>
      <p:ext uri="{BB962C8B-B14F-4D97-AF65-F5344CB8AC3E}">
        <p14:creationId xmlns:p14="http://schemas.microsoft.com/office/powerpoint/2010/main" val="774886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9E80C66-4E5A-45E6-A9DC-8D482EB6736C}" type="datetimeFigureOut">
              <a:rPr lang="en-US" smtClean="0"/>
              <a:t>3/25/2019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2CD280-A5A0-4172-BABE-A845F1138D19}" type="slidenum">
              <a:rPr lang="en-US" smtClean="0"/>
              <a:t>‹#›</a:t>
            </a:fld>
            <a:endParaRPr lang="en-US"/>
          </a:p>
        </p:txBody>
      </p:sp>
    </p:spTree>
    <p:extLst>
      <p:ext uri="{BB962C8B-B14F-4D97-AF65-F5344CB8AC3E}">
        <p14:creationId xmlns:p14="http://schemas.microsoft.com/office/powerpoint/2010/main" val="913508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9E80C66-4E5A-45E6-A9DC-8D482EB6736C}" type="datetimeFigureOut">
              <a:rPr lang="en-US" smtClean="0"/>
              <a:t>3/25/2019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2CD280-A5A0-4172-BABE-A845F1138D19}" type="slidenum">
              <a:rPr lang="en-US" smtClean="0"/>
              <a:t>‹#›</a:t>
            </a:fld>
            <a:endParaRPr lang="en-US"/>
          </a:p>
        </p:txBody>
      </p:sp>
    </p:spTree>
    <p:extLst>
      <p:ext uri="{BB962C8B-B14F-4D97-AF65-F5344CB8AC3E}">
        <p14:creationId xmlns:p14="http://schemas.microsoft.com/office/powerpoint/2010/main" val="2536607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E80C66-4E5A-45E6-A9DC-8D482EB6736C}" type="datetimeFigureOut">
              <a:rPr lang="en-US" smtClean="0"/>
              <a:t>3/25/2019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2CD280-A5A0-4172-BABE-A845F1138D19}" type="slidenum">
              <a:rPr lang="en-US" smtClean="0"/>
              <a:t>‹#›</a:t>
            </a:fld>
            <a:endParaRPr lang="en-US"/>
          </a:p>
        </p:txBody>
      </p:sp>
    </p:spTree>
    <p:extLst>
      <p:ext uri="{BB962C8B-B14F-4D97-AF65-F5344CB8AC3E}">
        <p14:creationId xmlns:p14="http://schemas.microsoft.com/office/powerpoint/2010/main" val="3933005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A9E80C66-4E5A-45E6-A9DC-8D482EB6736C}" type="datetimeFigureOut">
              <a:rPr lang="en-US" smtClean="0"/>
              <a:t>3/25/2019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2CD280-A5A0-4172-BABE-A845F1138D19}" type="slidenum">
              <a:rPr lang="en-US" smtClean="0"/>
              <a:t>‹#›</a:t>
            </a:fld>
            <a:endParaRPr lang="en-US"/>
          </a:p>
        </p:txBody>
      </p:sp>
    </p:spTree>
    <p:extLst>
      <p:ext uri="{BB962C8B-B14F-4D97-AF65-F5344CB8AC3E}">
        <p14:creationId xmlns:p14="http://schemas.microsoft.com/office/powerpoint/2010/main" val="4255116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A9E80C66-4E5A-45E6-A9DC-8D482EB6736C}" type="datetimeFigureOut">
              <a:rPr lang="en-US" smtClean="0"/>
              <a:t>3/25/2019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2CD280-A5A0-4172-BABE-A845F1138D19}" type="slidenum">
              <a:rPr lang="en-US" smtClean="0"/>
              <a:t>‹#›</a:t>
            </a:fld>
            <a:endParaRPr lang="en-US"/>
          </a:p>
        </p:txBody>
      </p:sp>
    </p:spTree>
    <p:extLst>
      <p:ext uri="{BB962C8B-B14F-4D97-AF65-F5344CB8AC3E}">
        <p14:creationId xmlns:p14="http://schemas.microsoft.com/office/powerpoint/2010/main" val="3582497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A9E80C66-4E5A-45E6-A9DC-8D482EB6736C}" type="datetimeFigureOut">
              <a:rPr lang="en-US" smtClean="0"/>
              <a:t>3/25/2019</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22CD280-A5A0-4172-BABE-A845F1138D19}" type="slidenum">
              <a:rPr lang="en-US" smtClean="0"/>
              <a:t>‹#›</a:t>
            </a:fld>
            <a:endParaRPr lang="en-US"/>
          </a:p>
        </p:txBody>
      </p:sp>
    </p:spTree>
    <p:extLst>
      <p:ext uri="{BB962C8B-B14F-4D97-AF65-F5344CB8AC3E}">
        <p14:creationId xmlns:p14="http://schemas.microsoft.com/office/powerpoint/2010/main" val="40901997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14300"/>
            <a:ext cx="6858000" cy="1767417"/>
          </a:xfrm>
        </p:spPr>
        <p:txBody>
          <a:bodyPr/>
          <a:lstStyle/>
          <a:p>
            <a:pPr algn="ctr"/>
            <a:r>
              <a:rPr lang="en-US" sz="4800" b="1" dirty="0" smtClean="0">
                <a:latin typeface="Gill Sans MT" panose="020B0502020104020203" pitchFamily="34" charset="0"/>
              </a:rPr>
              <a:t>Beat Your Cravings!</a:t>
            </a:r>
            <a:r>
              <a:rPr lang="en-US" b="1" dirty="0" smtClean="0">
                <a:latin typeface="Gill Sans MT" panose="020B0502020104020203" pitchFamily="34" charset="0"/>
              </a:rPr>
              <a:t/>
            </a:r>
            <a:br>
              <a:rPr lang="en-US" b="1" dirty="0" smtClean="0">
                <a:latin typeface="Gill Sans MT" panose="020B0502020104020203" pitchFamily="34" charset="0"/>
              </a:rPr>
            </a:br>
            <a:r>
              <a:rPr lang="en-US" b="1" dirty="0" smtClean="0">
                <a:latin typeface="Gill Sans MT" panose="020B0502020104020203" pitchFamily="34" charset="0"/>
              </a:rPr>
              <a:t>Because you can’t JUUL in school</a:t>
            </a:r>
            <a:endParaRPr lang="en-US" b="1" dirty="0">
              <a:latin typeface="Gill Sans MT" panose="020B0502020104020203" pitchFamily="34" charset="0"/>
            </a:endParaRPr>
          </a:p>
        </p:txBody>
      </p:sp>
      <p:sp>
        <p:nvSpPr>
          <p:cNvPr id="5" name="Rounded Rectangle 20">
            <a:extLst>
              <a:ext uri="{FF2B5EF4-FFF2-40B4-BE49-F238E27FC236}">
                <a16:creationId xmlns:a16="http://schemas.microsoft.com/office/drawing/2014/main" id="{E47820A0-9CF2-42E5-87CE-24EAF06097C1}"/>
              </a:ext>
            </a:extLst>
          </p:cNvPr>
          <p:cNvSpPr>
            <a:spLocks noChangeAspect="1"/>
          </p:cNvSpPr>
          <p:nvPr/>
        </p:nvSpPr>
        <p:spPr>
          <a:xfrm rot="2160000">
            <a:off x="621351" y="4133825"/>
            <a:ext cx="850892" cy="897265"/>
          </a:xfrm>
          <a:custGeom>
            <a:avLst/>
            <a:gdLst/>
            <a:ahLst/>
            <a:cxnLst/>
            <a:rect l="l" t="t" r="r" b="b"/>
            <a:pathLst>
              <a:path w="2735240" h="2951283">
                <a:moveTo>
                  <a:pt x="945240" y="943134"/>
                </a:moveTo>
                <a:cubicBezTo>
                  <a:pt x="504657" y="1263236"/>
                  <a:pt x="406988" y="1879894"/>
                  <a:pt x="727090" y="2320477"/>
                </a:cubicBezTo>
                <a:cubicBezTo>
                  <a:pt x="1047193" y="2761060"/>
                  <a:pt x="1663850" y="2858729"/>
                  <a:pt x="2104434" y="2538627"/>
                </a:cubicBezTo>
                <a:cubicBezTo>
                  <a:pt x="2545017" y="2218524"/>
                  <a:pt x="2642686" y="1601867"/>
                  <a:pt x="2322584" y="1161283"/>
                </a:cubicBezTo>
                <a:cubicBezTo>
                  <a:pt x="2003839" y="722570"/>
                  <a:pt x="1391052" y="623866"/>
                  <a:pt x="951049" y="939346"/>
                </a:cubicBezTo>
                <a:lnTo>
                  <a:pt x="1557721" y="1618250"/>
                </a:lnTo>
                <a:cubicBezTo>
                  <a:pt x="1596798" y="1621348"/>
                  <a:pt x="1633874" y="1641400"/>
                  <a:pt x="1658719" y="1675596"/>
                </a:cubicBezTo>
                <a:cubicBezTo>
                  <a:pt x="1705470" y="1739944"/>
                  <a:pt x="1691206" y="1830007"/>
                  <a:pt x="1626858" y="1876758"/>
                </a:cubicBezTo>
                <a:cubicBezTo>
                  <a:pt x="1562511" y="1923509"/>
                  <a:pt x="1472448" y="1909245"/>
                  <a:pt x="1425696" y="1844897"/>
                </a:cubicBezTo>
                <a:cubicBezTo>
                  <a:pt x="1398776" y="1807844"/>
                  <a:pt x="1392087" y="1762265"/>
                  <a:pt x="1405709" y="1721944"/>
                </a:cubicBezTo>
                <a:lnTo>
                  <a:pt x="950242" y="939871"/>
                </a:lnTo>
                <a:cubicBezTo>
                  <a:pt x="948462" y="940800"/>
                  <a:pt x="946850" y="941964"/>
                  <a:pt x="945240" y="943134"/>
                </a:cubicBezTo>
                <a:close/>
                <a:moveTo>
                  <a:pt x="390013" y="178929"/>
                </a:moveTo>
                <a:cubicBezTo>
                  <a:pt x="223423" y="299964"/>
                  <a:pt x="186493" y="533130"/>
                  <a:pt x="307528" y="699721"/>
                </a:cubicBezTo>
                <a:cubicBezTo>
                  <a:pt x="392822" y="817118"/>
                  <a:pt x="533802" y="870124"/>
                  <a:pt x="667672" y="847235"/>
                </a:cubicBezTo>
                <a:lnTo>
                  <a:pt x="556452" y="694153"/>
                </a:lnTo>
                <a:lnTo>
                  <a:pt x="528500" y="714461"/>
                </a:lnTo>
                <a:cubicBezTo>
                  <a:pt x="498835" y="736014"/>
                  <a:pt x="457314" y="729437"/>
                  <a:pt x="435761" y="699772"/>
                </a:cubicBezTo>
                <a:lnTo>
                  <a:pt x="341779" y="570418"/>
                </a:lnTo>
                <a:cubicBezTo>
                  <a:pt x="320226" y="540753"/>
                  <a:pt x="326803" y="499231"/>
                  <a:pt x="356468" y="477679"/>
                </a:cubicBezTo>
                <a:lnTo>
                  <a:pt x="684509" y="239343"/>
                </a:lnTo>
                <a:cubicBezTo>
                  <a:pt x="714174" y="217790"/>
                  <a:pt x="755695" y="224366"/>
                  <a:pt x="777248" y="254031"/>
                </a:cubicBezTo>
                <a:lnTo>
                  <a:pt x="871230" y="383386"/>
                </a:lnTo>
                <a:cubicBezTo>
                  <a:pt x="892782" y="413051"/>
                  <a:pt x="886206" y="454572"/>
                  <a:pt x="856541" y="476125"/>
                </a:cubicBezTo>
                <a:lnTo>
                  <a:pt x="828590" y="496433"/>
                </a:lnTo>
                <a:lnTo>
                  <a:pt x="939810" y="649514"/>
                </a:lnTo>
                <a:cubicBezTo>
                  <a:pt x="1002947" y="529270"/>
                  <a:pt x="996100" y="378811"/>
                  <a:pt x="910806" y="261414"/>
                </a:cubicBezTo>
                <a:cubicBezTo>
                  <a:pt x="789771" y="94824"/>
                  <a:pt x="556604" y="57894"/>
                  <a:pt x="390013" y="178929"/>
                </a:cubicBezTo>
                <a:close/>
                <a:moveTo>
                  <a:pt x="326716" y="91807"/>
                </a:moveTo>
                <a:cubicBezTo>
                  <a:pt x="541423" y="-64186"/>
                  <a:pt x="841934" y="-16590"/>
                  <a:pt x="997927" y="198117"/>
                </a:cubicBezTo>
                <a:cubicBezTo>
                  <a:pt x="1090326" y="325293"/>
                  <a:pt x="1111296" y="482575"/>
                  <a:pt x="1067359" y="621566"/>
                </a:cubicBezTo>
                <a:cubicBezTo>
                  <a:pt x="1125087" y="596400"/>
                  <a:pt x="1184605" y="577365"/>
                  <a:pt x="1244892" y="563339"/>
                </a:cubicBezTo>
                <a:lnTo>
                  <a:pt x="1244892" y="425809"/>
                </a:lnTo>
                <a:lnTo>
                  <a:pt x="1238396" y="425809"/>
                </a:lnTo>
                <a:cubicBezTo>
                  <a:pt x="1203300" y="425809"/>
                  <a:pt x="1174849" y="397358"/>
                  <a:pt x="1174849" y="362262"/>
                </a:cubicBezTo>
                <a:lnTo>
                  <a:pt x="1174849" y="209229"/>
                </a:lnTo>
                <a:cubicBezTo>
                  <a:pt x="1174849" y="191681"/>
                  <a:pt x="1181962" y="175794"/>
                  <a:pt x="1193462" y="164294"/>
                </a:cubicBezTo>
                <a:cubicBezTo>
                  <a:pt x="1204961" y="152795"/>
                  <a:pt x="1220848" y="145682"/>
                  <a:pt x="1238396" y="145682"/>
                </a:cubicBezTo>
                <a:lnTo>
                  <a:pt x="1484804" y="145682"/>
                </a:lnTo>
                <a:cubicBezTo>
                  <a:pt x="1519900" y="145682"/>
                  <a:pt x="1548351" y="174133"/>
                  <a:pt x="1548351" y="209229"/>
                </a:cubicBezTo>
                <a:lnTo>
                  <a:pt x="1548351" y="362262"/>
                </a:lnTo>
                <a:cubicBezTo>
                  <a:pt x="1548351" y="397358"/>
                  <a:pt x="1519900" y="425809"/>
                  <a:pt x="1484804" y="425809"/>
                </a:cubicBezTo>
                <a:lnTo>
                  <a:pt x="1478305" y="425809"/>
                </a:lnTo>
                <a:lnTo>
                  <a:pt x="1478305" y="531522"/>
                </a:lnTo>
                <a:cubicBezTo>
                  <a:pt x="1867969" y="516696"/>
                  <a:pt x="2257580" y="690299"/>
                  <a:pt x="2504004" y="1029474"/>
                </a:cubicBezTo>
                <a:cubicBezTo>
                  <a:pt x="2896903" y="1570253"/>
                  <a:pt x="2777023" y="2327148"/>
                  <a:pt x="2236244" y="2720047"/>
                </a:cubicBezTo>
                <a:cubicBezTo>
                  <a:pt x="1695464" y="3112946"/>
                  <a:pt x="938569" y="2993066"/>
                  <a:pt x="545670" y="2452287"/>
                </a:cubicBezTo>
                <a:cubicBezTo>
                  <a:pt x="302842" y="2118063"/>
                  <a:pt x="255883" y="1701289"/>
                  <a:pt x="383624" y="1339097"/>
                </a:cubicBezTo>
                <a:lnTo>
                  <a:pt x="271337" y="1301981"/>
                </a:lnTo>
                <a:lnTo>
                  <a:pt x="269200" y="1308446"/>
                </a:lnTo>
                <a:cubicBezTo>
                  <a:pt x="258184" y="1341768"/>
                  <a:pt x="222242" y="1359852"/>
                  <a:pt x="188919" y="1348836"/>
                </a:cubicBezTo>
                <a:lnTo>
                  <a:pt x="43619" y="1300805"/>
                </a:lnTo>
                <a:cubicBezTo>
                  <a:pt x="10297" y="1289790"/>
                  <a:pt x="-7787" y="1253847"/>
                  <a:pt x="3228" y="1220525"/>
                </a:cubicBezTo>
                <a:lnTo>
                  <a:pt x="80565" y="986568"/>
                </a:lnTo>
                <a:cubicBezTo>
                  <a:pt x="86073" y="969906"/>
                  <a:pt x="97812" y="957056"/>
                  <a:pt x="112340" y="949746"/>
                </a:cubicBezTo>
                <a:cubicBezTo>
                  <a:pt x="126869" y="942436"/>
                  <a:pt x="144185" y="940669"/>
                  <a:pt x="160847" y="946177"/>
                </a:cubicBezTo>
                <a:lnTo>
                  <a:pt x="306147" y="994208"/>
                </a:lnTo>
                <a:cubicBezTo>
                  <a:pt x="339468" y="1005223"/>
                  <a:pt x="357552" y="1041166"/>
                  <a:pt x="346537" y="1074488"/>
                </a:cubicBezTo>
                <a:lnTo>
                  <a:pt x="344596" y="1080361"/>
                </a:lnTo>
                <a:lnTo>
                  <a:pt x="482601" y="1125980"/>
                </a:lnTo>
                <a:cubicBezTo>
                  <a:pt x="516519" y="1067404"/>
                  <a:pt x="556040" y="1011588"/>
                  <a:pt x="601675" y="959905"/>
                </a:cubicBezTo>
                <a:cubicBezTo>
                  <a:pt x="455910" y="958740"/>
                  <a:pt x="312806" y="890195"/>
                  <a:pt x="220407" y="763018"/>
                </a:cubicBezTo>
                <a:cubicBezTo>
                  <a:pt x="64413" y="548311"/>
                  <a:pt x="112009" y="247801"/>
                  <a:pt x="326716" y="91807"/>
                </a:cubicBezTo>
                <a:close/>
              </a:path>
            </a:pathLst>
          </a:custGeom>
          <a:solidFill>
            <a:srgbClr val="518D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0"/>
          </a:p>
        </p:txBody>
      </p:sp>
      <p:sp>
        <p:nvSpPr>
          <p:cNvPr id="6" name="Freeform 47">
            <a:extLst>
              <a:ext uri="{FF2B5EF4-FFF2-40B4-BE49-F238E27FC236}">
                <a16:creationId xmlns:a16="http://schemas.microsoft.com/office/drawing/2014/main" id="{A77247FA-E1BC-4125-9CFA-969C6BFBC585}"/>
              </a:ext>
            </a:extLst>
          </p:cNvPr>
          <p:cNvSpPr>
            <a:spLocks noChangeAspect="1"/>
          </p:cNvSpPr>
          <p:nvPr/>
        </p:nvSpPr>
        <p:spPr>
          <a:xfrm>
            <a:off x="518757" y="5330071"/>
            <a:ext cx="1056082" cy="1055440"/>
          </a:xfrm>
          <a:custGeom>
            <a:avLst/>
            <a:gdLst>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5619 w 1901727"/>
              <a:gd name="connsiteY10" fmla="*/ 633909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55622 w 1901727"/>
              <a:gd name="connsiteY4" fmla="*/ 572201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55622 w 1901727"/>
              <a:gd name="connsiteY4" fmla="*/ 572201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55622 w 1901727"/>
              <a:gd name="connsiteY4" fmla="*/ 572201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42424"/>
              <a:gd name="connsiteY0" fmla="*/ 0 h 1985875"/>
              <a:gd name="connsiteX1" fmla="*/ 790984 w 1942424"/>
              <a:gd name="connsiteY1" fmla="*/ 0 h 1985875"/>
              <a:gd name="connsiteX2" fmla="*/ 1026596 w 1942424"/>
              <a:gd name="connsiteY2" fmla="*/ 5610 h 1985875"/>
              <a:gd name="connsiteX3" fmla="*/ 1020986 w 1942424"/>
              <a:gd name="connsiteY3" fmla="*/ 493664 h 1985875"/>
              <a:gd name="connsiteX4" fmla="*/ 1155622 w 1942424"/>
              <a:gd name="connsiteY4" fmla="*/ 572201 h 1985875"/>
              <a:gd name="connsiteX5" fmla="*/ 1351965 w 1942424"/>
              <a:gd name="connsiteY5" fmla="*/ 375858 h 1985875"/>
              <a:gd name="connsiteX6" fmla="*/ 1901727 w 1942424"/>
              <a:gd name="connsiteY6" fmla="*/ 1924167 h 1985875"/>
              <a:gd name="connsiteX7" fmla="*/ 992937 w 1942424"/>
              <a:gd name="connsiteY7" fmla="*/ 1480991 h 1985875"/>
              <a:gd name="connsiteX8" fmla="*/ 1054645 w 1942424"/>
              <a:gd name="connsiteY8" fmla="*/ 1121963 h 1985875"/>
              <a:gd name="connsiteX9" fmla="*/ 1088304 w 1942424"/>
              <a:gd name="connsiteY9" fmla="*/ 757325 h 1985875"/>
              <a:gd name="connsiteX10" fmla="*/ 920009 w 1942424"/>
              <a:gd name="connsiteY10" fmla="*/ 611470 h 1985875"/>
              <a:gd name="connsiteX11" fmla="*/ 729276 w 1942424"/>
              <a:gd name="connsiteY11" fmla="*/ 751715 h 1985875"/>
              <a:gd name="connsiteX12" fmla="*/ 740495 w 1942424"/>
              <a:gd name="connsiteY12" fmla="*/ 1161232 h 1985875"/>
              <a:gd name="connsiteX13" fmla="*/ 785374 w 1942424"/>
              <a:gd name="connsiteY13" fmla="*/ 1509040 h 1985875"/>
              <a:gd name="connsiteX14" fmla="*/ 0 w 1942424"/>
              <a:gd name="connsiteY14" fmla="*/ 1985875 h 1985875"/>
              <a:gd name="connsiteX15" fmla="*/ 437565 w 1942424"/>
              <a:gd name="connsiteY15" fmla="*/ 387077 h 1985875"/>
              <a:gd name="connsiteX16" fmla="*/ 650738 w 1942424"/>
              <a:gd name="connsiteY16" fmla="*/ 611470 h 1985875"/>
              <a:gd name="connsiteX17" fmla="*/ 813423 w 1942424"/>
              <a:gd name="connsiteY17" fmla="*/ 499274 h 1985875"/>
              <a:gd name="connsiteX18" fmla="*/ 790984 w 1942424"/>
              <a:gd name="connsiteY18" fmla="*/ 0 h 1985875"/>
              <a:gd name="connsiteX0" fmla="*/ 790984 w 1942424"/>
              <a:gd name="connsiteY0" fmla="*/ 0 h 1985875"/>
              <a:gd name="connsiteX1" fmla="*/ 790984 w 1942424"/>
              <a:gd name="connsiteY1" fmla="*/ 0 h 1985875"/>
              <a:gd name="connsiteX2" fmla="*/ 1026596 w 1942424"/>
              <a:gd name="connsiteY2" fmla="*/ 5610 h 1985875"/>
              <a:gd name="connsiteX3" fmla="*/ 1020986 w 1942424"/>
              <a:gd name="connsiteY3" fmla="*/ 493664 h 1985875"/>
              <a:gd name="connsiteX4" fmla="*/ 1155622 w 1942424"/>
              <a:gd name="connsiteY4" fmla="*/ 572201 h 1985875"/>
              <a:gd name="connsiteX5" fmla="*/ 1351965 w 1942424"/>
              <a:gd name="connsiteY5" fmla="*/ 375858 h 1985875"/>
              <a:gd name="connsiteX6" fmla="*/ 1901727 w 1942424"/>
              <a:gd name="connsiteY6" fmla="*/ 1924167 h 1985875"/>
              <a:gd name="connsiteX7" fmla="*/ 992937 w 1942424"/>
              <a:gd name="connsiteY7" fmla="*/ 1480991 h 1985875"/>
              <a:gd name="connsiteX8" fmla="*/ 1054645 w 1942424"/>
              <a:gd name="connsiteY8" fmla="*/ 1121963 h 1985875"/>
              <a:gd name="connsiteX9" fmla="*/ 1088304 w 1942424"/>
              <a:gd name="connsiteY9" fmla="*/ 757325 h 1985875"/>
              <a:gd name="connsiteX10" fmla="*/ 920009 w 1942424"/>
              <a:gd name="connsiteY10" fmla="*/ 611470 h 1985875"/>
              <a:gd name="connsiteX11" fmla="*/ 729276 w 1942424"/>
              <a:gd name="connsiteY11" fmla="*/ 751715 h 1985875"/>
              <a:gd name="connsiteX12" fmla="*/ 740495 w 1942424"/>
              <a:gd name="connsiteY12" fmla="*/ 1161232 h 1985875"/>
              <a:gd name="connsiteX13" fmla="*/ 785374 w 1942424"/>
              <a:gd name="connsiteY13" fmla="*/ 1509040 h 1985875"/>
              <a:gd name="connsiteX14" fmla="*/ 0 w 1942424"/>
              <a:gd name="connsiteY14" fmla="*/ 1985875 h 1985875"/>
              <a:gd name="connsiteX15" fmla="*/ 437565 w 1942424"/>
              <a:gd name="connsiteY15" fmla="*/ 387077 h 1985875"/>
              <a:gd name="connsiteX16" fmla="*/ 650738 w 1942424"/>
              <a:gd name="connsiteY16" fmla="*/ 611470 h 1985875"/>
              <a:gd name="connsiteX17" fmla="*/ 813423 w 1942424"/>
              <a:gd name="connsiteY17" fmla="*/ 499274 h 1985875"/>
              <a:gd name="connsiteX18" fmla="*/ 790984 w 194242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54645 w 1946874"/>
              <a:gd name="connsiteY8" fmla="*/ 112196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54645 w 1946874"/>
              <a:gd name="connsiteY8" fmla="*/ 112196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71474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20736 w 1946874"/>
              <a:gd name="connsiteY15" fmla="*/ 375858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20736 w 1946874"/>
              <a:gd name="connsiteY15" fmla="*/ 375858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858302 w 2014192"/>
              <a:gd name="connsiteY0" fmla="*/ 0 h 1958316"/>
              <a:gd name="connsiteX1" fmla="*/ 858302 w 2014192"/>
              <a:gd name="connsiteY1" fmla="*/ 0 h 1958316"/>
              <a:gd name="connsiteX2" fmla="*/ 1093914 w 2014192"/>
              <a:gd name="connsiteY2" fmla="*/ 5610 h 1958316"/>
              <a:gd name="connsiteX3" fmla="*/ 1088304 w 2014192"/>
              <a:gd name="connsiteY3" fmla="*/ 493664 h 1958316"/>
              <a:gd name="connsiteX4" fmla="*/ 1222940 w 2014192"/>
              <a:gd name="connsiteY4" fmla="*/ 572201 h 1958316"/>
              <a:gd name="connsiteX5" fmla="*/ 1419283 w 2014192"/>
              <a:gd name="connsiteY5" fmla="*/ 375858 h 1958316"/>
              <a:gd name="connsiteX6" fmla="*/ 1969045 w 2014192"/>
              <a:gd name="connsiteY6" fmla="*/ 1924167 h 1958316"/>
              <a:gd name="connsiteX7" fmla="*/ 1121962 w 2014192"/>
              <a:gd name="connsiteY7" fmla="*/ 1486600 h 1958316"/>
              <a:gd name="connsiteX8" fmla="*/ 1105134 w 2014192"/>
              <a:gd name="connsiteY8" fmla="*/ 1144403 h 1958316"/>
              <a:gd name="connsiteX9" fmla="*/ 1155622 w 2014192"/>
              <a:gd name="connsiteY9" fmla="*/ 757325 h 1958316"/>
              <a:gd name="connsiteX10" fmla="*/ 987327 w 2014192"/>
              <a:gd name="connsiteY10" fmla="*/ 611470 h 1958316"/>
              <a:gd name="connsiteX11" fmla="*/ 796594 w 2014192"/>
              <a:gd name="connsiteY11" fmla="*/ 751715 h 1958316"/>
              <a:gd name="connsiteX12" fmla="*/ 807813 w 2014192"/>
              <a:gd name="connsiteY12" fmla="*/ 1161232 h 1958316"/>
              <a:gd name="connsiteX13" fmla="*/ 852692 w 2014192"/>
              <a:gd name="connsiteY13" fmla="*/ 1509040 h 1958316"/>
              <a:gd name="connsiteX14" fmla="*/ 0 w 2014192"/>
              <a:gd name="connsiteY14" fmla="*/ 1952216 h 1958316"/>
              <a:gd name="connsiteX15" fmla="*/ 488054 w 2014192"/>
              <a:gd name="connsiteY15" fmla="*/ 375858 h 1958316"/>
              <a:gd name="connsiteX16" fmla="*/ 718056 w 2014192"/>
              <a:gd name="connsiteY16" fmla="*/ 611470 h 1958316"/>
              <a:gd name="connsiteX17" fmla="*/ 880741 w 2014192"/>
              <a:gd name="connsiteY17" fmla="*/ 499274 h 1958316"/>
              <a:gd name="connsiteX18" fmla="*/ 858302 w 2014192"/>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41893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41893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227994 w 2103393"/>
              <a:gd name="connsiteY8" fmla="*/ 1194891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227994 w 2103393"/>
              <a:gd name="connsiteY8" fmla="*/ 1194891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27994 w 2103393"/>
              <a:gd name="connsiteY8" fmla="*/ 1194891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22384 w 2103393"/>
              <a:gd name="connsiteY8" fmla="*/ 117806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61617"/>
              <a:gd name="connsiteX1" fmla="*/ 947503 w 2103393"/>
              <a:gd name="connsiteY1" fmla="*/ 0 h 1961617"/>
              <a:gd name="connsiteX2" fmla="*/ 1183115 w 2103393"/>
              <a:gd name="connsiteY2" fmla="*/ 5610 h 1961617"/>
              <a:gd name="connsiteX3" fmla="*/ 1177505 w 2103393"/>
              <a:gd name="connsiteY3" fmla="*/ 493664 h 1961617"/>
              <a:gd name="connsiteX4" fmla="*/ 1312141 w 2103393"/>
              <a:gd name="connsiteY4" fmla="*/ 572201 h 1961617"/>
              <a:gd name="connsiteX5" fmla="*/ 1508484 w 2103393"/>
              <a:gd name="connsiteY5" fmla="*/ 375858 h 1961617"/>
              <a:gd name="connsiteX6" fmla="*/ 2058246 w 2103393"/>
              <a:gd name="connsiteY6" fmla="*/ 1924167 h 1961617"/>
              <a:gd name="connsiteX7" fmla="*/ 1244822 w 2103393"/>
              <a:gd name="connsiteY7" fmla="*/ 1514649 h 1961617"/>
              <a:gd name="connsiteX8" fmla="*/ 1205554 w 2103393"/>
              <a:gd name="connsiteY8" fmla="*/ 1200502 h 1961617"/>
              <a:gd name="connsiteX9" fmla="*/ 1244823 w 2103393"/>
              <a:gd name="connsiteY9" fmla="*/ 757325 h 1961617"/>
              <a:gd name="connsiteX10" fmla="*/ 1076528 w 2103393"/>
              <a:gd name="connsiteY10" fmla="*/ 611470 h 1961617"/>
              <a:gd name="connsiteX11" fmla="*/ 885795 w 2103393"/>
              <a:gd name="connsiteY11" fmla="*/ 751715 h 1961617"/>
              <a:gd name="connsiteX12" fmla="*/ 919453 w 2103393"/>
              <a:gd name="connsiteY12" fmla="*/ 1189281 h 1961617"/>
              <a:gd name="connsiteX13" fmla="*/ 891405 w 2103393"/>
              <a:gd name="connsiteY13" fmla="*/ 1509040 h 1961617"/>
              <a:gd name="connsiteX14" fmla="*/ 89201 w 2103393"/>
              <a:gd name="connsiteY14" fmla="*/ 1952216 h 1961617"/>
              <a:gd name="connsiteX15" fmla="*/ 577255 w 2103393"/>
              <a:gd name="connsiteY15" fmla="*/ 375858 h 1961617"/>
              <a:gd name="connsiteX16" fmla="*/ 807257 w 2103393"/>
              <a:gd name="connsiteY16" fmla="*/ 611470 h 1961617"/>
              <a:gd name="connsiteX17" fmla="*/ 969942 w 2103393"/>
              <a:gd name="connsiteY17" fmla="*/ 499274 h 1961617"/>
              <a:gd name="connsiteX18" fmla="*/ 947503 w 2103393"/>
              <a:gd name="connsiteY18" fmla="*/ 0 h 1961617"/>
              <a:gd name="connsiteX0" fmla="*/ 947503 w 2103393"/>
              <a:gd name="connsiteY0" fmla="*/ 0 h 1961617"/>
              <a:gd name="connsiteX1" fmla="*/ 947503 w 2103393"/>
              <a:gd name="connsiteY1" fmla="*/ 0 h 1961617"/>
              <a:gd name="connsiteX2" fmla="*/ 1183115 w 2103393"/>
              <a:gd name="connsiteY2" fmla="*/ 5610 h 1961617"/>
              <a:gd name="connsiteX3" fmla="*/ 1177505 w 2103393"/>
              <a:gd name="connsiteY3" fmla="*/ 493664 h 1961617"/>
              <a:gd name="connsiteX4" fmla="*/ 1312141 w 2103393"/>
              <a:gd name="connsiteY4" fmla="*/ 572201 h 1961617"/>
              <a:gd name="connsiteX5" fmla="*/ 1508484 w 2103393"/>
              <a:gd name="connsiteY5" fmla="*/ 375858 h 1961617"/>
              <a:gd name="connsiteX6" fmla="*/ 2058246 w 2103393"/>
              <a:gd name="connsiteY6" fmla="*/ 1924167 h 1961617"/>
              <a:gd name="connsiteX7" fmla="*/ 1244822 w 2103393"/>
              <a:gd name="connsiteY7" fmla="*/ 1514649 h 1961617"/>
              <a:gd name="connsiteX8" fmla="*/ 1205554 w 2103393"/>
              <a:gd name="connsiteY8" fmla="*/ 1200502 h 1961617"/>
              <a:gd name="connsiteX9" fmla="*/ 1244823 w 2103393"/>
              <a:gd name="connsiteY9" fmla="*/ 757325 h 1961617"/>
              <a:gd name="connsiteX10" fmla="*/ 1076528 w 2103393"/>
              <a:gd name="connsiteY10" fmla="*/ 611470 h 1961617"/>
              <a:gd name="connsiteX11" fmla="*/ 885795 w 2103393"/>
              <a:gd name="connsiteY11" fmla="*/ 751715 h 1961617"/>
              <a:gd name="connsiteX12" fmla="*/ 919453 w 2103393"/>
              <a:gd name="connsiteY12" fmla="*/ 1189281 h 1961617"/>
              <a:gd name="connsiteX13" fmla="*/ 891405 w 2103393"/>
              <a:gd name="connsiteY13" fmla="*/ 1509040 h 1961617"/>
              <a:gd name="connsiteX14" fmla="*/ 89201 w 2103393"/>
              <a:gd name="connsiteY14" fmla="*/ 1952216 h 1961617"/>
              <a:gd name="connsiteX15" fmla="*/ 577255 w 2103393"/>
              <a:gd name="connsiteY15" fmla="*/ 375858 h 1961617"/>
              <a:gd name="connsiteX16" fmla="*/ 807257 w 2103393"/>
              <a:gd name="connsiteY16" fmla="*/ 611470 h 1961617"/>
              <a:gd name="connsiteX17" fmla="*/ 969942 w 2103393"/>
              <a:gd name="connsiteY17" fmla="*/ 499274 h 1961617"/>
              <a:gd name="connsiteX18" fmla="*/ 947503 w 2103393"/>
              <a:gd name="connsiteY18" fmla="*/ 0 h 1961617"/>
              <a:gd name="connsiteX0" fmla="*/ 947503 w 2103393"/>
              <a:gd name="connsiteY0" fmla="*/ 0 h 1963064"/>
              <a:gd name="connsiteX1" fmla="*/ 947503 w 2103393"/>
              <a:gd name="connsiteY1" fmla="*/ 0 h 1963064"/>
              <a:gd name="connsiteX2" fmla="*/ 1183115 w 2103393"/>
              <a:gd name="connsiteY2" fmla="*/ 5610 h 1963064"/>
              <a:gd name="connsiteX3" fmla="*/ 1177505 w 2103393"/>
              <a:gd name="connsiteY3" fmla="*/ 493664 h 1963064"/>
              <a:gd name="connsiteX4" fmla="*/ 1312141 w 2103393"/>
              <a:gd name="connsiteY4" fmla="*/ 572201 h 1963064"/>
              <a:gd name="connsiteX5" fmla="*/ 1508484 w 2103393"/>
              <a:gd name="connsiteY5" fmla="*/ 375858 h 1963064"/>
              <a:gd name="connsiteX6" fmla="*/ 2058246 w 2103393"/>
              <a:gd name="connsiteY6" fmla="*/ 1924167 h 1963064"/>
              <a:gd name="connsiteX7" fmla="*/ 1244822 w 2103393"/>
              <a:gd name="connsiteY7" fmla="*/ 1514649 h 1963064"/>
              <a:gd name="connsiteX8" fmla="*/ 1205554 w 2103393"/>
              <a:gd name="connsiteY8" fmla="*/ 1200502 h 1963064"/>
              <a:gd name="connsiteX9" fmla="*/ 1244823 w 2103393"/>
              <a:gd name="connsiteY9" fmla="*/ 757325 h 1963064"/>
              <a:gd name="connsiteX10" fmla="*/ 1076528 w 2103393"/>
              <a:gd name="connsiteY10" fmla="*/ 611470 h 1963064"/>
              <a:gd name="connsiteX11" fmla="*/ 885795 w 2103393"/>
              <a:gd name="connsiteY11" fmla="*/ 751715 h 1963064"/>
              <a:gd name="connsiteX12" fmla="*/ 919453 w 2103393"/>
              <a:gd name="connsiteY12" fmla="*/ 1189281 h 1963064"/>
              <a:gd name="connsiteX13" fmla="*/ 891405 w 2103393"/>
              <a:gd name="connsiteY13" fmla="*/ 1509040 h 1963064"/>
              <a:gd name="connsiteX14" fmla="*/ 89201 w 2103393"/>
              <a:gd name="connsiteY14" fmla="*/ 1952216 h 1963064"/>
              <a:gd name="connsiteX15" fmla="*/ 577255 w 2103393"/>
              <a:gd name="connsiteY15" fmla="*/ 375858 h 1963064"/>
              <a:gd name="connsiteX16" fmla="*/ 807257 w 2103393"/>
              <a:gd name="connsiteY16" fmla="*/ 611470 h 1963064"/>
              <a:gd name="connsiteX17" fmla="*/ 969942 w 2103393"/>
              <a:gd name="connsiteY17" fmla="*/ 499274 h 1963064"/>
              <a:gd name="connsiteX18" fmla="*/ 947503 w 2103393"/>
              <a:gd name="connsiteY18" fmla="*/ 0 h 1963064"/>
              <a:gd name="connsiteX0" fmla="*/ 947503 w 2103393"/>
              <a:gd name="connsiteY0" fmla="*/ 0 h 1964995"/>
              <a:gd name="connsiteX1" fmla="*/ 947503 w 2103393"/>
              <a:gd name="connsiteY1" fmla="*/ 0 h 1964995"/>
              <a:gd name="connsiteX2" fmla="*/ 1183115 w 2103393"/>
              <a:gd name="connsiteY2" fmla="*/ 5610 h 1964995"/>
              <a:gd name="connsiteX3" fmla="*/ 1177505 w 2103393"/>
              <a:gd name="connsiteY3" fmla="*/ 493664 h 1964995"/>
              <a:gd name="connsiteX4" fmla="*/ 1312141 w 2103393"/>
              <a:gd name="connsiteY4" fmla="*/ 572201 h 1964995"/>
              <a:gd name="connsiteX5" fmla="*/ 1508484 w 2103393"/>
              <a:gd name="connsiteY5" fmla="*/ 375858 h 1964995"/>
              <a:gd name="connsiteX6" fmla="*/ 2058246 w 2103393"/>
              <a:gd name="connsiteY6" fmla="*/ 1924167 h 1964995"/>
              <a:gd name="connsiteX7" fmla="*/ 1244822 w 2103393"/>
              <a:gd name="connsiteY7" fmla="*/ 1514649 h 1964995"/>
              <a:gd name="connsiteX8" fmla="*/ 1205554 w 2103393"/>
              <a:gd name="connsiteY8" fmla="*/ 1200502 h 1964995"/>
              <a:gd name="connsiteX9" fmla="*/ 1244823 w 2103393"/>
              <a:gd name="connsiteY9" fmla="*/ 757325 h 1964995"/>
              <a:gd name="connsiteX10" fmla="*/ 1076528 w 2103393"/>
              <a:gd name="connsiteY10" fmla="*/ 611470 h 1964995"/>
              <a:gd name="connsiteX11" fmla="*/ 885795 w 2103393"/>
              <a:gd name="connsiteY11" fmla="*/ 751715 h 1964995"/>
              <a:gd name="connsiteX12" fmla="*/ 919453 w 2103393"/>
              <a:gd name="connsiteY12" fmla="*/ 1189281 h 1964995"/>
              <a:gd name="connsiteX13" fmla="*/ 891405 w 2103393"/>
              <a:gd name="connsiteY13" fmla="*/ 1509040 h 1964995"/>
              <a:gd name="connsiteX14" fmla="*/ 89201 w 2103393"/>
              <a:gd name="connsiteY14" fmla="*/ 1952216 h 1964995"/>
              <a:gd name="connsiteX15" fmla="*/ 577255 w 2103393"/>
              <a:gd name="connsiteY15" fmla="*/ 375858 h 1964995"/>
              <a:gd name="connsiteX16" fmla="*/ 807257 w 2103393"/>
              <a:gd name="connsiteY16" fmla="*/ 611470 h 1964995"/>
              <a:gd name="connsiteX17" fmla="*/ 969942 w 2103393"/>
              <a:gd name="connsiteY17" fmla="*/ 499274 h 1964995"/>
              <a:gd name="connsiteX18" fmla="*/ 947503 w 2103393"/>
              <a:gd name="connsiteY18" fmla="*/ 0 h 1964995"/>
              <a:gd name="connsiteX0" fmla="*/ 947503 w 2103393"/>
              <a:gd name="connsiteY0" fmla="*/ 13781 h 1978776"/>
              <a:gd name="connsiteX1" fmla="*/ 947503 w 2103393"/>
              <a:gd name="connsiteY1" fmla="*/ 13781 h 1978776"/>
              <a:gd name="connsiteX2" fmla="*/ 1183115 w 2103393"/>
              <a:gd name="connsiteY2" fmla="*/ 19391 h 1978776"/>
              <a:gd name="connsiteX3" fmla="*/ 1177505 w 2103393"/>
              <a:gd name="connsiteY3" fmla="*/ 507445 h 1978776"/>
              <a:gd name="connsiteX4" fmla="*/ 1312141 w 2103393"/>
              <a:gd name="connsiteY4" fmla="*/ 585982 h 1978776"/>
              <a:gd name="connsiteX5" fmla="*/ 1508484 w 2103393"/>
              <a:gd name="connsiteY5" fmla="*/ 389639 h 1978776"/>
              <a:gd name="connsiteX6" fmla="*/ 2058246 w 2103393"/>
              <a:gd name="connsiteY6" fmla="*/ 1937948 h 1978776"/>
              <a:gd name="connsiteX7" fmla="*/ 1244822 w 2103393"/>
              <a:gd name="connsiteY7" fmla="*/ 1528430 h 1978776"/>
              <a:gd name="connsiteX8" fmla="*/ 1205554 w 2103393"/>
              <a:gd name="connsiteY8" fmla="*/ 1214283 h 1978776"/>
              <a:gd name="connsiteX9" fmla="*/ 1244823 w 2103393"/>
              <a:gd name="connsiteY9" fmla="*/ 771106 h 1978776"/>
              <a:gd name="connsiteX10" fmla="*/ 1076528 w 2103393"/>
              <a:gd name="connsiteY10" fmla="*/ 625251 h 1978776"/>
              <a:gd name="connsiteX11" fmla="*/ 885795 w 2103393"/>
              <a:gd name="connsiteY11" fmla="*/ 765496 h 1978776"/>
              <a:gd name="connsiteX12" fmla="*/ 919453 w 2103393"/>
              <a:gd name="connsiteY12" fmla="*/ 1203062 h 1978776"/>
              <a:gd name="connsiteX13" fmla="*/ 891405 w 2103393"/>
              <a:gd name="connsiteY13" fmla="*/ 1522821 h 1978776"/>
              <a:gd name="connsiteX14" fmla="*/ 89201 w 2103393"/>
              <a:gd name="connsiteY14" fmla="*/ 1965997 h 1978776"/>
              <a:gd name="connsiteX15" fmla="*/ 577255 w 2103393"/>
              <a:gd name="connsiteY15" fmla="*/ 389639 h 1978776"/>
              <a:gd name="connsiteX16" fmla="*/ 807257 w 2103393"/>
              <a:gd name="connsiteY16" fmla="*/ 625251 h 1978776"/>
              <a:gd name="connsiteX17" fmla="*/ 969942 w 2103393"/>
              <a:gd name="connsiteY17" fmla="*/ 513055 h 1978776"/>
              <a:gd name="connsiteX18" fmla="*/ 947503 w 2103393"/>
              <a:gd name="connsiteY18" fmla="*/ 13781 h 1978776"/>
              <a:gd name="connsiteX0" fmla="*/ 964333 w 2103393"/>
              <a:gd name="connsiteY0" fmla="*/ 55026 h 1980752"/>
              <a:gd name="connsiteX1" fmla="*/ 947503 w 2103393"/>
              <a:gd name="connsiteY1" fmla="*/ 15757 h 1980752"/>
              <a:gd name="connsiteX2" fmla="*/ 1183115 w 2103393"/>
              <a:gd name="connsiteY2" fmla="*/ 21367 h 1980752"/>
              <a:gd name="connsiteX3" fmla="*/ 1177505 w 2103393"/>
              <a:gd name="connsiteY3" fmla="*/ 509421 h 1980752"/>
              <a:gd name="connsiteX4" fmla="*/ 1312141 w 2103393"/>
              <a:gd name="connsiteY4" fmla="*/ 587958 h 1980752"/>
              <a:gd name="connsiteX5" fmla="*/ 1508484 w 2103393"/>
              <a:gd name="connsiteY5" fmla="*/ 391615 h 1980752"/>
              <a:gd name="connsiteX6" fmla="*/ 2058246 w 2103393"/>
              <a:gd name="connsiteY6" fmla="*/ 1939924 h 1980752"/>
              <a:gd name="connsiteX7" fmla="*/ 1244822 w 2103393"/>
              <a:gd name="connsiteY7" fmla="*/ 1530406 h 1980752"/>
              <a:gd name="connsiteX8" fmla="*/ 1205554 w 2103393"/>
              <a:gd name="connsiteY8" fmla="*/ 1216259 h 1980752"/>
              <a:gd name="connsiteX9" fmla="*/ 1244823 w 2103393"/>
              <a:gd name="connsiteY9" fmla="*/ 773082 h 1980752"/>
              <a:gd name="connsiteX10" fmla="*/ 1076528 w 2103393"/>
              <a:gd name="connsiteY10" fmla="*/ 627227 h 1980752"/>
              <a:gd name="connsiteX11" fmla="*/ 885795 w 2103393"/>
              <a:gd name="connsiteY11" fmla="*/ 767472 h 1980752"/>
              <a:gd name="connsiteX12" fmla="*/ 919453 w 2103393"/>
              <a:gd name="connsiteY12" fmla="*/ 1205038 h 1980752"/>
              <a:gd name="connsiteX13" fmla="*/ 891405 w 2103393"/>
              <a:gd name="connsiteY13" fmla="*/ 1524797 h 1980752"/>
              <a:gd name="connsiteX14" fmla="*/ 89201 w 2103393"/>
              <a:gd name="connsiteY14" fmla="*/ 1967973 h 1980752"/>
              <a:gd name="connsiteX15" fmla="*/ 577255 w 2103393"/>
              <a:gd name="connsiteY15" fmla="*/ 391615 h 1980752"/>
              <a:gd name="connsiteX16" fmla="*/ 807257 w 2103393"/>
              <a:gd name="connsiteY16" fmla="*/ 627227 h 1980752"/>
              <a:gd name="connsiteX17" fmla="*/ 969942 w 2103393"/>
              <a:gd name="connsiteY17" fmla="*/ 515031 h 1980752"/>
              <a:gd name="connsiteX18" fmla="*/ 964333 w 2103393"/>
              <a:gd name="connsiteY18" fmla="*/ 55026 h 1980752"/>
              <a:gd name="connsiteX0" fmla="*/ 913845 w 2103393"/>
              <a:gd name="connsiteY0" fmla="*/ 72662 h 1981559"/>
              <a:gd name="connsiteX1" fmla="*/ 947503 w 2103393"/>
              <a:gd name="connsiteY1" fmla="*/ 16564 h 1981559"/>
              <a:gd name="connsiteX2" fmla="*/ 1183115 w 2103393"/>
              <a:gd name="connsiteY2" fmla="*/ 22174 h 1981559"/>
              <a:gd name="connsiteX3" fmla="*/ 1177505 w 2103393"/>
              <a:gd name="connsiteY3" fmla="*/ 510228 h 1981559"/>
              <a:gd name="connsiteX4" fmla="*/ 1312141 w 2103393"/>
              <a:gd name="connsiteY4" fmla="*/ 588765 h 1981559"/>
              <a:gd name="connsiteX5" fmla="*/ 1508484 w 2103393"/>
              <a:gd name="connsiteY5" fmla="*/ 392422 h 1981559"/>
              <a:gd name="connsiteX6" fmla="*/ 2058246 w 2103393"/>
              <a:gd name="connsiteY6" fmla="*/ 1940731 h 1981559"/>
              <a:gd name="connsiteX7" fmla="*/ 1244822 w 2103393"/>
              <a:gd name="connsiteY7" fmla="*/ 1531213 h 1981559"/>
              <a:gd name="connsiteX8" fmla="*/ 1205554 w 2103393"/>
              <a:gd name="connsiteY8" fmla="*/ 1217066 h 1981559"/>
              <a:gd name="connsiteX9" fmla="*/ 1244823 w 2103393"/>
              <a:gd name="connsiteY9" fmla="*/ 773889 h 1981559"/>
              <a:gd name="connsiteX10" fmla="*/ 1076528 w 2103393"/>
              <a:gd name="connsiteY10" fmla="*/ 628034 h 1981559"/>
              <a:gd name="connsiteX11" fmla="*/ 885795 w 2103393"/>
              <a:gd name="connsiteY11" fmla="*/ 768279 h 1981559"/>
              <a:gd name="connsiteX12" fmla="*/ 919453 w 2103393"/>
              <a:gd name="connsiteY12" fmla="*/ 1205845 h 1981559"/>
              <a:gd name="connsiteX13" fmla="*/ 891405 w 2103393"/>
              <a:gd name="connsiteY13" fmla="*/ 1525604 h 1981559"/>
              <a:gd name="connsiteX14" fmla="*/ 89201 w 2103393"/>
              <a:gd name="connsiteY14" fmla="*/ 1968780 h 1981559"/>
              <a:gd name="connsiteX15" fmla="*/ 577255 w 2103393"/>
              <a:gd name="connsiteY15" fmla="*/ 392422 h 1981559"/>
              <a:gd name="connsiteX16" fmla="*/ 807257 w 2103393"/>
              <a:gd name="connsiteY16" fmla="*/ 628034 h 1981559"/>
              <a:gd name="connsiteX17" fmla="*/ 969942 w 2103393"/>
              <a:gd name="connsiteY17" fmla="*/ 515838 h 1981559"/>
              <a:gd name="connsiteX18" fmla="*/ 913845 w 2103393"/>
              <a:gd name="connsiteY18" fmla="*/ 72662 h 1981559"/>
              <a:gd name="connsiteX0" fmla="*/ 913845 w 2103393"/>
              <a:gd name="connsiteY0" fmla="*/ 103017 h 2011914"/>
              <a:gd name="connsiteX1" fmla="*/ 1003601 w 2103393"/>
              <a:gd name="connsiteY1" fmla="*/ 2040 h 2011914"/>
              <a:gd name="connsiteX2" fmla="*/ 1183115 w 2103393"/>
              <a:gd name="connsiteY2" fmla="*/ 52529 h 2011914"/>
              <a:gd name="connsiteX3" fmla="*/ 1177505 w 2103393"/>
              <a:gd name="connsiteY3" fmla="*/ 540583 h 2011914"/>
              <a:gd name="connsiteX4" fmla="*/ 1312141 w 2103393"/>
              <a:gd name="connsiteY4" fmla="*/ 619120 h 2011914"/>
              <a:gd name="connsiteX5" fmla="*/ 1508484 w 2103393"/>
              <a:gd name="connsiteY5" fmla="*/ 422777 h 2011914"/>
              <a:gd name="connsiteX6" fmla="*/ 2058246 w 2103393"/>
              <a:gd name="connsiteY6" fmla="*/ 1971086 h 2011914"/>
              <a:gd name="connsiteX7" fmla="*/ 1244822 w 2103393"/>
              <a:gd name="connsiteY7" fmla="*/ 1561568 h 2011914"/>
              <a:gd name="connsiteX8" fmla="*/ 1205554 w 2103393"/>
              <a:gd name="connsiteY8" fmla="*/ 1247421 h 2011914"/>
              <a:gd name="connsiteX9" fmla="*/ 1244823 w 2103393"/>
              <a:gd name="connsiteY9" fmla="*/ 804244 h 2011914"/>
              <a:gd name="connsiteX10" fmla="*/ 1076528 w 2103393"/>
              <a:gd name="connsiteY10" fmla="*/ 658389 h 2011914"/>
              <a:gd name="connsiteX11" fmla="*/ 885795 w 2103393"/>
              <a:gd name="connsiteY11" fmla="*/ 798634 h 2011914"/>
              <a:gd name="connsiteX12" fmla="*/ 919453 w 2103393"/>
              <a:gd name="connsiteY12" fmla="*/ 1236200 h 2011914"/>
              <a:gd name="connsiteX13" fmla="*/ 891405 w 2103393"/>
              <a:gd name="connsiteY13" fmla="*/ 1555959 h 2011914"/>
              <a:gd name="connsiteX14" fmla="*/ 89201 w 2103393"/>
              <a:gd name="connsiteY14" fmla="*/ 1999135 h 2011914"/>
              <a:gd name="connsiteX15" fmla="*/ 577255 w 2103393"/>
              <a:gd name="connsiteY15" fmla="*/ 422777 h 2011914"/>
              <a:gd name="connsiteX16" fmla="*/ 807257 w 2103393"/>
              <a:gd name="connsiteY16" fmla="*/ 658389 h 2011914"/>
              <a:gd name="connsiteX17" fmla="*/ 969942 w 2103393"/>
              <a:gd name="connsiteY17" fmla="*/ 546193 h 2011914"/>
              <a:gd name="connsiteX18" fmla="*/ 913845 w 2103393"/>
              <a:gd name="connsiteY18" fmla="*/ 103017 h 2011914"/>
              <a:gd name="connsiteX0" fmla="*/ 930675 w 2103393"/>
              <a:gd name="connsiteY0" fmla="*/ 67702 h 2010258"/>
              <a:gd name="connsiteX1" fmla="*/ 1003601 w 2103393"/>
              <a:gd name="connsiteY1" fmla="*/ 384 h 2010258"/>
              <a:gd name="connsiteX2" fmla="*/ 1183115 w 2103393"/>
              <a:gd name="connsiteY2" fmla="*/ 50873 h 2010258"/>
              <a:gd name="connsiteX3" fmla="*/ 1177505 w 2103393"/>
              <a:gd name="connsiteY3" fmla="*/ 538927 h 2010258"/>
              <a:gd name="connsiteX4" fmla="*/ 1312141 w 2103393"/>
              <a:gd name="connsiteY4" fmla="*/ 617464 h 2010258"/>
              <a:gd name="connsiteX5" fmla="*/ 1508484 w 2103393"/>
              <a:gd name="connsiteY5" fmla="*/ 421121 h 2010258"/>
              <a:gd name="connsiteX6" fmla="*/ 2058246 w 2103393"/>
              <a:gd name="connsiteY6" fmla="*/ 1969430 h 2010258"/>
              <a:gd name="connsiteX7" fmla="*/ 1244822 w 2103393"/>
              <a:gd name="connsiteY7" fmla="*/ 1559912 h 2010258"/>
              <a:gd name="connsiteX8" fmla="*/ 1205554 w 2103393"/>
              <a:gd name="connsiteY8" fmla="*/ 1245765 h 2010258"/>
              <a:gd name="connsiteX9" fmla="*/ 1244823 w 2103393"/>
              <a:gd name="connsiteY9" fmla="*/ 802588 h 2010258"/>
              <a:gd name="connsiteX10" fmla="*/ 1076528 w 2103393"/>
              <a:gd name="connsiteY10" fmla="*/ 656733 h 2010258"/>
              <a:gd name="connsiteX11" fmla="*/ 885795 w 2103393"/>
              <a:gd name="connsiteY11" fmla="*/ 796978 h 2010258"/>
              <a:gd name="connsiteX12" fmla="*/ 919453 w 2103393"/>
              <a:gd name="connsiteY12" fmla="*/ 1234544 h 2010258"/>
              <a:gd name="connsiteX13" fmla="*/ 891405 w 2103393"/>
              <a:gd name="connsiteY13" fmla="*/ 1554303 h 2010258"/>
              <a:gd name="connsiteX14" fmla="*/ 89201 w 2103393"/>
              <a:gd name="connsiteY14" fmla="*/ 1997479 h 2010258"/>
              <a:gd name="connsiteX15" fmla="*/ 577255 w 2103393"/>
              <a:gd name="connsiteY15" fmla="*/ 421121 h 2010258"/>
              <a:gd name="connsiteX16" fmla="*/ 807257 w 2103393"/>
              <a:gd name="connsiteY16" fmla="*/ 656733 h 2010258"/>
              <a:gd name="connsiteX17" fmla="*/ 969942 w 2103393"/>
              <a:gd name="connsiteY17" fmla="*/ 544537 h 2010258"/>
              <a:gd name="connsiteX18" fmla="*/ 930675 w 2103393"/>
              <a:gd name="connsiteY18" fmla="*/ 67702 h 2010258"/>
              <a:gd name="connsiteX0" fmla="*/ 930675 w 2103393"/>
              <a:gd name="connsiteY0" fmla="*/ 69239 h 2011795"/>
              <a:gd name="connsiteX1" fmla="*/ 1183115 w 2103393"/>
              <a:gd name="connsiteY1" fmla="*/ 52410 h 2011795"/>
              <a:gd name="connsiteX2" fmla="*/ 1177505 w 2103393"/>
              <a:gd name="connsiteY2" fmla="*/ 540464 h 2011795"/>
              <a:gd name="connsiteX3" fmla="*/ 1312141 w 2103393"/>
              <a:gd name="connsiteY3" fmla="*/ 619001 h 2011795"/>
              <a:gd name="connsiteX4" fmla="*/ 1508484 w 2103393"/>
              <a:gd name="connsiteY4" fmla="*/ 422658 h 2011795"/>
              <a:gd name="connsiteX5" fmla="*/ 2058246 w 2103393"/>
              <a:gd name="connsiteY5" fmla="*/ 1970967 h 2011795"/>
              <a:gd name="connsiteX6" fmla="*/ 1244822 w 2103393"/>
              <a:gd name="connsiteY6" fmla="*/ 1561449 h 2011795"/>
              <a:gd name="connsiteX7" fmla="*/ 1205554 w 2103393"/>
              <a:gd name="connsiteY7" fmla="*/ 1247302 h 2011795"/>
              <a:gd name="connsiteX8" fmla="*/ 1244823 w 2103393"/>
              <a:gd name="connsiteY8" fmla="*/ 804125 h 2011795"/>
              <a:gd name="connsiteX9" fmla="*/ 1076528 w 2103393"/>
              <a:gd name="connsiteY9" fmla="*/ 658270 h 2011795"/>
              <a:gd name="connsiteX10" fmla="*/ 885795 w 2103393"/>
              <a:gd name="connsiteY10" fmla="*/ 798515 h 2011795"/>
              <a:gd name="connsiteX11" fmla="*/ 919453 w 2103393"/>
              <a:gd name="connsiteY11" fmla="*/ 1236081 h 2011795"/>
              <a:gd name="connsiteX12" fmla="*/ 891405 w 2103393"/>
              <a:gd name="connsiteY12" fmla="*/ 1555840 h 2011795"/>
              <a:gd name="connsiteX13" fmla="*/ 89201 w 2103393"/>
              <a:gd name="connsiteY13" fmla="*/ 1999016 h 2011795"/>
              <a:gd name="connsiteX14" fmla="*/ 577255 w 2103393"/>
              <a:gd name="connsiteY14" fmla="*/ 422658 h 2011795"/>
              <a:gd name="connsiteX15" fmla="*/ 807257 w 2103393"/>
              <a:gd name="connsiteY15" fmla="*/ 658270 h 2011795"/>
              <a:gd name="connsiteX16" fmla="*/ 969942 w 2103393"/>
              <a:gd name="connsiteY16" fmla="*/ 546074 h 2011795"/>
              <a:gd name="connsiteX17" fmla="*/ 930675 w 2103393"/>
              <a:gd name="connsiteY17" fmla="*/ 69239 h 2011795"/>
              <a:gd name="connsiteX0" fmla="*/ 930675 w 2103393"/>
              <a:gd name="connsiteY0" fmla="*/ 63795 h 2006351"/>
              <a:gd name="connsiteX1" fmla="*/ 1183115 w 2103393"/>
              <a:gd name="connsiteY1" fmla="*/ 46966 h 2006351"/>
              <a:gd name="connsiteX2" fmla="*/ 1177505 w 2103393"/>
              <a:gd name="connsiteY2" fmla="*/ 535020 h 2006351"/>
              <a:gd name="connsiteX3" fmla="*/ 1312141 w 2103393"/>
              <a:gd name="connsiteY3" fmla="*/ 613557 h 2006351"/>
              <a:gd name="connsiteX4" fmla="*/ 1508484 w 2103393"/>
              <a:gd name="connsiteY4" fmla="*/ 417214 h 2006351"/>
              <a:gd name="connsiteX5" fmla="*/ 2058246 w 2103393"/>
              <a:gd name="connsiteY5" fmla="*/ 1965523 h 2006351"/>
              <a:gd name="connsiteX6" fmla="*/ 1244822 w 2103393"/>
              <a:gd name="connsiteY6" fmla="*/ 1556005 h 2006351"/>
              <a:gd name="connsiteX7" fmla="*/ 1205554 w 2103393"/>
              <a:gd name="connsiteY7" fmla="*/ 1241858 h 2006351"/>
              <a:gd name="connsiteX8" fmla="*/ 1244823 w 2103393"/>
              <a:gd name="connsiteY8" fmla="*/ 798681 h 2006351"/>
              <a:gd name="connsiteX9" fmla="*/ 1076528 w 2103393"/>
              <a:gd name="connsiteY9" fmla="*/ 652826 h 2006351"/>
              <a:gd name="connsiteX10" fmla="*/ 885795 w 2103393"/>
              <a:gd name="connsiteY10" fmla="*/ 793071 h 2006351"/>
              <a:gd name="connsiteX11" fmla="*/ 919453 w 2103393"/>
              <a:gd name="connsiteY11" fmla="*/ 1230637 h 2006351"/>
              <a:gd name="connsiteX12" fmla="*/ 891405 w 2103393"/>
              <a:gd name="connsiteY12" fmla="*/ 1550396 h 2006351"/>
              <a:gd name="connsiteX13" fmla="*/ 89201 w 2103393"/>
              <a:gd name="connsiteY13" fmla="*/ 1993572 h 2006351"/>
              <a:gd name="connsiteX14" fmla="*/ 577255 w 2103393"/>
              <a:gd name="connsiteY14" fmla="*/ 417214 h 2006351"/>
              <a:gd name="connsiteX15" fmla="*/ 807257 w 2103393"/>
              <a:gd name="connsiteY15" fmla="*/ 652826 h 2006351"/>
              <a:gd name="connsiteX16" fmla="*/ 969942 w 2103393"/>
              <a:gd name="connsiteY16" fmla="*/ 540630 h 2006351"/>
              <a:gd name="connsiteX17" fmla="*/ 930675 w 2103393"/>
              <a:gd name="connsiteY17" fmla="*/ 63795 h 2006351"/>
              <a:gd name="connsiteX0" fmla="*/ 930675 w 2103393"/>
              <a:gd name="connsiteY0" fmla="*/ 51191 h 2016186"/>
              <a:gd name="connsiteX1" fmla="*/ 1183115 w 2103393"/>
              <a:gd name="connsiteY1" fmla="*/ 56801 h 2016186"/>
              <a:gd name="connsiteX2" fmla="*/ 1177505 w 2103393"/>
              <a:gd name="connsiteY2" fmla="*/ 544855 h 2016186"/>
              <a:gd name="connsiteX3" fmla="*/ 1312141 w 2103393"/>
              <a:gd name="connsiteY3" fmla="*/ 623392 h 2016186"/>
              <a:gd name="connsiteX4" fmla="*/ 1508484 w 2103393"/>
              <a:gd name="connsiteY4" fmla="*/ 427049 h 2016186"/>
              <a:gd name="connsiteX5" fmla="*/ 2058246 w 2103393"/>
              <a:gd name="connsiteY5" fmla="*/ 1975358 h 2016186"/>
              <a:gd name="connsiteX6" fmla="*/ 1244822 w 2103393"/>
              <a:gd name="connsiteY6" fmla="*/ 1565840 h 2016186"/>
              <a:gd name="connsiteX7" fmla="*/ 1205554 w 2103393"/>
              <a:gd name="connsiteY7" fmla="*/ 1251693 h 2016186"/>
              <a:gd name="connsiteX8" fmla="*/ 1244823 w 2103393"/>
              <a:gd name="connsiteY8" fmla="*/ 808516 h 2016186"/>
              <a:gd name="connsiteX9" fmla="*/ 1076528 w 2103393"/>
              <a:gd name="connsiteY9" fmla="*/ 662661 h 2016186"/>
              <a:gd name="connsiteX10" fmla="*/ 885795 w 2103393"/>
              <a:gd name="connsiteY10" fmla="*/ 802906 h 2016186"/>
              <a:gd name="connsiteX11" fmla="*/ 919453 w 2103393"/>
              <a:gd name="connsiteY11" fmla="*/ 1240472 h 2016186"/>
              <a:gd name="connsiteX12" fmla="*/ 891405 w 2103393"/>
              <a:gd name="connsiteY12" fmla="*/ 1560231 h 2016186"/>
              <a:gd name="connsiteX13" fmla="*/ 89201 w 2103393"/>
              <a:gd name="connsiteY13" fmla="*/ 2003407 h 2016186"/>
              <a:gd name="connsiteX14" fmla="*/ 577255 w 2103393"/>
              <a:gd name="connsiteY14" fmla="*/ 427049 h 2016186"/>
              <a:gd name="connsiteX15" fmla="*/ 807257 w 2103393"/>
              <a:gd name="connsiteY15" fmla="*/ 662661 h 2016186"/>
              <a:gd name="connsiteX16" fmla="*/ 969942 w 2103393"/>
              <a:gd name="connsiteY16" fmla="*/ 550465 h 2016186"/>
              <a:gd name="connsiteX17" fmla="*/ 930675 w 2103393"/>
              <a:gd name="connsiteY17" fmla="*/ 51191 h 2016186"/>
              <a:gd name="connsiteX0" fmla="*/ 930675 w 2103393"/>
              <a:gd name="connsiteY0" fmla="*/ 47103 h 2012098"/>
              <a:gd name="connsiteX1" fmla="*/ 1183115 w 2103393"/>
              <a:gd name="connsiteY1" fmla="*/ 52713 h 2012098"/>
              <a:gd name="connsiteX2" fmla="*/ 1177505 w 2103393"/>
              <a:gd name="connsiteY2" fmla="*/ 540767 h 2012098"/>
              <a:gd name="connsiteX3" fmla="*/ 1312141 w 2103393"/>
              <a:gd name="connsiteY3" fmla="*/ 619304 h 2012098"/>
              <a:gd name="connsiteX4" fmla="*/ 1508484 w 2103393"/>
              <a:gd name="connsiteY4" fmla="*/ 422961 h 2012098"/>
              <a:gd name="connsiteX5" fmla="*/ 2058246 w 2103393"/>
              <a:gd name="connsiteY5" fmla="*/ 1971270 h 2012098"/>
              <a:gd name="connsiteX6" fmla="*/ 1244822 w 2103393"/>
              <a:gd name="connsiteY6" fmla="*/ 1561752 h 2012098"/>
              <a:gd name="connsiteX7" fmla="*/ 1205554 w 2103393"/>
              <a:gd name="connsiteY7" fmla="*/ 1247605 h 2012098"/>
              <a:gd name="connsiteX8" fmla="*/ 1244823 w 2103393"/>
              <a:gd name="connsiteY8" fmla="*/ 804428 h 2012098"/>
              <a:gd name="connsiteX9" fmla="*/ 1076528 w 2103393"/>
              <a:gd name="connsiteY9" fmla="*/ 658573 h 2012098"/>
              <a:gd name="connsiteX10" fmla="*/ 885795 w 2103393"/>
              <a:gd name="connsiteY10" fmla="*/ 798818 h 2012098"/>
              <a:gd name="connsiteX11" fmla="*/ 919453 w 2103393"/>
              <a:gd name="connsiteY11" fmla="*/ 1236384 h 2012098"/>
              <a:gd name="connsiteX12" fmla="*/ 891405 w 2103393"/>
              <a:gd name="connsiteY12" fmla="*/ 1556143 h 2012098"/>
              <a:gd name="connsiteX13" fmla="*/ 89201 w 2103393"/>
              <a:gd name="connsiteY13" fmla="*/ 1999319 h 2012098"/>
              <a:gd name="connsiteX14" fmla="*/ 577255 w 2103393"/>
              <a:gd name="connsiteY14" fmla="*/ 422961 h 2012098"/>
              <a:gd name="connsiteX15" fmla="*/ 807257 w 2103393"/>
              <a:gd name="connsiteY15" fmla="*/ 658573 h 2012098"/>
              <a:gd name="connsiteX16" fmla="*/ 969942 w 2103393"/>
              <a:gd name="connsiteY16" fmla="*/ 546377 h 2012098"/>
              <a:gd name="connsiteX17" fmla="*/ 930675 w 2103393"/>
              <a:gd name="connsiteY17" fmla="*/ 47103 h 2012098"/>
              <a:gd name="connsiteX0" fmla="*/ 930675 w 2103393"/>
              <a:gd name="connsiteY0" fmla="*/ 47103 h 2012098"/>
              <a:gd name="connsiteX1" fmla="*/ 1183115 w 2103393"/>
              <a:gd name="connsiteY1" fmla="*/ 52713 h 2012098"/>
              <a:gd name="connsiteX2" fmla="*/ 1177505 w 2103393"/>
              <a:gd name="connsiteY2" fmla="*/ 540767 h 2012098"/>
              <a:gd name="connsiteX3" fmla="*/ 1312141 w 2103393"/>
              <a:gd name="connsiteY3" fmla="*/ 619304 h 2012098"/>
              <a:gd name="connsiteX4" fmla="*/ 1508484 w 2103393"/>
              <a:gd name="connsiteY4" fmla="*/ 422961 h 2012098"/>
              <a:gd name="connsiteX5" fmla="*/ 2058246 w 2103393"/>
              <a:gd name="connsiteY5" fmla="*/ 1971270 h 2012098"/>
              <a:gd name="connsiteX6" fmla="*/ 1244822 w 2103393"/>
              <a:gd name="connsiteY6" fmla="*/ 1561752 h 2012098"/>
              <a:gd name="connsiteX7" fmla="*/ 1205554 w 2103393"/>
              <a:gd name="connsiteY7" fmla="*/ 1247605 h 2012098"/>
              <a:gd name="connsiteX8" fmla="*/ 1244823 w 2103393"/>
              <a:gd name="connsiteY8" fmla="*/ 804428 h 2012098"/>
              <a:gd name="connsiteX9" fmla="*/ 1076528 w 2103393"/>
              <a:gd name="connsiteY9" fmla="*/ 658573 h 2012098"/>
              <a:gd name="connsiteX10" fmla="*/ 885795 w 2103393"/>
              <a:gd name="connsiteY10" fmla="*/ 798818 h 2012098"/>
              <a:gd name="connsiteX11" fmla="*/ 919453 w 2103393"/>
              <a:gd name="connsiteY11" fmla="*/ 1236384 h 2012098"/>
              <a:gd name="connsiteX12" fmla="*/ 891405 w 2103393"/>
              <a:gd name="connsiteY12" fmla="*/ 1556143 h 2012098"/>
              <a:gd name="connsiteX13" fmla="*/ 89201 w 2103393"/>
              <a:gd name="connsiteY13" fmla="*/ 1999319 h 2012098"/>
              <a:gd name="connsiteX14" fmla="*/ 577255 w 2103393"/>
              <a:gd name="connsiteY14" fmla="*/ 422961 h 2012098"/>
              <a:gd name="connsiteX15" fmla="*/ 807257 w 2103393"/>
              <a:gd name="connsiteY15" fmla="*/ 658573 h 2012098"/>
              <a:gd name="connsiteX16" fmla="*/ 969942 w 2103393"/>
              <a:gd name="connsiteY16" fmla="*/ 546377 h 2012098"/>
              <a:gd name="connsiteX17" fmla="*/ 930675 w 2103393"/>
              <a:gd name="connsiteY17" fmla="*/ 47103 h 2012098"/>
              <a:gd name="connsiteX0" fmla="*/ 930675 w 2103393"/>
              <a:gd name="connsiteY0" fmla="*/ 24191 h 2051098"/>
              <a:gd name="connsiteX1" fmla="*/ 1183115 w 2103393"/>
              <a:gd name="connsiteY1" fmla="*/ 91713 h 2051098"/>
              <a:gd name="connsiteX2" fmla="*/ 1177505 w 2103393"/>
              <a:gd name="connsiteY2" fmla="*/ 579767 h 2051098"/>
              <a:gd name="connsiteX3" fmla="*/ 1312141 w 2103393"/>
              <a:gd name="connsiteY3" fmla="*/ 658304 h 2051098"/>
              <a:gd name="connsiteX4" fmla="*/ 1508484 w 2103393"/>
              <a:gd name="connsiteY4" fmla="*/ 461961 h 2051098"/>
              <a:gd name="connsiteX5" fmla="*/ 2058246 w 2103393"/>
              <a:gd name="connsiteY5" fmla="*/ 2010270 h 2051098"/>
              <a:gd name="connsiteX6" fmla="*/ 1244822 w 2103393"/>
              <a:gd name="connsiteY6" fmla="*/ 1600752 h 2051098"/>
              <a:gd name="connsiteX7" fmla="*/ 1205554 w 2103393"/>
              <a:gd name="connsiteY7" fmla="*/ 1286605 h 2051098"/>
              <a:gd name="connsiteX8" fmla="*/ 1244823 w 2103393"/>
              <a:gd name="connsiteY8" fmla="*/ 843428 h 2051098"/>
              <a:gd name="connsiteX9" fmla="*/ 1076528 w 2103393"/>
              <a:gd name="connsiteY9" fmla="*/ 697573 h 2051098"/>
              <a:gd name="connsiteX10" fmla="*/ 885795 w 2103393"/>
              <a:gd name="connsiteY10" fmla="*/ 837818 h 2051098"/>
              <a:gd name="connsiteX11" fmla="*/ 919453 w 2103393"/>
              <a:gd name="connsiteY11" fmla="*/ 1275384 h 2051098"/>
              <a:gd name="connsiteX12" fmla="*/ 891405 w 2103393"/>
              <a:gd name="connsiteY12" fmla="*/ 1595143 h 2051098"/>
              <a:gd name="connsiteX13" fmla="*/ 89201 w 2103393"/>
              <a:gd name="connsiteY13" fmla="*/ 2038319 h 2051098"/>
              <a:gd name="connsiteX14" fmla="*/ 577255 w 2103393"/>
              <a:gd name="connsiteY14" fmla="*/ 461961 h 2051098"/>
              <a:gd name="connsiteX15" fmla="*/ 807257 w 2103393"/>
              <a:gd name="connsiteY15" fmla="*/ 697573 h 2051098"/>
              <a:gd name="connsiteX16" fmla="*/ 969942 w 2103393"/>
              <a:gd name="connsiteY16" fmla="*/ 585377 h 2051098"/>
              <a:gd name="connsiteX17" fmla="*/ 930675 w 2103393"/>
              <a:gd name="connsiteY17" fmla="*/ 24191 h 2051098"/>
              <a:gd name="connsiteX0" fmla="*/ 930675 w 2103393"/>
              <a:gd name="connsiteY0" fmla="*/ 51153 h 2078060"/>
              <a:gd name="connsiteX1" fmla="*/ 1190398 w 2103393"/>
              <a:gd name="connsiteY1" fmla="*/ 49480 h 2078060"/>
              <a:gd name="connsiteX2" fmla="*/ 1177505 w 2103393"/>
              <a:gd name="connsiteY2" fmla="*/ 606729 h 2078060"/>
              <a:gd name="connsiteX3" fmla="*/ 1312141 w 2103393"/>
              <a:gd name="connsiteY3" fmla="*/ 685266 h 2078060"/>
              <a:gd name="connsiteX4" fmla="*/ 1508484 w 2103393"/>
              <a:gd name="connsiteY4" fmla="*/ 488923 h 2078060"/>
              <a:gd name="connsiteX5" fmla="*/ 2058246 w 2103393"/>
              <a:gd name="connsiteY5" fmla="*/ 2037232 h 2078060"/>
              <a:gd name="connsiteX6" fmla="*/ 1244822 w 2103393"/>
              <a:gd name="connsiteY6" fmla="*/ 1627714 h 2078060"/>
              <a:gd name="connsiteX7" fmla="*/ 1205554 w 2103393"/>
              <a:gd name="connsiteY7" fmla="*/ 1313567 h 2078060"/>
              <a:gd name="connsiteX8" fmla="*/ 1244823 w 2103393"/>
              <a:gd name="connsiteY8" fmla="*/ 870390 h 2078060"/>
              <a:gd name="connsiteX9" fmla="*/ 1076528 w 2103393"/>
              <a:gd name="connsiteY9" fmla="*/ 724535 h 2078060"/>
              <a:gd name="connsiteX10" fmla="*/ 885795 w 2103393"/>
              <a:gd name="connsiteY10" fmla="*/ 864780 h 2078060"/>
              <a:gd name="connsiteX11" fmla="*/ 919453 w 2103393"/>
              <a:gd name="connsiteY11" fmla="*/ 1302346 h 2078060"/>
              <a:gd name="connsiteX12" fmla="*/ 891405 w 2103393"/>
              <a:gd name="connsiteY12" fmla="*/ 1622105 h 2078060"/>
              <a:gd name="connsiteX13" fmla="*/ 89201 w 2103393"/>
              <a:gd name="connsiteY13" fmla="*/ 2065281 h 2078060"/>
              <a:gd name="connsiteX14" fmla="*/ 577255 w 2103393"/>
              <a:gd name="connsiteY14" fmla="*/ 488923 h 2078060"/>
              <a:gd name="connsiteX15" fmla="*/ 807257 w 2103393"/>
              <a:gd name="connsiteY15" fmla="*/ 724535 h 2078060"/>
              <a:gd name="connsiteX16" fmla="*/ 969942 w 2103393"/>
              <a:gd name="connsiteY16" fmla="*/ 612339 h 2078060"/>
              <a:gd name="connsiteX17" fmla="*/ 930675 w 2103393"/>
              <a:gd name="connsiteY17" fmla="*/ 51153 h 2078060"/>
              <a:gd name="connsiteX0" fmla="*/ 930675 w 2103393"/>
              <a:gd name="connsiteY0" fmla="*/ 57180 h 2084087"/>
              <a:gd name="connsiteX1" fmla="*/ 1190398 w 2103393"/>
              <a:gd name="connsiteY1" fmla="*/ 55507 h 2084087"/>
              <a:gd name="connsiteX2" fmla="*/ 1177505 w 2103393"/>
              <a:gd name="connsiteY2" fmla="*/ 612756 h 2084087"/>
              <a:gd name="connsiteX3" fmla="*/ 1312141 w 2103393"/>
              <a:gd name="connsiteY3" fmla="*/ 691293 h 2084087"/>
              <a:gd name="connsiteX4" fmla="*/ 1508484 w 2103393"/>
              <a:gd name="connsiteY4" fmla="*/ 494950 h 2084087"/>
              <a:gd name="connsiteX5" fmla="*/ 2058246 w 2103393"/>
              <a:gd name="connsiteY5" fmla="*/ 2043259 h 2084087"/>
              <a:gd name="connsiteX6" fmla="*/ 1244822 w 2103393"/>
              <a:gd name="connsiteY6" fmla="*/ 1633741 h 2084087"/>
              <a:gd name="connsiteX7" fmla="*/ 1205554 w 2103393"/>
              <a:gd name="connsiteY7" fmla="*/ 1319594 h 2084087"/>
              <a:gd name="connsiteX8" fmla="*/ 1244823 w 2103393"/>
              <a:gd name="connsiteY8" fmla="*/ 876417 h 2084087"/>
              <a:gd name="connsiteX9" fmla="*/ 1076528 w 2103393"/>
              <a:gd name="connsiteY9" fmla="*/ 730562 h 2084087"/>
              <a:gd name="connsiteX10" fmla="*/ 885795 w 2103393"/>
              <a:gd name="connsiteY10" fmla="*/ 870807 h 2084087"/>
              <a:gd name="connsiteX11" fmla="*/ 919453 w 2103393"/>
              <a:gd name="connsiteY11" fmla="*/ 1308373 h 2084087"/>
              <a:gd name="connsiteX12" fmla="*/ 891405 w 2103393"/>
              <a:gd name="connsiteY12" fmla="*/ 1628132 h 2084087"/>
              <a:gd name="connsiteX13" fmla="*/ 89201 w 2103393"/>
              <a:gd name="connsiteY13" fmla="*/ 2071308 h 2084087"/>
              <a:gd name="connsiteX14" fmla="*/ 577255 w 2103393"/>
              <a:gd name="connsiteY14" fmla="*/ 494950 h 2084087"/>
              <a:gd name="connsiteX15" fmla="*/ 807257 w 2103393"/>
              <a:gd name="connsiteY15" fmla="*/ 730562 h 2084087"/>
              <a:gd name="connsiteX16" fmla="*/ 969942 w 2103393"/>
              <a:gd name="connsiteY16" fmla="*/ 618366 h 2084087"/>
              <a:gd name="connsiteX17" fmla="*/ 930675 w 2103393"/>
              <a:gd name="connsiteY17" fmla="*/ 57180 h 2084087"/>
              <a:gd name="connsiteX0" fmla="*/ 930675 w 2103393"/>
              <a:gd name="connsiteY0" fmla="*/ 65797 h 2092704"/>
              <a:gd name="connsiteX1" fmla="*/ 1190398 w 2103393"/>
              <a:gd name="connsiteY1" fmla="*/ 64124 h 2092704"/>
              <a:gd name="connsiteX2" fmla="*/ 1177505 w 2103393"/>
              <a:gd name="connsiteY2" fmla="*/ 621373 h 2092704"/>
              <a:gd name="connsiteX3" fmla="*/ 1312141 w 2103393"/>
              <a:gd name="connsiteY3" fmla="*/ 699910 h 2092704"/>
              <a:gd name="connsiteX4" fmla="*/ 1508484 w 2103393"/>
              <a:gd name="connsiteY4" fmla="*/ 503567 h 2092704"/>
              <a:gd name="connsiteX5" fmla="*/ 2058246 w 2103393"/>
              <a:gd name="connsiteY5" fmla="*/ 2051876 h 2092704"/>
              <a:gd name="connsiteX6" fmla="*/ 1244822 w 2103393"/>
              <a:gd name="connsiteY6" fmla="*/ 1642358 h 2092704"/>
              <a:gd name="connsiteX7" fmla="*/ 1205554 w 2103393"/>
              <a:gd name="connsiteY7" fmla="*/ 1328211 h 2092704"/>
              <a:gd name="connsiteX8" fmla="*/ 1244823 w 2103393"/>
              <a:gd name="connsiteY8" fmla="*/ 885034 h 2092704"/>
              <a:gd name="connsiteX9" fmla="*/ 1076528 w 2103393"/>
              <a:gd name="connsiteY9" fmla="*/ 739179 h 2092704"/>
              <a:gd name="connsiteX10" fmla="*/ 885795 w 2103393"/>
              <a:gd name="connsiteY10" fmla="*/ 879424 h 2092704"/>
              <a:gd name="connsiteX11" fmla="*/ 919453 w 2103393"/>
              <a:gd name="connsiteY11" fmla="*/ 1316990 h 2092704"/>
              <a:gd name="connsiteX12" fmla="*/ 891405 w 2103393"/>
              <a:gd name="connsiteY12" fmla="*/ 1636749 h 2092704"/>
              <a:gd name="connsiteX13" fmla="*/ 89201 w 2103393"/>
              <a:gd name="connsiteY13" fmla="*/ 2079925 h 2092704"/>
              <a:gd name="connsiteX14" fmla="*/ 577255 w 2103393"/>
              <a:gd name="connsiteY14" fmla="*/ 503567 h 2092704"/>
              <a:gd name="connsiteX15" fmla="*/ 807257 w 2103393"/>
              <a:gd name="connsiteY15" fmla="*/ 739179 h 2092704"/>
              <a:gd name="connsiteX16" fmla="*/ 969942 w 2103393"/>
              <a:gd name="connsiteY16" fmla="*/ 626983 h 2092704"/>
              <a:gd name="connsiteX17" fmla="*/ 930675 w 2103393"/>
              <a:gd name="connsiteY17" fmla="*/ 65797 h 2092704"/>
              <a:gd name="connsiteX0" fmla="*/ 930675 w 2103393"/>
              <a:gd name="connsiteY0" fmla="*/ 65797 h 2092704"/>
              <a:gd name="connsiteX1" fmla="*/ 1190398 w 2103393"/>
              <a:gd name="connsiteY1" fmla="*/ 64124 h 2092704"/>
              <a:gd name="connsiteX2" fmla="*/ 1177505 w 2103393"/>
              <a:gd name="connsiteY2" fmla="*/ 621373 h 2092704"/>
              <a:gd name="connsiteX3" fmla="*/ 1312141 w 2103393"/>
              <a:gd name="connsiteY3" fmla="*/ 699910 h 2092704"/>
              <a:gd name="connsiteX4" fmla="*/ 1508484 w 2103393"/>
              <a:gd name="connsiteY4" fmla="*/ 503567 h 2092704"/>
              <a:gd name="connsiteX5" fmla="*/ 2058246 w 2103393"/>
              <a:gd name="connsiteY5" fmla="*/ 2051876 h 2092704"/>
              <a:gd name="connsiteX6" fmla="*/ 1244822 w 2103393"/>
              <a:gd name="connsiteY6" fmla="*/ 1642358 h 2092704"/>
              <a:gd name="connsiteX7" fmla="*/ 1205554 w 2103393"/>
              <a:gd name="connsiteY7" fmla="*/ 1328211 h 2092704"/>
              <a:gd name="connsiteX8" fmla="*/ 1244823 w 2103393"/>
              <a:gd name="connsiteY8" fmla="*/ 885034 h 2092704"/>
              <a:gd name="connsiteX9" fmla="*/ 1076528 w 2103393"/>
              <a:gd name="connsiteY9" fmla="*/ 739179 h 2092704"/>
              <a:gd name="connsiteX10" fmla="*/ 885795 w 2103393"/>
              <a:gd name="connsiteY10" fmla="*/ 879424 h 2092704"/>
              <a:gd name="connsiteX11" fmla="*/ 919453 w 2103393"/>
              <a:gd name="connsiteY11" fmla="*/ 1316990 h 2092704"/>
              <a:gd name="connsiteX12" fmla="*/ 891405 w 2103393"/>
              <a:gd name="connsiteY12" fmla="*/ 1636749 h 2092704"/>
              <a:gd name="connsiteX13" fmla="*/ 89201 w 2103393"/>
              <a:gd name="connsiteY13" fmla="*/ 2079925 h 2092704"/>
              <a:gd name="connsiteX14" fmla="*/ 577255 w 2103393"/>
              <a:gd name="connsiteY14" fmla="*/ 503567 h 2092704"/>
              <a:gd name="connsiteX15" fmla="*/ 807257 w 2103393"/>
              <a:gd name="connsiteY15" fmla="*/ 739179 h 2092704"/>
              <a:gd name="connsiteX16" fmla="*/ 969942 w 2103393"/>
              <a:gd name="connsiteY16" fmla="*/ 626983 h 2092704"/>
              <a:gd name="connsiteX17" fmla="*/ 930675 w 2103393"/>
              <a:gd name="connsiteY17" fmla="*/ 65797 h 2092704"/>
              <a:gd name="connsiteX0" fmla="*/ 930675 w 2103393"/>
              <a:gd name="connsiteY0" fmla="*/ 73853 h 2100760"/>
              <a:gd name="connsiteX1" fmla="*/ 1190398 w 2103393"/>
              <a:gd name="connsiteY1" fmla="*/ 72180 h 2100760"/>
              <a:gd name="connsiteX2" fmla="*/ 1177505 w 2103393"/>
              <a:gd name="connsiteY2" fmla="*/ 629429 h 2100760"/>
              <a:gd name="connsiteX3" fmla="*/ 1312141 w 2103393"/>
              <a:gd name="connsiteY3" fmla="*/ 707966 h 2100760"/>
              <a:gd name="connsiteX4" fmla="*/ 1508484 w 2103393"/>
              <a:gd name="connsiteY4" fmla="*/ 511623 h 2100760"/>
              <a:gd name="connsiteX5" fmla="*/ 2058246 w 2103393"/>
              <a:gd name="connsiteY5" fmla="*/ 2059932 h 2100760"/>
              <a:gd name="connsiteX6" fmla="*/ 1244822 w 2103393"/>
              <a:gd name="connsiteY6" fmla="*/ 1650414 h 2100760"/>
              <a:gd name="connsiteX7" fmla="*/ 1205554 w 2103393"/>
              <a:gd name="connsiteY7" fmla="*/ 1336267 h 2100760"/>
              <a:gd name="connsiteX8" fmla="*/ 1244823 w 2103393"/>
              <a:gd name="connsiteY8" fmla="*/ 893090 h 2100760"/>
              <a:gd name="connsiteX9" fmla="*/ 1076528 w 2103393"/>
              <a:gd name="connsiteY9" fmla="*/ 747235 h 2100760"/>
              <a:gd name="connsiteX10" fmla="*/ 885795 w 2103393"/>
              <a:gd name="connsiteY10" fmla="*/ 887480 h 2100760"/>
              <a:gd name="connsiteX11" fmla="*/ 919453 w 2103393"/>
              <a:gd name="connsiteY11" fmla="*/ 1325046 h 2100760"/>
              <a:gd name="connsiteX12" fmla="*/ 891405 w 2103393"/>
              <a:gd name="connsiteY12" fmla="*/ 1644805 h 2100760"/>
              <a:gd name="connsiteX13" fmla="*/ 89201 w 2103393"/>
              <a:gd name="connsiteY13" fmla="*/ 2087981 h 2100760"/>
              <a:gd name="connsiteX14" fmla="*/ 577255 w 2103393"/>
              <a:gd name="connsiteY14" fmla="*/ 511623 h 2100760"/>
              <a:gd name="connsiteX15" fmla="*/ 807257 w 2103393"/>
              <a:gd name="connsiteY15" fmla="*/ 747235 h 2100760"/>
              <a:gd name="connsiteX16" fmla="*/ 969942 w 2103393"/>
              <a:gd name="connsiteY16" fmla="*/ 635039 h 2100760"/>
              <a:gd name="connsiteX17" fmla="*/ 930675 w 2103393"/>
              <a:gd name="connsiteY17" fmla="*/ 73853 h 2100760"/>
              <a:gd name="connsiteX0" fmla="*/ 930675 w 2103393"/>
              <a:gd name="connsiteY0" fmla="*/ 77953 h 2104860"/>
              <a:gd name="connsiteX1" fmla="*/ 1190398 w 2103393"/>
              <a:gd name="connsiteY1" fmla="*/ 76280 h 2104860"/>
              <a:gd name="connsiteX2" fmla="*/ 1177505 w 2103393"/>
              <a:gd name="connsiteY2" fmla="*/ 633529 h 2104860"/>
              <a:gd name="connsiteX3" fmla="*/ 1312141 w 2103393"/>
              <a:gd name="connsiteY3" fmla="*/ 712066 h 2104860"/>
              <a:gd name="connsiteX4" fmla="*/ 1508484 w 2103393"/>
              <a:gd name="connsiteY4" fmla="*/ 515723 h 2104860"/>
              <a:gd name="connsiteX5" fmla="*/ 2058246 w 2103393"/>
              <a:gd name="connsiteY5" fmla="*/ 2064032 h 2104860"/>
              <a:gd name="connsiteX6" fmla="*/ 1244822 w 2103393"/>
              <a:gd name="connsiteY6" fmla="*/ 1654514 h 2104860"/>
              <a:gd name="connsiteX7" fmla="*/ 1205554 w 2103393"/>
              <a:gd name="connsiteY7" fmla="*/ 1340367 h 2104860"/>
              <a:gd name="connsiteX8" fmla="*/ 1244823 w 2103393"/>
              <a:gd name="connsiteY8" fmla="*/ 897190 h 2104860"/>
              <a:gd name="connsiteX9" fmla="*/ 1076528 w 2103393"/>
              <a:gd name="connsiteY9" fmla="*/ 751335 h 2104860"/>
              <a:gd name="connsiteX10" fmla="*/ 885795 w 2103393"/>
              <a:gd name="connsiteY10" fmla="*/ 891580 h 2104860"/>
              <a:gd name="connsiteX11" fmla="*/ 919453 w 2103393"/>
              <a:gd name="connsiteY11" fmla="*/ 1329146 h 2104860"/>
              <a:gd name="connsiteX12" fmla="*/ 891405 w 2103393"/>
              <a:gd name="connsiteY12" fmla="*/ 1648905 h 2104860"/>
              <a:gd name="connsiteX13" fmla="*/ 89201 w 2103393"/>
              <a:gd name="connsiteY13" fmla="*/ 2092081 h 2104860"/>
              <a:gd name="connsiteX14" fmla="*/ 577255 w 2103393"/>
              <a:gd name="connsiteY14" fmla="*/ 515723 h 2104860"/>
              <a:gd name="connsiteX15" fmla="*/ 807257 w 2103393"/>
              <a:gd name="connsiteY15" fmla="*/ 751335 h 2104860"/>
              <a:gd name="connsiteX16" fmla="*/ 969942 w 2103393"/>
              <a:gd name="connsiteY16" fmla="*/ 639139 h 2104860"/>
              <a:gd name="connsiteX17" fmla="*/ 930675 w 2103393"/>
              <a:gd name="connsiteY17" fmla="*/ 77953 h 2104860"/>
              <a:gd name="connsiteX0" fmla="*/ 930675 w 2103393"/>
              <a:gd name="connsiteY0" fmla="*/ 71187 h 2098094"/>
              <a:gd name="connsiteX1" fmla="*/ 1190398 w 2103393"/>
              <a:gd name="connsiteY1" fmla="*/ 69514 h 2098094"/>
              <a:gd name="connsiteX2" fmla="*/ 1177505 w 2103393"/>
              <a:gd name="connsiteY2" fmla="*/ 626763 h 2098094"/>
              <a:gd name="connsiteX3" fmla="*/ 1312141 w 2103393"/>
              <a:gd name="connsiteY3" fmla="*/ 705300 h 2098094"/>
              <a:gd name="connsiteX4" fmla="*/ 1508484 w 2103393"/>
              <a:gd name="connsiteY4" fmla="*/ 508957 h 2098094"/>
              <a:gd name="connsiteX5" fmla="*/ 2058246 w 2103393"/>
              <a:gd name="connsiteY5" fmla="*/ 2057266 h 2098094"/>
              <a:gd name="connsiteX6" fmla="*/ 1244822 w 2103393"/>
              <a:gd name="connsiteY6" fmla="*/ 1647748 h 2098094"/>
              <a:gd name="connsiteX7" fmla="*/ 1205554 w 2103393"/>
              <a:gd name="connsiteY7" fmla="*/ 1333601 h 2098094"/>
              <a:gd name="connsiteX8" fmla="*/ 1244823 w 2103393"/>
              <a:gd name="connsiteY8" fmla="*/ 890424 h 2098094"/>
              <a:gd name="connsiteX9" fmla="*/ 1076528 w 2103393"/>
              <a:gd name="connsiteY9" fmla="*/ 744569 h 2098094"/>
              <a:gd name="connsiteX10" fmla="*/ 885795 w 2103393"/>
              <a:gd name="connsiteY10" fmla="*/ 884814 h 2098094"/>
              <a:gd name="connsiteX11" fmla="*/ 919453 w 2103393"/>
              <a:gd name="connsiteY11" fmla="*/ 1322380 h 2098094"/>
              <a:gd name="connsiteX12" fmla="*/ 891405 w 2103393"/>
              <a:gd name="connsiteY12" fmla="*/ 1642139 h 2098094"/>
              <a:gd name="connsiteX13" fmla="*/ 89201 w 2103393"/>
              <a:gd name="connsiteY13" fmla="*/ 2085315 h 2098094"/>
              <a:gd name="connsiteX14" fmla="*/ 577255 w 2103393"/>
              <a:gd name="connsiteY14" fmla="*/ 508957 h 2098094"/>
              <a:gd name="connsiteX15" fmla="*/ 807257 w 2103393"/>
              <a:gd name="connsiteY15" fmla="*/ 744569 h 2098094"/>
              <a:gd name="connsiteX16" fmla="*/ 969942 w 2103393"/>
              <a:gd name="connsiteY16" fmla="*/ 632373 h 2098094"/>
              <a:gd name="connsiteX17" fmla="*/ 930675 w 2103393"/>
              <a:gd name="connsiteY17" fmla="*/ 71187 h 2098094"/>
              <a:gd name="connsiteX0" fmla="*/ 930675 w 2103393"/>
              <a:gd name="connsiteY0" fmla="*/ 75207 h 2102114"/>
              <a:gd name="connsiteX1" fmla="*/ 1190398 w 2103393"/>
              <a:gd name="connsiteY1" fmla="*/ 73534 h 2102114"/>
              <a:gd name="connsiteX2" fmla="*/ 1177505 w 2103393"/>
              <a:gd name="connsiteY2" fmla="*/ 630783 h 2102114"/>
              <a:gd name="connsiteX3" fmla="*/ 1312141 w 2103393"/>
              <a:gd name="connsiteY3" fmla="*/ 709320 h 2102114"/>
              <a:gd name="connsiteX4" fmla="*/ 1508484 w 2103393"/>
              <a:gd name="connsiteY4" fmla="*/ 512977 h 2102114"/>
              <a:gd name="connsiteX5" fmla="*/ 2058246 w 2103393"/>
              <a:gd name="connsiteY5" fmla="*/ 2061286 h 2102114"/>
              <a:gd name="connsiteX6" fmla="*/ 1244822 w 2103393"/>
              <a:gd name="connsiteY6" fmla="*/ 1651768 h 2102114"/>
              <a:gd name="connsiteX7" fmla="*/ 1205554 w 2103393"/>
              <a:gd name="connsiteY7" fmla="*/ 1337621 h 2102114"/>
              <a:gd name="connsiteX8" fmla="*/ 1244823 w 2103393"/>
              <a:gd name="connsiteY8" fmla="*/ 894444 h 2102114"/>
              <a:gd name="connsiteX9" fmla="*/ 1076528 w 2103393"/>
              <a:gd name="connsiteY9" fmla="*/ 748589 h 2102114"/>
              <a:gd name="connsiteX10" fmla="*/ 885795 w 2103393"/>
              <a:gd name="connsiteY10" fmla="*/ 888834 h 2102114"/>
              <a:gd name="connsiteX11" fmla="*/ 919453 w 2103393"/>
              <a:gd name="connsiteY11" fmla="*/ 1326400 h 2102114"/>
              <a:gd name="connsiteX12" fmla="*/ 891405 w 2103393"/>
              <a:gd name="connsiteY12" fmla="*/ 1646159 h 2102114"/>
              <a:gd name="connsiteX13" fmla="*/ 89201 w 2103393"/>
              <a:gd name="connsiteY13" fmla="*/ 2089335 h 2102114"/>
              <a:gd name="connsiteX14" fmla="*/ 577255 w 2103393"/>
              <a:gd name="connsiteY14" fmla="*/ 512977 h 2102114"/>
              <a:gd name="connsiteX15" fmla="*/ 807257 w 2103393"/>
              <a:gd name="connsiteY15" fmla="*/ 748589 h 2102114"/>
              <a:gd name="connsiteX16" fmla="*/ 969942 w 2103393"/>
              <a:gd name="connsiteY16" fmla="*/ 636393 h 2102114"/>
              <a:gd name="connsiteX17" fmla="*/ 930675 w 2103393"/>
              <a:gd name="connsiteY17" fmla="*/ 75207 h 2102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03393" h="2102114">
                <a:moveTo>
                  <a:pt x="930675" y="75207"/>
                </a:moveTo>
                <a:cubicBezTo>
                  <a:pt x="914336" y="-26367"/>
                  <a:pt x="1202803" y="-23213"/>
                  <a:pt x="1190398" y="73534"/>
                </a:cubicBezTo>
                <a:lnTo>
                  <a:pt x="1177505" y="630783"/>
                </a:lnTo>
                <a:lnTo>
                  <a:pt x="1312141" y="709320"/>
                </a:lnTo>
                <a:cubicBezTo>
                  <a:pt x="1349539" y="621433"/>
                  <a:pt x="1403768" y="466228"/>
                  <a:pt x="1508484" y="512977"/>
                </a:cubicBezTo>
                <a:cubicBezTo>
                  <a:pt x="1961009" y="692492"/>
                  <a:pt x="2211581" y="1696648"/>
                  <a:pt x="2058246" y="2061286"/>
                </a:cubicBezTo>
                <a:cubicBezTo>
                  <a:pt x="1912391" y="2233320"/>
                  <a:pt x="1542142" y="1816322"/>
                  <a:pt x="1244822" y="1651768"/>
                </a:cubicBezTo>
                <a:cubicBezTo>
                  <a:pt x="1113927" y="1590061"/>
                  <a:pt x="1184984" y="1466646"/>
                  <a:pt x="1205554" y="1337621"/>
                </a:cubicBezTo>
                <a:cubicBezTo>
                  <a:pt x="1233603" y="1238514"/>
                  <a:pt x="1127017" y="1161846"/>
                  <a:pt x="1244823" y="894444"/>
                </a:cubicBezTo>
                <a:cubicBezTo>
                  <a:pt x="1188725" y="845826"/>
                  <a:pt x="1155065" y="802817"/>
                  <a:pt x="1076528" y="748589"/>
                </a:cubicBezTo>
                <a:cubicBezTo>
                  <a:pt x="973682" y="789728"/>
                  <a:pt x="949373" y="842086"/>
                  <a:pt x="885795" y="888834"/>
                </a:cubicBezTo>
                <a:cubicBezTo>
                  <a:pt x="951243" y="1053389"/>
                  <a:pt x="898883" y="1240382"/>
                  <a:pt x="919453" y="1326400"/>
                </a:cubicBezTo>
                <a:cubicBezTo>
                  <a:pt x="930673" y="1432986"/>
                  <a:pt x="1003602" y="1595671"/>
                  <a:pt x="891405" y="1646159"/>
                </a:cubicBezTo>
                <a:cubicBezTo>
                  <a:pt x="685711" y="1737785"/>
                  <a:pt x="311722" y="2121123"/>
                  <a:pt x="89201" y="2089335"/>
                </a:cubicBezTo>
                <a:cubicBezTo>
                  <a:pt x="-118362" y="2035107"/>
                  <a:pt x="33103" y="774768"/>
                  <a:pt x="577255" y="512977"/>
                </a:cubicBezTo>
                <a:cubicBezTo>
                  <a:pt x="704411" y="464359"/>
                  <a:pt x="736199" y="673791"/>
                  <a:pt x="807257" y="748589"/>
                </a:cubicBezTo>
                <a:lnTo>
                  <a:pt x="969942" y="636393"/>
                </a:lnTo>
                <a:cubicBezTo>
                  <a:pt x="968072" y="483058"/>
                  <a:pt x="947112" y="235825"/>
                  <a:pt x="930675" y="75207"/>
                </a:cubicBezTo>
                <a:close/>
              </a:path>
            </a:pathLst>
          </a:custGeom>
          <a:solidFill>
            <a:srgbClr val="9F29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0"/>
          </a:p>
        </p:txBody>
      </p:sp>
      <p:sp>
        <p:nvSpPr>
          <p:cNvPr id="7" name="Rounded Rectangle 5"/>
          <p:cNvSpPr/>
          <p:nvPr/>
        </p:nvSpPr>
        <p:spPr>
          <a:xfrm flipH="1">
            <a:off x="566026" y="6680056"/>
            <a:ext cx="1121118" cy="1055440"/>
          </a:xfrm>
          <a:custGeom>
            <a:avLst/>
            <a:gdLst>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3217557" h="2654282">
                <a:moveTo>
                  <a:pt x="1384251" y="661544"/>
                </a:moveTo>
                <a:cubicBezTo>
                  <a:pt x="1489083" y="661544"/>
                  <a:pt x="1574067" y="746528"/>
                  <a:pt x="1574067" y="851360"/>
                </a:cubicBezTo>
                <a:cubicBezTo>
                  <a:pt x="1574067" y="956192"/>
                  <a:pt x="1489083" y="1041176"/>
                  <a:pt x="1384251" y="1041176"/>
                </a:cubicBezTo>
                <a:cubicBezTo>
                  <a:pt x="1279419" y="1041176"/>
                  <a:pt x="1194435" y="956192"/>
                  <a:pt x="1194435" y="851360"/>
                </a:cubicBezTo>
                <a:cubicBezTo>
                  <a:pt x="1194435" y="746528"/>
                  <a:pt x="1279419" y="661544"/>
                  <a:pt x="1384251" y="661544"/>
                </a:cubicBezTo>
                <a:close/>
                <a:moveTo>
                  <a:pt x="1993421" y="661544"/>
                </a:moveTo>
                <a:cubicBezTo>
                  <a:pt x="2098253" y="661544"/>
                  <a:pt x="2183237" y="746528"/>
                  <a:pt x="2183237" y="851360"/>
                </a:cubicBezTo>
                <a:cubicBezTo>
                  <a:pt x="2183237" y="956192"/>
                  <a:pt x="2098253" y="1041176"/>
                  <a:pt x="1993421" y="1041176"/>
                </a:cubicBezTo>
                <a:cubicBezTo>
                  <a:pt x="1888589" y="1041176"/>
                  <a:pt x="1803605" y="956192"/>
                  <a:pt x="1803605" y="851360"/>
                </a:cubicBezTo>
                <a:cubicBezTo>
                  <a:pt x="1803605" y="746528"/>
                  <a:pt x="1888589" y="661544"/>
                  <a:pt x="1993421" y="661544"/>
                </a:cubicBezTo>
                <a:close/>
                <a:moveTo>
                  <a:pt x="2602591" y="661544"/>
                </a:moveTo>
                <a:cubicBezTo>
                  <a:pt x="2707423" y="661544"/>
                  <a:pt x="2792407" y="746528"/>
                  <a:pt x="2792407" y="851360"/>
                </a:cubicBezTo>
                <a:cubicBezTo>
                  <a:pt x="2792407" y="956192"/>
                  <a:pt x="2707423" y="1041176"/>
                  <a:pt x="2602591" y="1041176"/>
                </a:cubicBezTo>
                <a:cubicBezTo>
                  <a:pt x="2497759" y="1041176"/>
                  <a:pt x="2412775" y="956192"/>
                  <a:pt x="2412775" y="851360"/>
                </a:cubicBezTo>
                <a:cubicBezTo>
                  <a:pt x="2412775" y="746528"/>
                  <a:pt x="2497759" y="661544"/>
                  <a:pt x="2602591" y="661544"/>
                </a:cubicBezTo>
                <a:close/>
                <a:moveTo>
                  <a:pt x="677114" y="569491"/>
                </a:moveTo>
                <a:lnTo>
                  <a:pt x="330916" y="569491"/>
                </a:lnTo>
                <a:cubicBezTo>
                  <a:pt x="148156" y="569491"/>
                  <a:pt x="0" y="717647"/>
                  <a:pt x="0" y="900407"/>
                </a:cubicBezTo>
                <a:lnTo>
                  <a:pt x="0" y="1952009"/>
                </a:lnTo>
                <a:cubicBezTo>
                  <a:pt x="0" y="2134769"/>
                  <a:pt x="148156" y="2282925"/>
                  <a:pt x="330916" y="2282925"/>
                </a:cubicBezTo>
                <a:lnTo>
                  <a:pt x="711670" y="2282925"/>
                </a:lnTo>
                <a:cubicBezTo>
                  <a:pt x="639726" y="2394386"/>
                  <a:pt x="647101" y="2475544"/>
                  <a:pt x="275077" y="2654282"/>
                </a:cubicBezTo>
                <a:cubicBezTo>
                  <a:pt x="900998" y="2583693"/>
                  <a:pt x="998412" y="2552618"/>
                  <a:pt x="1294529" y="2282925"/>
                </a:cubicBezTo>
                <a:lnTo>
                  <a:pt x="2117356" y="2282925"/>
                </a:lnTo>
                <a:cubicBezTo>
                  <a:pt x="2251554" y="2282925"/>
                  <a:pt x="2367095" y="2203043"/>
                  <a:pt x="2418395" y="2087951"/>
                </a:cubicBezTo>
                <a:cubicBezTo>
                  <a:pt x="2205538" y="2022975"/>
                  <a:pt x="2032941" y="1932583"/>
                  <a:pt x="1830857" y="1799347"/>
                </a:cubicBezTo>
                <a:lnTo>
                  <a:pt x="1008030" y="1799347"/>
                </a:lnTo>
                <a:cubicBezTo>
                  <a:pt x="825270" y="1799347"/>
                  <a:pt x="677114" y="1651191"/>
                  <a:pt x="677114" y="1468431"/>
                </a:cubicBezTo>
                <a:lnTo>
                  <a:pt x="677114" y="569491"/>
                </a:lnTo>
                <a:close/>
                <a:moveTo>
                  <a:pt x="2886641" y="0"/>
                </a:moveTo>
                <a:lnTo>
                  <a:pt x="1100201" y="0"/>
                </a:lnTo>
                <a:cubicBezTo>
                  <a:pt x="917441" y="0"/>
                  <a:pt x="769285" y="148156"/>
                  <a:pt x="769285" y="330916"/>
                </a:cubicBezTo>
                <a:lnTo>
                  <a:pt x="769285" y="1382518"/>
                </a:lnTo>
                <a:cubicBezTo>
                  <a:pt x="769285" y="1565278"/>
                  <a:pt x="917441" y="1713434"/>
                  <a:pt x="1100201" y="1713434"/>
                </a:cubicBezTo>
                <a:lnTo>
                  <a:pt x="1923028" y="1713434"/>
                </a:lnTo>
                <a:cubicBezTo>
                  <a:pt x="2301032" y="1962656"/>
                  <a:pt x="2453037" y="2007378"/>
                  <a:pt x="3078958" y="2077967"/>
                </a:cubicBezTo>
                <a:cubicBezTo>
                  <a:pt x="2713759" y="1878758"/>
                  <a:pt x="2673367" y="1899957"/>
                  <a:pt x="2505887" y="1713434"/>
                </a:cubicBezTo>
                <a:lnTo>
                  <a:pt x="2886641" y="1713434"/>
                </a:lnTo>
                <a:cubicBezTo>
                  <a:pt x="3069401" y="1713434"/>
                  <a:pt x="3217557" y="1565278"/>
                  <a:pt x="3217557" y="1382518"/>
                </a:cubicBezTo>
                <a:lnTo>
                  <a:pt x="3217557" y="330916"/>
                </a:lnTo>
                <a:cubicBezTo>
                  <a:pt x="3217557" y="148156"/>
                  <a:pt x="3069401" y="0"/>
                  <a:pt x="2886641" y="0"/>
                </a:cubicBezTo>
                <a:close/>
              </a:path>
            </a:pathLst>
          </a:custGeom>
          <a:solidFill>
            <a:srgbClr val="0854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0"/>
          </a:p>
        </p:txBody>
      </p:sp>
      <p:sp>
        <p:nvSpPr>
          <p:cNvPr id="8" name="Freeform 7"/>
          <p:cNvSpPr/>
          <p:nvPr/>
        </p:nvSpPr>
        <p:spPr>
          <a:xfrm>
            <a:off x="566026" y="2802162"/>
            <a:ext cx="961544" cy="1032682"/>
          </a:xfrm>
          <a:custGeom>
            <a:avLst/>
            <a:gdLst/>
            <a:ahLst/>
            <a:cxnLst/>
            <a:rect l="l" t="t" r="r" b="b"/>
            <a:pathLst>
              <a:path w="3307788" h="2669631">
                <a:moveTo>
                  <a:pt x="2793832" y="1478391"/>
                </a:moveTo>
                <a:cubicBezTo>
                  <a:pt x="2772990" y="1635402"/>
                  <a:pt x="2717678" y="1784517"/>
                  <a:pt x="2633007" y="1915952"/>
                </a:cubicBezTo>
                <a:cubicBezTo>
                  <a:pt x="2695386" y="1951862"/>
                  <a:pt x="2772768" y="1955673"/>
                  <a:pt x="2841607" y="1924185"/>
                </a:cubicBezTo>
                <a:cubicBezTo>
                  <a:pt x="2943442" y="1877605"/>
                  <a:pt x="2999062" y="1766364"/>
                  <a:pt x="2975226" y="1656948"/>
                </a:cubicBezTo>
                <a:cubicBezTo>
                  <a:pt x="2955176" y="1564911"/>
                  <a:pt x="2883463" y="1495086"/>
                  <a:pt x="2793832" y="1478391"/>
                </a:cubicBezTo>
                <a:close/>
                <a:moveTo>
                  <a:pt x="2807611" y="1247700"/>
                </a:moveTo>
                <a:lnTo>
                  <a:pt x="2807472" y="1256060"/>
                </a:lnTo>
                <a:cubicBezTo>
                  <a:pt x="2994195" y="1281771"/>
                  <a:pt x="3148201" y="1421768"/>
                  <a:pt x="3189276" y="1610317"/>
                </a:cubicBezTo>
                <a:cubicBezTo>
                  <a:pt x="3235041" y="1820393"/>
                  <a:pt x="3128252" y="2033972"/>
                  <a:pt x="2932732" y="2123406"/>
                </a:cubicBezTo>
                <a:cubicBezTo>
                  <a:pt x="2789297" y="2189015"/>
                  <a:pt x="2626543" y="2174805"/>
                  <a:pt x="2499470" y="2094044"/>
                </a:cubicBezTo>
                <a:cubicBezTo>
                  <a:pt x="2427194" y="2172627"/>
                  <a:pt x="2343030" y="2241391"/>
                  <a:pt x="2248861" y="2297980"/>
                </a:cubicBezTo>
                <a:cubicBezTo>
                  <a:pt x="2178351" y="2340352"/>
                  <a:pt x="2104446" y="2374567"/>
                  <a:pt x="2027600" y="2398134"/>
                </a:cubicBezTo>
                <a:lnTo>
                  <a:pt x="3307788" y="2397615"/>
                </a:lnTo>
                <a:cubicBezTo>
                  <a:pt x="3265361" y="2549905"/>
                  <a:pt x="2537441" y="2669620"/>
                  <a:pt x="1653814" y="2669631"/>
                </a:cubicBezTo>
                <a:cubicBezTo>
                  <a:pt x="773102" y="2669642"/>
                  <a:pt x="46417" y="2550707"/>
                  <a:pt x="0" y="2398955"/>
                </a:cubicBezTo>
                <a:lnTo>
                  <a:pt x="1280678" y="2398436"/>
                </a:lnTo>
                <a:cubicBezTo>
                  <a:pt x="1203764" y="2374915"/>
                  <a:pt x="1129786" y="2340732"/>
                  <a:pt x="1059201" y="2298380"/>
                </a:cubicBezTo>
                <a:cubicBezTo>
                  <a:pt x="693039" y="2078675"/>
                  <a:pt x="477900" y="1674935"/>
                  <a:pt x="499745" y="1248476"/>
                </a:cubicBezTo>
                <a:close/>
                <a:moveTo>
                  <a:pt x="1331611" y="201752"/>
                </a:moveTo>
                <a:cubicBezTo>
                  <a:pt x="1206335" y="290902"/>
                  <a:pt x="1124761" y="308382"/>
                  <a:pt x="1132336" y="435988"/>
                </a:cubicBezTo>
                <a:cubicBezTo>
                  <a:pt x="1160888" y="640507"/>
                  <a:pt x="1527973" y="617783"/>
                  <a:pt x="1498839" y="840365"/>
                </a:cubicBezTo>
                <a:cubicBezTo>
                  <a:pt x="1455138" y="960979"/>
                  <a:pt x="1395705" y="987199"/>
                  <a:pt x="1213910" y="1052459"/>
                </a:cubicBezTo>
                <a:cubicBezTo>
                  <a:pt x="1331028" y="972050"/>
                  <a:pt x="1364241" y="921357"/>
                  <a:pt x="1360745" y="809484"/>
                </a:cubicBezTo>
                <a:cubicBezTo>
                  <a:pt x="1360746" y="646916"/>
                  <a:pt x="1111360" y="626523"/>
                  <a:pt x="1020462" y="495421"/>
                </a:cubicBezTo>
                <a:cubicBezTo>
                  <a:pt x="941218" y="374224"/>
                  <a:pt x="1061250" y="280996"/>
                  <a:pt x="1331611" y="201752"/>
                </a:cubicBezTo>
                <a:close/>
                <a:moveTo>
                  <a:pt x="2164365" y="80223"/>
                </a:moveTo>
                <a:cubicBezTo>
                  <a:pt x="2021192" y="182108"/>
                  <a:pt x="1927964" y="202086"/>
                  <a:pt x="1936621" y="347922"/>
                </a:cubicBezTo>
                <a:cubicBezTo>
                  <a:pt x="1969252" y="581657"/>
                  <a:pt x="2388778" y="555687"/>
                  <a:pt x="2355482" y="810066"/>
                </a:cubicBezTo>
                <a:cubicBezTo>
                  <a:pt x="2305538" y="947910"/>
                  <a:pt x="2237615" y="977876"/>
                  <a:pt x="2029849" y="1052459"/>
                </a:cubicBezTo>
                <a:cubicBezTo>
                  <a:pt x="2163698" y="960563"/>
                  <a:pt x="2201656" y="902628"/>
                  <a:pt x="2197660" y="774773"/>
                </a:cubicBezTo>
                <a:cubicBezTo>
                  <a:pt x="2197661" y="588982"/>
                  <a:pt x="1912649" y="565676"/>
                  <a:pt x="1808765" y="415844"/>
                </a:cubicBezTo>
                <a:cubicBezTo>
                  <a:pt x="1718201" y="277334"/>
                  <a:pt x="1855380" y="170787"/>
                  <a:pt x="2164365" y="80223"/>
                </a:cubicBezTo>
                <a:close/>
                <a:moveTo>
                  <a:pt x="1754169" y="0"/>
                </a:moveTo>
                <a:cubicBezTo>
                  <a:pt x="1583512" y="121444"/>
                  <a:pt x="1472387" y="145257"/>
                  <a:pt x="1482706" y="319088"/>
                </a:cubicBezTo>
                <a:cubicBezTo>
                  <a:pt x="1521601" y="597693"/>
                  <a:pt x="2021663" y="566738"/>
                  <a:pt x="1981975" y="869950"/>
                </a:cubicBezTo>
                <a:cubicBezTo>
                  <a:pt x="1922443" y="1034256"/>
                  <a:pt x="1841481" y="1069974"/>
                  <a:pt x="1593831" y="1158875"/>
                </a:cubicBezTo>
                <a:cubicBezTo>
                  <a:pt x="1753374" y="1049338"/>
                  <a:pt x="1798619" y="980281"/>
                  <a:pt x="1793856" y="827882"/>
                </a:cubicBezTo>
                <a:cubicBezTo>
                  <a:pt x="1793857" y="606424"/>
                  <a:pt x="1454132" y="578644"/>
                  <a:pt x="1330306" y="400050"/>
                </a:cubicBezTo>
                <a:cubicBezTo>
                  <a:pt x="1222356" y="234950"/>
                  <a:pt x="1385869" y="107950"/>
                  <a:pt x="1754169" y="0"/>
                </a:cubicBezTo>
                <a:close/>
              </a:path>
            </a:pathLst>
          </a:custGeom>
          <a:solidFill>
            <a:srgbClr val="005EB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1350"/>
          </a:p>
        </p:txBody>
      </p:sp>
      <p:sp>
        <p:nvSpPr>
          <p:cNvPr id="9" name="Rounded Rectangle 7"/>
          <p:cNvSpPr/>
          <p:nvPr/>
        </p:nvSpPr>
        <p:spPr>
          <a:xfrm>
            <a:off x="722696" y="1634890"/>
            <a:ext cx="648204" cy="1032681"/>
          </a:xfrm>
          <a:custGeom>
            <a:avLst/>
            <a:gdLst/>
            <a:ahLst/>
            <a:cxnLst/>
            <a:rect l="l" t="t" r="r" b="b"/>
            <a:pathLst>
              <a:path w="1872208" h="3240000">
                <a:moveTo>
                  <a:pt x="936104" y="2852499"/>
                </a:moveTo>
                <a:cubicBezTo>
                  <a:pt x="861605" y="2852499"/>
                  <a:pt x="801211" y="2912893"/>
                  <a:pt x="801211" y="2987392"/>
                </a:cubicBezTo>
                <a:cubicBezTo>
                  <a:pt x="801211" y="3061891"/>
                  <a:pt x="861605" y="3122285"/>
                  <a:pt x="936104" y="3122285"/>
                </a:cubicBezTo>
                <a:cubicBezTo>
                  <a:pt x="1010603" y="3122285"/>
                  <a:pt x="1070997" y="3061891"/>
                  <a:pt x="1070997" y="2987392"/>
                </a:cubicBezTo>
                <a:cubicBezTo>
                  <a:pt x="1070997" y="2912893"/>
                  <a:pt x="1010603" y="2852499"/>
                  <a:pt x="936104" y="2852499"/>
                </a:cubicBezTo>
                <a:close/>
                <a:moveTo>
                  <a:pt x="144016" y="323096"/>
                </a:moveTo>
                <a:lnTo>
                  <a:pt x="144016" y="2699360"/>
                </a:lnTo>
                <a:lnTo>
                  <a:pt x="1728192" y="2699360"/>
                </a:lnTo>
                <a:lnTo>
                  <a:pt x="1728192" y="323096"/>
                </a:lnTo>
                <a:close/>
                <a:moveTo>
                  <a:pt x="720104" y="107072"/>
                </a:moveTo>
                <a:cubicBezTo>
                  <a:pt x="690281" y="107072"/>
                  <a:pt x="666104" y="131249"/>
                  <a:pt x="666104" y="161072"/>
                </a:cubicBezTo>
                <a:cubicBezTo>
                  <a:pt x="666104" y="190895"/>
                  <a:pt x="690281" y="215072"/>
                  <a:pt x="720104" y="215072"/>
                </a:cubicBezTo>
                <a:lnTo>
                  <a:pt x="1152104" y="215072"/>
                </a:lnTo>
                <a:cubicBezTo>
                  <a:pt x="1181927" y="215072"/>
                  <a:pt x="1206104" y="190895"/>
                  <a:pt x="1206104" y="161072"/>
                </a:cubicBezTo>
                <a:cubicBezTo>
                  <a:pt x="1206104" y="131249"/>
                  <a:pt x="1181927" y="107072"/>
                  <a:pt x="1152104" y="107072"/>
                </a:cubicBezTo>
                <a:close/>
                <a:moveTo>
                  <a:pt x="312041" y="0"/>
                </a:moveTo>
                <a:lnTo>
                  <a:pt x="1560167" y="0"/>
                </a:lnTo>
                <a:cubicBezTo>
                  <a:pt x="1732502" y="0"/>
                  <a:pt x="1872208" y="139706"/>
                  <a:pt x="1872208" y="312041"/>
                </a:cubicBezTo>
                <a:lnTo>
                  <a:pt x="1872208" y="2927959"/>
                </a:lnTo>
                <a:cubicBezTo>
                  <a:pt x="1872208" y="3100294"/>
                  <a:pt x="1732502" y="3240000"/>
                  <a:pt x="1560167" y="3240000"/>
                </a:cubicBezTo>
                <a:lnTo>
                  <a:pt x="312041" y="3240000"/>
                </a:lnTo>
                <a:cubicBezTo>
                  <a:pt x="139706" y="3240000"/>
                  <a:pt x="0" y="3100294"/>
                  <a:pt x="0" y="2927959"/>
                </a:cubicBezTo>
                <a:lnTo>
                  <a:pt x="0" y="312041"/>
                </a:lnTo>
                <a:cubicBezTo>
                  <a:pt x="0" y="139706"/>
                  <a:pt x="139706" y="0"/>
                  <a:pt x="312041" y="0"/>
                </a:cubicBezTo>
                <a:close/>
              </a:path>
            </a:pathLst>
          </a:custGeom>
          <a:solidFill>
            <a:srgbClr val="60487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ko-KR" altLang="en-US" sz="135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2134" y="7870087"/>
            <a:ext cx="1828901" cy="969436"/>
          </a:xfrm>
          <a:prstGeom prst="rect">
            <a:avLst/>
          </a:prstGeom>
        </p:spPr>
      </p:pic>
      <p:sp>
        <p:nvSpPr>
          <p:cNvPr id="10" name="TextBox 9"/>
          <p:cNvSpPr txBox="1"/>
          <p:nvPr/>
        </p:nvSpPr>
        <p:spPr>
          <a:xfrm>
            <a:off x="2041035" y="7970084"/>
            <a:ext cx="4099657" cy="769441"/>
          </a:xfrm>
          <a:prstGeom prst="rect">
            <a:avLst/>
          </a:prstGeom>
          <a:noFill/>
        </p:spPr>
        <p:txBody>
          <a:bodyPr wrap="square" rtlCol="0">
            <a:spAutoFit/>
          </a:bodyPr>
          <a:lstStyle/>
          <a:p>
            <a:r>
              <a:rPr lang="en-US" sz="2400" b="1" dirty="0" smtClean="0">
                <a:latin typeface="Gill Sans MT" panose="020B0502020104020203" pitchFamily="34" charset="0"/>
              </a:rPr>
              <a:t>Ready to Quit? </a:t>
            </a:r>
          </a:p>
          <a:p>
            <a:r>
              <a:rPr lang="en-US" sz="2000" dirty="0" smtClean="0">
                <a:latin typeface="Gill Sans MT" panose="020B0502020104020203" pitchFamily="34" charset="0"/>
              </a:rPr>
              <a:t>Text “</a:t>
            </a:r>
            <a:r>
              <a:rPr lang="en-US" sz="2000" dirty="0" err="1" smtClean="0">
                <a:latin typeface="Gill Sans MT" panose="020B0502020104020203" pitchFamily="34" charset="0"/>
              </a:rPr>
              <a:t>QuitKY</a:t>
            </a:r>
            <a:r>
              <a:rPr lang="en-US" sz="2000" dirty="0" smtClean="0">
                <a:latin typeface="Gill Sans MT" panose="020B0502020104020203" pitchFamily="34" charset="0"/>
              </a:rPr>
              <a:t>” to 797979</a:t>
            </a:r>
            <a:endParaRPr lang="en-US" sz="2000" dirty="0">
              <a:latin typeface="Gill Sans MT" panose="020B0502020104020203" pitchFamily="34" charset="0"/>
            </a:endParaRPr>
          </a:p>
        </p:txBody>
      </p:sp>
      <p:sp>
        <p:nvSpPr>
          <p:cNvPr id="11" name="TextBox 10"/>
          <p:cNvSpPr txBox="1"/>
          <p:nvPr/>
        </p:nvSpPr>
        <p:spPr>
          <a:xfrm>
            <a:off x="1924049" y="4259291"/>
            <a:ext cx="4595083" cy="769441"/>
          </a:xfrm>
          <a:prstGeom prst="rect">
            <a:avLst/>
          </a:prstGeom>
          <a:noFill/>
        </p:spPr>
        <p:txBody>
          <a:bodyPr wrap="square" rtlCol="0">
            <a:spAutoFit/>
          </a:bodyPr>
          <a:lstStyle/>
          <a:p>
            <a:r>
              <a:rPr lang="en-US" sz="2400" b="1" dirty="0" smtClean="0">
                <a:latin typeface="Gill Sans MT" panose="020B0502020104020203" pitchFamily="34" charset="0"/>
              </a:rPr>
              <a:t>Delay: </a:t>
            </a:r>
            <a:r>
              <a:rPr lang="en-US" sz="2000" dirty="0" smtClean="0">
                <a:latin typeface="Gill Sans MT" panose="020B0502020104020203" pitchFamily="34" charset="0"/>
              </a:rPr>
              <a:t>Cravings usually go away after 			10 minutes</a:t>
            </a:r>
            <a:endParaRPr lang="en-US" sz="2000" dirty="0">
              <a:latin typeface="Gill Sans MT" panose="020B0502020104020203" pitchFamily="34" charset="0"/>
            </a:endParaRPr>
          </a:p>
        </p:txBody>
      </p:sp>
      <p:sp>
        <p:nvSpPr>
          <p:cNvPr id="12" name="TextBox 11"/>
          <p:cNvSpPr txBox="1"/>
          <p:nvPr/>
        </p:nvSpPr>
        <p:spPr>
          <a:xfrm>
            <a:off x="1924048" y="3074435"/>
            <a:ext cx="4595083" cy="769441"/>
          </a:xfrm>
          <a:prstGeom prst="rect">
            <a:avLst/>
          </a:prstGeom>
          <a:noFill/>
        </p:spPr>
        <p:txBody>
          <a:bodyPr wrap="square" rtlCol="0">
            <a:spAutoFit/>
          </a:bodyPr>
          <a:lstStyle/>
          <a:p>
            <a:r>
              <a:rPr lang="en-US" sz="2400" b="1" dirty="0" smtClean="0">
                <a:latin typeface="Gill Sans MT" panose="020B0502020104020203" pitchFamily="34" charset="0"/>
              </a:rPr>
              <a:t>Drink: </a:t>
            </a:r>
            <a:r>
              <a:rPr lang="en-US" sz="2000" dirty="0" smtClean="0">
                <a:latin typeface="Gill Sans MT" panose="020B0502020104020203" pitchFamily="34" charset="0"/>
              </a:rPr>
              <a:t>Water, herbal tea, sparkling 			 waters</a:t>
            </a:r>
            <a:endParaRPr lang="en-US" sz="2000" dirty="0">
              <a:latin typeface="Gill Sans MT" panose="020B0502020104020203" pitchFamily="34" charset="0"/>
            </a:endParaRPr>
          </a:p>
        </p:txBody>
      </p:sp>
      <p:sp>
        <p:nvSpPr>
          <p:cNvPr id="13" name="TextBox 12"/>
          <p:cNvSpPr txBox="1"/>
          <p:nvPr/>
        </p:nvSpPr>
        <p:spPr>
          <a:xfrm>
            <a:off x="1924048" y="1951175"/>
            <a:ext cx="4595083" cy="461665"/>
          </a:xfrm>
          <a:prstGeom prst="rect">
            <a:avLst/>
          </a:prstGeom>
          <a:noFill/>
        </p:spPr>
        <p:txBody>
          <a:bodyPr wrap="square" rtlCol="0">
            <a:spAutoFit/>
          </a:bodyPr>
          <a:lstStyle/>
          <a:p>
            <a:r>
              <a:rPr lang="en-US" sz="2400" b="1" dirty="0" smtClean="0">
                <a:latin typeface="Gill Sans MT" panose="020B0502020104020203" pitchFamily="34" charset="0"/>
              </a:rPr>
              <a:t>Distract: </a:t>
            </a:r>
            <a:r>
              <a:rPr lang="en-US" sz="2000" dirty="0" smtClean="0">
                <a:latin typeface="Gill Sans MT" panose="020B0502020104020203" pitchFamily="34" charset="0"/>
              </a:rPr>
              <a:t>Find something else to do</a:t>
            </a:r>
            <a:endParaRPr lang="en-US" sz="2000" dirty="0">
              <a:latin typeface="Gill Sans MT" panose="020B0502020104020203" pitchFamily="34" charset="0"/>
            </a:endParaRPr>
          </a:p>
        </p:txBody>
      </p:sp>
      <p:sp>
        <p:nvSpPr>
          <p:cNvPr id="14" name="TextBox 13"/>
          <p:cNvSpPr txBox="1"/>
          <p:nvPr/>
        </p:nvSpPr>
        <p:spPr>
          <a:xfrm>
            <a:off x="1924049" y="5470598"/>
            <a:ext cx="4595084" cy="769441"/>
          </a:xfrm>
          <a:prstGeom prst="rect">
            <a:avLst/>
          </a:prstGeom>
          <a:noFill/>
        </p:spPr>
        <p:txBody>
          <a:bodyPr wrap="square" rtlCol="0">
            <a:spAutoFit/>
          </a:bodyPr>
          <a:lstStyle/>
          <a:p>
            <a:r>
              <a:rPr lang="en-US" sz="2400" b="1" dirty="0" smtClean="0">
                <a:latin typeface="Gill Sans MT" panose="020B0502020104020203" pitchFamily="34" charset="0"/>
              </a:rPr>
              <a:t>Deep breaths: </a:t>
            </a:r>
            <a:r>
              <a:rPr lang="en-US" sz="2000" dirty="0" smtClean="0">
                <a:latin typeface="Gill Sans MT" panose="020B0502020104020203" pitchFamily="34" charset="0"/>
              </a:rPr>
              <a:t>Breathe in for 5 					   seconds, exhale for 10</a:t>
            </a:r>
            <a:endParaRPr lang="en-US" sz="2000" dirty="0">
              <a:latin typeface="Gill Sans MT" panose="020B0502020104020203" pitchFamily="34" charset="0"/>
            </a:endParaRPr>
          </a:p>
        </p:txBody>
      </p:sp>
      <p:sp>
        <p:nvSpPr>
          <p:cNvPr id="15" name="TextBox 14"/>
          <p:cNvSpPr txBox="1"/>
          <p:nvPr/>
        </p:nvSpPr>
        <p:spPr>
          <a:xfrm>
            <a:off x="1924049" y="6979817"/>
            <a:ext cx="4595082" cy="461665"/>
          </a:xfrm>
          <a:prstGeom prst="rect">
            <a:avLst/>
          </a:prstGeom>
          <a:noFill/>
        </p:spPr>
        <p:txBody>
          <a:bodyPr wrap="square" rtlCol="0">
            <a:spAutoFit/>
          </a:bodyPr>
          <a:lstStyle/>
          <a:p>
            <a:r>
              <a:rPr lang="en-US" sz="2400" b="1" dirty="0" smtClean="0">
                <a:latin typeface="Gill Sans MT" panose="020B0502020104020203" pitchFamily="34" charset="0"/>
              </a:rPr>
              <a:t>Discuss: </a:t>
            </a:r>
            <a:r>
              <a:rPr lang="en-US" sz="2000" dirty="0" smtClean="0">
                <a:latin typeface="Gill Sans MT" panose="020B0502020104020203" pitchFamily="34" charset="0"/>
              </a:rPr>
              <a:t>Find a friend or a trusted adult</a:t>
            </a:r>
            <a:endParaRPr lang="en-US" sz="2000" dirty="0">
              <a:latin typeface="Gill Sans MT" panose="020B0502020104020203" pitchFamily="34" charset="0"/>
            </a:endParaRPr>
          </a:p>
        </p:txBody>
      </p:sp>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62251" y="8423545"/>
            <a:ext cx="756882" cy="459025"/>
          </a:xfrm>
          <a:prstGeom prst="rect">
            <a:avLst/>
          </a:prstGeom>
        </p:spPr>
      </p:pic>
      <p:pic>
        <p:nvPicPr>
          <p:cNvPr id="16" name="Picture 1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67300" y="8354805"/>
            <a:ext cx="609600" cy="530087"/>
          </a:xfrm>
          <a:prstGeom prst="rect">
            <a:avLst/>
          </a:prstGeom>
        </p:spPr>
      </p:pic>
    </p:spTree>
    <p:extLst>
      <p:ext uri="{BB962C8B-B14F-4D97-AF65-F5344CB8AC3E}">
        <p14:creationId xmlns:p14="http://schemas.microsoft.com/office/powerpoint/2010/main" val="3201900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2508" y="266700"/>
            <a:ext cx="6219875" cy="1767417"/>
          </a:xfrm>
        </p:spPr>
        <p:txBody>
          <a:bodyPr>
            <a:normAutofit fontScale="90000"/>
          </a:bodyPr>
          <a:lstStyle/>
          <a:p>
            <a:pPr algn="ctr"/>
            <a:r>
              <a:rPr lang="en-US" sz="4800" b="1" dirty="0" smtClean="0">
                <a:latin typeface="Gill Sans MT" panose="020B0502020104020203" pitchFamily="34" charset="0"/>
              </a:rPr>
              <a:t>Increase Motivation to Quit!</a:t>
            </a:r>
            <a:r>
              <a:rPr lang="en-US" b="1" dirty="0" smtClean="0">
                <a:latin typeface="Gill Sans MT" panose="020B0502020104020203" pitchFamily="34" charset="0"/>
              </a:rPr>
              <a:t/>
            </a:r>
            <a:br>
              <a:rPr lang="en-US" b="1" dirty="0" smtClean="0">
                <a:latin typeface="Gill Sans MT" panose="020B0502020104020203" pitchFamily="34" charset="0"/>
              </a:rPr>
            </a:br>
            <a:r>
              <a:rPr lang="en-US" b="1" dirty="0" smtClean="0">
                <a:latin typeface="Gill Sans MT" panose="020B0502020104020203" pitchFamily="34" charset="0"/>
              </a:rPr>
              <a:t>Because you can’t JUUL in school</a:t>
            </a:r>
            <a:endParaRPr lang="en-US" b="1" dirty="0">
              <a:latin typeface="Gill Sans MT" panose="020B0502020104020203"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0657" y="7326648"/>
            <a:ext cx="1828901" cy="969436"/>
          </a:xfrm>
          <a:prstGeom prst="rect">
            <a:avLst/>
          </a:prstGeom>
        </p:spPr>
      </p:pic>
      <p:sp>
        <p:nvSpPr>
          <p:cNvPr id="10" name="TextBox 9"/>
          <p:cNvSpPr txBox="1"/>
          <p:nvPr/>
        </p:nvSpPr>
        <p:spPr>
          <a:xfrm>
            <a:off x="2309558" y="7457423"/>
            <a:ext cx="4099657" cy="707886"/>
          </a:xfrm>
          <a:prstGeom prst="rect">
            <a:avLst/>
          </a:prstGeom>
          <a:noFill/>
        </p:spPr>
        <p:txBody>
          <a:bodyPr wrap="square" rtlCol="0">
            <a:spAutoFit/>
          </a:bodyPr>
          <a:lstStyle/>
          <a:p>
            <a:r>
              <a:rPr lang="en-US" sz="2000" b="1" dirty="0" smtClean="0">
                <a:latin typeface="Gill Sans MT" panose="020B0502020104020203" pitchFamily="34" charset="0"/>
              </a:rPr>
              <a:t>Ready to Quit? </a:t>
            </a:r>
          </a:p>
          <a:p>
            <a:r>
              <a:rPr lang="en-US" sz="2000" dirty="0" smtClean="0">
                <a:latin typeface="Gill Sans MT" panose="020B0502020104020203" pitchFamily="34" charset="0"/>
              </a:rPr>
              <a:t>Text “</a:t>
            </a:r>
            <a:r>
              <a:rPr lang="en-US" sz="2000" dirty="0" err="1" smtClean="0">
                <a:latin typeface="Gill Sans MT" panose="020B0502020104020203" pitchFamily="34" charset="0"/>
              </a:rPr>
              <a:t>QuitKY</a:t>
            </a:r>
            <a:r>
              <a:rPr lang="en-US" sz="2000" dirty="0" smtClean="0">
                <a:latin typeface="Gill Sans MT" panose="020B0502020104020203" pitchFamily="34" charset="0"/>
              </a:rPr>
              <a:t>” to 797979</a:t>
            </a:r>
            <a:endParaRPr lang="en-US" sz="2000" dirty="0">
              <a:latin typeface="Gill Sans MT" panose="020B0502020104020203" pitchFamily="34" charset="0"/>
            </a:endParaRPr>
          </a:p>
        </p:txBody>
      </p:sp>
      <p:sp>
        <p:nvSpPr>
          <p:cNvPr id="16" name="Content Placeholder 2"/>
          <p:cNvSpPr txBox="1">
            <a:spLocks/>
          </p:cNvSpPr>
          <p:nvPr/>
        </p:nvSpPr>
        <p:spPr>
          <a:xfrm>
            <a:off x="480657" y="2332175"/>
            <a:ext cx="5915025" cy="4351338"/>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n-US" sz="3200" dirty="0" smtClean="0">
                <a:latin typeface="Gill Sans MT" panose="020B0502020104020203" pitchFamily="34" charset="0"/>
              </a:rPr>
              <a:t>How is quitting </a:t>
            </a:r>
            <a:r>
              <a:rPr lang="en-US" sz="3200" b="1" dirty="0" smtClean="0">
                <a:solidFill>
                  <a:srgbClr val="9F2936"/>
                </a:solidFill>
                <a:latin typeface="Gill Sans MT" panose="020B0502020104020203" pitchFamily="34" charset="0"/>
              </a:rPr>
              <a:t>relevant</a:t>
            </a:r>
            <a:r>
              <a:rPr lang="en-US" sz="3200" dirty="0" smtClean="0">
                <a:latin typeface="Gill Sans MT" panose="020B0502020104020203" pitchFamily="34" charset="0"/>
              </a:rPr>
              <a:t> to you?</a:t>
            </a:r>
          </a:p>
          <a:p>
            <a:pPr marL="0" indent="0">
              <a:buNone/>
            </a:pPr>
            <a:endParaRPr lang="en-US" sz="500" dirty="0" smtClean="0">
              <a:latin typeface="Gill Sans MT" panose="020B0502020104020203" pitchFamily="34" charset="0"/>
            </a:endParaRPr>
          </a:p>
          <a:p>
            <a:r>
              <a:rPr lang="en-US" sz="3200" dirty="0" smtClean="0">
                <a:latin typeface="Gill Sans MT" panose="020B0502020104020203" pitchFamily="34" charset="0"/>
              </a:rPr>
              <a:t>What do you know about the </a:t>
            </a:r>
            <a:r>
              <a:rPr lang="en-US" sz="3200" b="1" dirty="0" smtClean="0">
                <a:solidFill>
                  <a:srgbClr val="9F2936"/>
                </a:solidFill>
                <a:latin typeface="Gill Sans MT" panose="020B0502020104020203" pitchFamily="34" charset="0"/>
              </a:rPr>
              <a:t>risks of using</a:t>
            </a:r>
            <a:r>
              <a:rPr lang="en-US" sz="3200" dirty="0" smtClean="0">
                <a:latin typeface="Gill Sans MT" panose="020B0502020104020203" pitchFamily="34" charset="0"/>
              </a:rPr>
              <a:t>?</a:t>
            </a:r>
          </a:p>
          <a:p>
            <a:pPr marL="0" indent="0">
              <a:buNone/>
            </a:pPr>
            <a:endParaRPr lang="en-US" sz="500" dirty="0" smtClean="0">
              <a:latin typeface="Gill Sans MT" panose="020B0502020104020203" pitchFamily="34" charset="0"/>
            </a:endParaRPr>
          </a:p>
          <a:p>
            <a:r>
              <a:rPr lang="en-US" sz="3200" dirty="0" smtClean="0">
                <a:latin typeface="Gill Sans MT" panose="020B0502020104020203" pitchFamily="34" charset="0"/>
              </a:rPr>
              <a:t>What would be </a:t>
            </a:r>
            <a:r>
              <a:rPr lang="en-US" sz="3200" b="1" dirty="0" smtClean="0">
                <a:solidFill>
                  <a:srgbClr val="9F2936"/>
                </a:solidFill>
                <a:latin typeface="Gill Sans MT" panose="020B0502020104020203" pitchFamily="34" charset="0"/>
              </a:rPr>
              <a:t>rewarding</a:t>
            </a:r>
            <a:r>
              <a:rPr lang="en-US" sz="3200" dirty="0" smtClean="0">
                <a:latin typeface="Gill Sans MT" panose="020B0502020104020203" pitchFamily="34" charset="0"/>
              </a:rPr>
              <a:t> about quitting?</a:t>
            </a:r>
          </a:p>
          <a:p>
            <a:pPr marL="0" indent="0">
              <a:buNone/>
            </a:pPr>
            <a:endParaRPr lang="en-US" sz="500" dirty="0" smtClean="0">
              <a:latin typeface="Gill Sans MT" panose="020B0502020104020203" pitchFamily="34" charset="0"/>
            </a:endParaRPr>
          </a:p>
          <a:p>
            <a:r>
              <a:rPr lang="en-US" sz="3200" dirty="0" smtClean="0">
                <a:latin typeface="Gill Sans MT" panose="020B0502020104020203" pitchFamily="34" charset="0"/>
              </a:rPr>
              <a:t>What </a:t>
            </a:r>
            <a:r>
              <a:rPr lang="en-US" sz="3200" b="1" dirty="0" smtClean="0">
                <a:solidFill>
                  <a:srgbClr val="9F2936"/>
                </a:solidFill>
                <a:latin typeface="Gill Sans MT" panose="020B0502020104020203" pitchFamily="34" charset="0"/>
              </a:rPr>
              <a:t>roadblocks</a:t>
            </a:r>
            <a:r>
              <a:rPr lang="en-US" sz="3200" dirty="0" smtClean="0">
                <a:latin typeface="Gill Sans MT" panose="020B0502020104020203" pitchFamily="34" charset="0"/>
              </a:rPr>
              <a:t> are there to quitting? </a:t>
            </a:r>
          </a:p>
          <a:p>
            <a:pPr marL="0" indent="0">
              <a:buNone/>
            </a:pPr>
            <a:endParaRPr lang="en-US" sz="500" dirty="0" smtClean="0">
              <a:latin typeface="Gill Sans MT" panose="020B0502020104020203" pitchFamily="34" charset="0"/>
            </a:endParaRPr>
          </a:p>
          <a:p>
            <a:r>
              <a:rPr lang="en-US" sz="3200" b="1" dirty="0" smtClean="0">
                <a:solidFill>
                  <a:srgbClr val="9F2936"/>
                </a:solidFill>
                <a:latin typeface="Gill Sans MT" panose="020B0502020104020203" pitchFamily="34" charset="0"/>
              </a:rPr>
              <a:t>Repeat! Repeat! Repeat!</a:t>
            </a:r>
          </a:p>
          <a:p>
            <a:endParaRPr lang="en-US" sz="2000" dirty="0"/>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62251" y="8423545"/>
            <a:ext cx="756882" cy="459025"/>
          </a:xfrm>
          <a:prstGeom prst="rect">
            <a:avLst/>
          </a:prstGeom>
        </p:spPr>
      </p:pic>
      <p:pic>
        <p:nvPicPr>
          <p:cNvPr id="11"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67300" y="8354805"/>
            <a:ext cx="609600" cy="530087"/>
          </a:xfrm>
          <a:prstGeom prst="rect">
            <a:avLst/>
          </a:prstGeom>
        </p:spPr>
      </p:pic>
    </p:spTree>
    <p:extLst>
      <p:ext uri="{BB962C8B-B14F-4D97-AF65-F5344CB8AC3E}">
        <p14:creationId xmlns:p14="http://schemas.microsoft.com/office/powerpoint/2010/main" val="3899780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F59FF3892CA554B80961232C2C40268" ma:contentTypeVersion="3" ma:contentTypeDescription="Create a new document." ma:contentTypeScope="" ma:versionID="26ee24ad5d5ddadb9b750d981da28497">
  <xsd:schema xmlns:xsd="http://www.w3.org/2001/XMLSchema" xmlns:xs="http://www.w3.org/2001/XMLSchema" xmlns:p="http://schemas.microsoft.com/office/2006/metadata/properties" xmlns:ns1="http://schemas.microsoft.com/sharepoint/v3" xmlns:ns2="9d98fa39-7fbd-4685-a488-797cac822720" targetNamespace="http://schemas.microsoft.com/office/2006/metadata/properties" ma:root="true" ma:fieldsID="277e018cf80a9c1f53eeb1e0ff65f973" ns1:_="" ns2:_="">
    <xsd:import namespace="http://schemas.microsoft.com/sharepoint/v3"/>
    <xsd:import namespace="9d98fa39-7fbd-4685-a488-797cac822720"/>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d98fa39-7fbd-4685-a488-797cac82272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18D35923-4EFD-4CD0-BD2C-167D34647F6B}"/>
</file>

<file path=customXml/itemProps2.xml><?xml version="1.0" encoding="utf-8"?>
<ds:datastoreItem xmlns:ds="http://schemas.openxmlformats.org/officeDocument/2006/customXml" ds:itemID="{462E8D25-0179-4A26-A628-D6E4FC4CFD6E}"/>
</file>

<file path=customXml/itemProps3.xml><?xml version="1.0" encoding="utf-8"?>
<ds:datastoreItem xmlns:ds="http://schemas.openxmlformats.org/officeDocument/2006/customXml" ds:itemID="{C1E01795-EDBC-4F6E-8A7B-732912246413}"/>
</file>

<file path=docProps/app.xml><?xml version="1.0" encoding="utf-8"?>
<Properties xmlns="http://schemas.openxmlformats.org/officeDocument/2006/extended-properties" xmlns:vt="http://schemas.openxmlformats.org/officeDocument/2006/docPropsVTypes">
  <Template>Office Theme</Template>
  <TotalTime>79</TotalTime>
  <Words>569</Words>
  <Application>Microsoft Office PowerPoint</Application>
  <PresentationFormat>Letter Paper (8.5x11 in)</PresentationFormat>
  <Paragraphs>40</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맑은 고딕</vt:lpstr>
      <vt:lpstr>Arial</vt:lpstr>
      <vt:lpstr>Calibri</vt:lpstr>
      <vt:lpstr>Calibri Light</vt:lpstr>
      <vt:lpstr>Gill Sans MT</vt:lpstr>
      <vt:lpstr>Office Theme</vt:lpstr>
      <vt:lpstr>Beat Your Cravings! Because you can’t JUUL in school</vt:lpstr>
      <vt:lpstr>Increase Motivation to Quit! Because you can’t JUUL in school</vt:lpstr>
    </vt:vector>
  </TitlesOfParts>
  <Company>Commonwealth of Kentucky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Beat Your Cravings!</dc:title>
  <dc:creator>Hoagland, Elizabeth A (CHFS DPH DPQI)</dc:creator>
  <cp:lastModifiedBy>Daniels, Lara (CHFS DPH DPQI)</cp:lastModifiedBy>
  <cp:revision>10</cp:revision>
  <dcterms:created xsi:type="dcterms:W3CDTF">2019-02-19T21:10:05Z</dcterms:created>
  <dcterms:modified xsi:type="dcterms:W3CDTF">2019-03-25T13:11:51Z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0x0101001F59FF3892CA554B80961232C2C40268</vt:lpwstr>
  </property>
  <property fmtid="{D5CDD505-2E9C-101B-9397-08002B2CF9AE}" pid="3" name="xd_Signature">
    <vt:bool>false</vt:bool>
  </property>
  <property fmtid="{D5CDD505-2E9C-101B-9397-08002B2CF9AE}" pid="4" name="xd_ProgID">
    <vt:lpwstr/>
  </property>
  <property fmtid="{D5CDD505-2E9C-101B-9397-08002B2CF9AE}" pid="5" name="_SourceUrl">
    <vt:lpwstr/>
  </property>
  <property fmtid="{D5CDD505-2E9C-101B-9397-08002B2CF9AE}" pid="6" name="_SharedFileIndex">
    <vt:lpwstr/>
  </property>
  <property fmtid="{D5CDD505-2E9C-101B-9397-08002B2CF9AE}" pid="7" name="TemplateUrl">
    <vt:lpwstr/>
  </property>
</Properties>
</file>