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0" r:id="rId5"/>
    <p:sldMasterId id="2147483706" r:id="rId6"/>
    <p:sldMasterId id="2147483708" r:id="rId7"/>
    <p:sldMasterId id="2147483710" r:id="rId8"/>
    <p:sldMasterId id="2147483712" r:id="rId9"/>
    <p:sldMasterId id="2147483714" r:id="rId10"/>
    <p:sldMasterId id="2147483716" r:id="rId11"/>
    <p:sldMasterId id="2147483718" r:id="rId12"/>
    <p:sldMasterId id="2147483720" r:id="rId13"/>
    <p:sldMasterId id="2147483722" r:id="rId14"/>
    <p:sldMasterId id="2147483724" r:id="rId15"/>
    <p:sldMasterId id="2147483726" r:id="rId16"/>
    <p:sldMasterId id="2147483728" r:id="rId17"/>
    <p:sldMasterId id="2147483730" r:id="rId18"/>
  </p:sldMasterIdLst>
  <p:notesMasterIdLst>
    <p:notesMasterId r:id="rId40"/>
  </p:notesMasterIdLst>
  <p:handoutMasterIdLst>
    <p:handoutMasterId r:id="rId41"/>
  </p:handoutMasterIdLst>
  <p:sldIdLst>
    <p:sldId id="277" r:id="rId19"/>
    <p:sldId id="348" r:id="rId20"/>
    <p:sldId id="349" r:id="rId21"/>
    <p:sldId id="281" r:id="rId22"/>
    <p:sldId id="292" r:id="rId23"/>
    <p:sldId id="297" r:id="rId24"/>
    <p:sldId id="282" r:id="rId25"/>
    <p:sldId id="350" r:id="rId26"/>
    <p:sldId id="284" r:id="rId27"/>
    <p:sldId id="290" r:id="rId28"/>
    <p:sldId id="257" r:id="rId29"/>
    <p:sldId id="289" r:id="rId30"/>
    <p:sldId id="293" r:id="rId31"/>
    <p:sldId id="285" r:id="rId32"/>
    <p:sldId id="294" r:id="rId33"/>
    <p:sldId id="286" r:id="rId34"/>
    <p:sldId id="288" r:id="rId35"/>
    <p:sldId id="291" r:id="rId36"/>
    <p:sldId id="298" r:id="rId37"/>
    <p:sldId id="287" r:id="rId38"/>
    <p:sldId id="295" r:id="rId39"/>
  </p:sldIdLst>
  <p:sldSz cx="12192000" cy="6858000"/>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C768B3-3275-E5B6-49E3-97CB5D2A30A7}" name="Katherine Pruitt" initials="KP" userId="S::Katherine.Pruitt@lung.org::eb37ece5-6198-4ce9-b338-77e44287e19c" providerId="AD"/>
  <p188:author id="{ECF4FABF-879E-92F4-B00B-9570B8759599}" name="Brittany Meyer" initials="BM" userId="S::Brittany.Meyer@lung.org::70c026a9-c297-4274-9024-b1fc45e2b72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njana Kodwani" initials="RK" lastIdx="2" clrIdx="0">
    <p:extLst>
      <p:ext uri="{19B8F6BF-5375-455C-9EA6-DF929625EA0E}">
        <p15:presenceInfo xmlns:p15="http://schemas.microsoft.com/office/powerpoint/2012/main" userId="S::Ranjana.Kodwani@lung.org::1c7436f7-11cd-44de-8f26-258268bfb1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4A66"/>
    <a:srgbClr val="0064FF"/>
    <a:srgbClr val="009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643FAD-0198-43E4-9BB9-4476E33ABBCF}" v="2" dt="2023-05-10T13:50:10.8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42" autoAdjust="0"/>
  </p:normalViewPr>
  <p:slideViewPr>
    <p:cSldViewPr snapToGrid="0">
      <p:cViewPr varScale="1">
        <p:scale>
          <a:sx n="70" d="100"/>
          <a:sy n="70" d="100"/>
        </p:scale>
        <p:origin x="1138"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Meyer" userId="70c026a9-c297-4274-9024-b1fc45e2b72c" providerId="ADAL" clId="{C7643FAD-0198-43E4-9BB9-4476E33ABBCF}"/>
    <pc:docChg chg="custSel addSld modSld">
      <pc:chgData name="Brittany Meyer" userId="70c026a9-c297-4274-9024-b1fc45e2b72c" providerId="ADAL" clId="{C7643FAD-0198-43E4-9BB9-4476E33ABBCF}" dt="2023-05-10T13:52:45.693" v="1040" actId="20577"/>
      <pc:docMkLst>
        <pc:docMk/>
      </pc:docMkLst>
      <pc:sldChg chg="modNotesTx">
        <pc:chgData name="Brittany Meyer" userId="70c026a9-c297-4274-9024-b1fc45e2b72c" providerId="ADAL" clId="{C7643FAD-0198-43E4-9BB9-4476E33ABBCF}" dt="2023-05-10T13:51:57.129" v="1038" actId="20577"/>
        <pc:sldMkLst>
          <pc:docMk/>
          <pc:sldMk cId="4039398888" sldId="284"/>
        </pc:sldMkLst>
      </pc:sldChg>
      <pc:sldChg chg="modSp mod">
        <pc:chgData name="Brittany Meyer" userId="70c026a9-c297-4274-9024-b1fc45e2b72c" providerId="ADAL" clId="{C7643FAD-0198-43E4-9BB9-4476E33ABBCF}" dt="2023-05-10T13:52:45.693" v="1040" actId="20577"/>
        <pc:sldMkLst>
          <pc:docMk/>
          <pc:sldMk cId="1031964535" sldId="295"/>
        </pc:sldMkLst>
        <pc:spChg chg="mod">
          <ac:chgData name="Brittany Meyer" userId="70c026a9-c297-4274-9024-b1fc45e2b72c" providerId="ADAL" clId="{C7643FAD-0198-43E4-9BB9-4476E33ABBCF}" dt="2023-05-10T13:52:45.693" v="1040" actId="20577"/>
          <ac:spMkLst>
            <pc:docMk/>
            <pc:sldMk cId="1031964535" sldId="295"/>
            <ac:spMk id="3" creationId="{361748F6-FB66-4EE7-BE5A-84179087B386}"/>
          </ac:spMkLst>
        </pc:spChg>
      </pc:sldChg>
      <pc:sldChg chg="modSp mod">
        <pc:chgData name="Brittany Meyer" userId="70c026a9-c297-4274-9024-b1fc45e2b72c" providerId="ADAL" clId="{C7643FAD-0198-43E4-9BB9-4476E33ABBCF}" dt="2023-05-10T13:31:49.090" v="32" actId="14100"/>
        <pc:sldMkLst>
          <pc:docMk/>
          <pc:sldMk cId="1888608722" sldId="348"/>
        </pc:sldMkLst>
        <pc:spChg chg="mod">
          <ac:chgData name="Brittany Meyer" userId="70c026a9-c297-4274-9024-b1fc45e2b72c" providerId="ADAL" clId="{C7643FAD-0198-43E4-9BB9-4476E33ABBCF}" dt="2023-05-10T13:31:49.090" v="32" actId="14100"/>
          <ac:spMkLst>
            <pc:docMk/>
            <pc:sldMk cId="1888608722" sldId="348"/>
            <ac:spMk id="8" creationId="{22E1B108-77F5-49E4-8A92-C6B9FED49E59}"/>
          </ac:spMkLst>
        </pc:spChg>
      </pc:sldChg>
      <pc:sldChg chg="modNotesTx">
        <pc:chgData name="Brittany Meyer" userId="70c026a9-c297-4274-9024-b1fc45e2b72c" providerId="ADAL" clId="{C7643FAD-0198-43E4-9BB9-4476E33ABBCF}" dt="2023-05-10T13:38:40.284" v="676" actId="20577"/>
        <pc:sldMkLst>
          <pc:docMk/>
          <pc:sldMk cId="3691465811" sldId="349"/>
        </pc:sldMkLst>
      </pc:sldChg>
      <pc:sldChg chg="addSp modSp add mod modNotesTx">
        <pc:chgData name="Brittany Meyer" userId="70c026a9-c297-4274-9024-b1fc45e2b72c" providerId="ADAL" clId="{C7643FAD-0198-43E4-9BB9-4476E33ABBCF}" dt="2023-05-10T13:50:15.706" v="1037" actId="1076"/>
        <pc:sldMkLst>
          <pc:docMk/>
          <pc:sldMk cId="2816816826" sldId="350"/>
        </pc:sldMkLst>
        <pc:spChg chg="mod">
          <ac:chgData name="Brittany Meyer" userId="70c026a9-c297-4274-9024-b1fc45e2b72c" providerId="ADAL" clId="{C7643FAD-0198-43E4-9BB9-4476E33ABBCF}" dt="2023-05-10T13:42:33" v="730" actId="20577"/>
          <ac:spMkLst>
            <pc:docMk/>
            <pc:sldMk cId="2816816826" sldId="350"/>
            <ac:spMk id="3" creationId="{361748F6-FB66-4EE7-BE5A-84179087B386}"/>
          </ac:spMkLst>
        </pc:spChg>
        <pc:spChg chg="add mod">
          <ac:chgData name="Brittany Meyer" userId="70c026a9-c297-4274-9024-b1fc45e2b72c" providerId="ADAL" clId="{C7643FAD-0198-43E4-9BB9-4476E33ABBCF}" dt="2023-05-10T13:49:17.785" v="920" actId="1076"/>
          <ac:spMkLst>
            <pc:docMk/>
            <pc:sldMk cId="2816816826" sldId="350"/>
            <ac:spMk id="4" creationId="{087C1843-50ED-1B34-C0CF-BB496E44EB65}"/>
          </ac:spMkLst>
        </pc:spChg>
        <pc:picChg chg="add mod">
          <ac:chgData name="Brittany Meyer" userId="70c026a9-c297-4274-9024-b1fc45e2b72c" providerId="ADAL" clId="{C7643FAD-0198-43E4-9BB9-4476E33ABBCF}" dt="2023-05-10T13:50:15.706" v="1037" actId="1076"/>
          <ac:picMkLst>
            <pc:docMk/>
            <pc:sldMk cId="2816816826" sldId="350"/>
            <ac:picMk id="5" creationId="{3FE3CDF7-FCE7-FD8A-B673-4C85E113348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E1FF4D-88E8-464E-8E0A-274EEE397F8F}"/>
              </a:ext>
            </a:extLst>
          </p:cNvPr>
          <p:cNvSpPr>
            <a:spLocks noGrp="1"/>
          </p:cNvSpPr>
          <p:nvPr>
            <p:ph type="hdr" sz="quarter"/>
          </p:nvPr>
        </p:nvSpPr>
        <p:spPr>
          <a:xfrm>
            <a:off x="0" y="1"/>
            <a:ext cx="4036007"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5C8D5D-D7F7-4642-BC75-8ECCB0EB4EEF}"/>
              </a:ext>
            </a:extLst>
          </p:cNvPr>
          <p:cNvSpPr>
            <a:spLocks noGrp="1"/>
          </p:cNvSpPr>
          <p:nvPr>
            <p:ph type="dt" sz="quarter" idx="1"/>
          </p:nvPr>
        </p:nvSpPr>
        <p:spPr>
          <a:xfrm>
            <a:off x="5275701" y="1"/>
            <a:ext cx="4036007" cy="344091"/>
          </a:xfrm>
          <a:prstGeom prst="rect">
            <a:avLst/>
          </a:prstGeom>
        </p:spPr>
        <p:txBody>
          <a:bodyPr vert="horz" lIns="91440" tIns="45720" rIns="91440" bIns="45720" rtlCol="0"/>
          <a:lstStyle>
            <a:lvl1pPr algn="r">
              <a:defRPr sz="1200"/>
            </a:lvl1pPr>
          </a:lstStyle>
          <a:p>
            <a:fld id="{8C62E7DA-5B99-4FA4-98C3-25809F3F153C}" type="datetimeFigureOut">
              <a:rPr lang="en-US" smtClean="0"/>
              <a:t>5/9/2023</a:t>
            </a:fld>
            <a:endParaRPr lang="en-US"/>
          </a:p>
        </p:txBody>
      </p:sp>
      <p:sp>
        <p:nvSpPr>
          <p:cNvPr id="4" name="Footer Placeholder 3">
            <a:extLst>
              <a:ext uri="{FF2B5EF4-FFF2-40B4-BE49-F238E27FC236}">
                <a16:creationId xmlns:a16="http://schemas.microsoft.com/office/drawing/2014/main" id="{EEBAB060-CA13-481C-8EE2-83363F429E35}"/>
              </a:ext>
            </a:extLst>
          </p:cNvPr>
          <p:cNvSpPr>
            <a:spLocks noGrp="1"/>
          </p:cNvSpPr>
          <p:nvPr>
            <p:ph type="ftr" sz="quarter" idx="2"/>
          </p:nvPr>
        </p:nvSpPr>
        <p:spPr>
          <a:xfrm>
            <a:off x="0" y="6513910"/>
            <a:ext cx="4036007" cy="344090"/>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103603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5701" y="1"/>
            <a:ext cx="4036007" cy="344091"/>
          </a:xfrm>
          <a:prstGeom prst="rect">
            <a:avLst/>
          </a:prstGeom>
        </p:spPr>
        <p:txBody>
          <a:bodyPr vert="horz" lIns="91440" tIns="45720" rIns="91440" bIns="45720" rtlCol="0"/>
          <a:lstStyle>
            <a:lvl1pPr algn="r">
              <a:defRPr sz="1200"/>
            </a:lvl1pPr>
          </a:lstStyle>
          <a:p>
            <a:fld id="{62F96D97-0CCB-4D14-A05F-F2DA28BB3059}" type="datetimeFigureOut">
              <a:rPr lang="en-US" smtClean="0"/>
              <a:t>5/9/2023</a:t>
            </a:fld>
            <a:endParaRPr lang="en-US"/>
          </a:p>
        </p:txBody>
      </p:sp>
      <p:sp>
        <p:nvSpPr>
          <p:cNvPr id="4" name="Slide Image Placeholder 3"/>
          <p:cNvSpPr>
            <a:spLocks noGrp="1" noRot="1" noChangeAspect="1"/>
          </p:cNvSpPr>
          <p:nvPr>
            <p:ph type="sldImg" idx="2"/>
          </p:nvPr>
        </p:nvSpPr>
        <p:spPr>
          <a:xfrm>
            <a:off x="2598738" y="857250"/>
            <a:ext cx="4116387"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387" y="3300412"/>
            <a:ext cx="745109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36007"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5701" y="6513910"/>
            <a:ext cx="4036007" cy="344090"/>
          </a:xfrm>
          <a:prstGeom prst="rect">
            <a:avLst/>
          </a:prstGeom>
        </p:spPr>
        <p:txBody>
          <a:bodyPr vert="horz" lIns="91440" tIns="45720" rIns="91440" bIns="45720" rtlCol="0" anchor="b"/>
          <a:lstStyle>
            <a:lvl1pPr algn="r">
              <a:defRPr sz="1200"/>
            </a:lvl1pPr>
          </a:lstStyle>
          <a:p>
            <a:fld id="{53295E17-2279-4923-874F-A0645C3E1647}" type="slidenum">
              <a:rPr lang="en-US" smtClean="0"/>
              <a:t>‹#›</a:t>
            </a:fld>
            <a:endParaRPr lang="en-US"/>
          </a:p>
        </p:txBody>
      </p:sp>
    </p:spTree>
    <p:extLst>
      <p:ext uri="{BB962C8B-B14F-4D97-AF65-F5344CB8AC3E}">
        <p14:creationId xmlns:p14="http://schemas.microsoft.com/office/powerpoint/2010/main" val="187614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Nitrogen_oxid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Nitrogen_dioxide" TargetMode="External"/><Relationship Id="rId5" Type="http://schemas.openxmlformats.org/officeDocument/2006/relationships/hyperlink" Target="https://en.wikipedia.org/wiki/Nitric_oxide" TargetMode="External"/><Relationship Id="rId4" Type="http://schemas.openxmlformats.org/officeDocument/2006/relationships/hyperlink" Target="https://en.wikipedia.org/wiki/Air_pollu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95E17-2279-4923-874F-A0645C3E1647}" type="slidenum">
              <a:rPr lang="en-US" smtClean="0"/>
              <a:t>1</a:t>
            </a:fld>
            <a:endParaRPr lang="en-US"/>
          </a:p>
        </p:txBody>
      </p:sp>
    </p:spTree>
    <p:extLst>
      <p:ext uri="{BB962C8B-B14F-4D97-AF65-F5344CB8AC3E}">
        <p14:creationId xmlns:p14="http://schemas.microsoft.com/office/powerpoint/2010/main" val="3845404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Katherine</a:t>
            </a:r>
          </a:p>
        </p:txBody>
      </p:sp>
      <p:sp>
        <p:nvSpPr>
          <p:cNvPr id="4" name="Slide Number Placeholder 3"/>
          <p:cNvSpPr>
            <a:spLocks noGrp="1"/>
          </p:cNvSpPr>
          <p:nvPr>
            <p:ph type="sldNum" sz="quarter" idx="5"/>
          </p:nvPr>
        </p:nvSpPr>
        <p:spPr/>
        <p:txBody>
          <a:bodyPr/>
          <a:lstStyle/>
          <a:p>
            <a:fld id="{53295E17-2279-4923-874F-A0645C3E1647}" type="slidenum">
              <a:rPr lang="en-US" smtClean="0"/>
              <a:t>10</a:t>
            </a:fld>
            <a:endParaRPr lang="en-US"/>
          </a:p>
        </p:txBody>
      </p:sp>
    </p:spTree>
    <p:extLst>
      <p:ext uri="{BB962C8B-B14F-4D97-AF65-F5344CB8AC3E}">
        <p14:creationId xmlns:p14="http://schemas.microsoft.com/office/powerpoint/2010/main" val="122164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Katherine</a:t>
            </a:r>
            <a:r>
              <a:rPr lang="en-US"/>
              <a:t> The body of knowledge on the health effects of these pollutants has been gathered over decades of research on outdoor and indoor air pollution generally – not specific to combustion appliances</a:t>
            </a:r>
          </a:p>
          <a:p>
            <a:endParaRPr lang="en-US"/>
          </a:p>
          <a:p>
            <a:r>
              <a:rPr lang="en-US" b="1" i="0">
                <a:solidFill>
                  <a:srgbClr val="202122"/>
                </a:solidFill>
                <a:effectLst/>
                <a:latin typeface="Arial" panose="020B0604020202020204" pitchFamily="34" charset="0"/>
              </a:rPr>
              <a:t>NO</a:t>
            </a:r>
            <a:r>
              <a:rPr lang="en-US" b="1" i="1" baseline="-25000">
                <a:solidFill>
                  <a:srgbClr val="202122"/>
                </a:solidFill>
                <a:effectLst/>
                <a:latin typeface="Arial" panose="020B0604020202020204" pitchFamily="34" charset="0"/>
              </a:rPr>
              <a:t>x</a:t>
            </a:r>
            <a:r>
              <a:rPr lang="en-US" b="0" i="0">
                <a:solidFill>
                  <a:srgbClr val="202122"/>
                </a:solidFill>
                <a:effectLst/>
                <a:latin typeface="Arial" panose="020B0604020202020204" pitchFamily="34" charset="0"/>
              </a:rPr>
              <a:t> is the term for the </a:t>
            </a:r>
            <a:r>
              <a:rPr lang="en-US" b="0" i="0" u="none" strike="noStrike">
                <a:solidFill>
                  <a:srgbClr val="0645AD"/>
                </a:solidFill>
                <a:effectLst/>
                <a:latin typeface="Arial" panose="020B0604020202020204" pitchFamily="34" charset="0"/>
                <a:hlinkClick r:id="rId3" tooltip="Nitrogen oxide"/>
              </a:rPr>
              <a:t>nitrogen oxides</a:t>
            </a:r>
            <a:r>
              <a:rPr lang="en-US" b="0" i="0">
                <a:solidFill>
                  <a:srgbClr val="202122"/>
                </a:solidFill>
                <a:effectLst/>
                <a:latin typeface="Arial" panose="020B0604020202020204" pitchFamily="34" charset="0"/>
              </a:rPr>
              <a:t> that are most relevant for </a:t>
            </a:r>
            <a:r>
              <a:rPr lang="en-US" b="0" i="0" u="none" strike="noStrike">
                <a:solidFill>
                  <a:srgbClr val="0645AD"/>
                </a:solidFill>
                <a:effectLst/>
                <a:latin typeface="Arial" panose="020B0604020202020204" pitchFamily="34" charset="0"/>
                <a:hlinkClick r:id="rId4" tooltip="Air pollution"/>
              </a:rPr>
              <a:t>air pollution</a:t>
            </a:r>
            <a:r>
              <a:rPr lang="en-US" b="0" i="0">
                <a:solidFill>
                  <a:srgbClr val="202122"/>
                </a:solidFill>
                <a:effectLst/>
                <a:latin typeface="Arial" panose="020B0604020202020204" pitchFamily="34" charset="0"/>
              </a:rPr>
              <a:t>, namely </a:t>
            </a:r>
            <a:r>
              <a:rPr lang="en-US" b="0" i="0" u="none" strike="noStrike">
                <a:solidFill>
                  <a:srgbClr val="0645AD"/>
                </a:solidFill>
                <a:effectLst/>
                <a:latin typeface="Arial" panose="020B0604020202020204" pitchFamily="34" charset="0"/>
                <a:hlinkClick r:id="rId5" tooltip="Nitric oxide"/>
              </a:rPr>
              <a:t>nitric oxide</a:t>
            </a:r>
            <a:r>
              <a:rPr lang="en-US" b="0" i="0">
                <a:solidFill>
                  <a:srgbClr val="202122"/>
                </a:solidFill>
                <a:effectLst/>
                <a:latin typeface="Arial" panose="020B0604020202020204" pitchFamily="34" charset="0"/>
              </a:rPr>
              <a:t> (NO) and </a:t>
            </a:r>
            <a:r>
              <a:rPr lang="en-US" b="0" i="0" u="sng">
                <a:solidFill>
                  <a:srgbClr val="0645AD"/>
                </a:solidFill>
                <a:effectLst/>
                <a:latin typeface="Arial" panose="020B0604020202020204" pitchFamily="34" charset="0"/>
                <a:hlinkClick r:id="rId6"/>
              </a:rPr>
              <a:t>nitrogen dioxide</a:t>
            </a:r>
            <a:r>
              <a:rPr lang="en-US" b="0" i="0">
                <a:solidFill>
                  <a:srgbClr val="202122"/>
                </a:solidFill>
                <a:effectLst/>
                <a:latin typeface="Arial" panose="020B0604020202020204" pitchFamily="34" charset="0"/>
              </a:rPr>
              <a:t> (NO</a:t>
            </a:r>
            <a:r>
              <a:rPr lang="en-US" b="0" i="0" baseline="-25000">
                <a:solidFill>
                  <a:srgbClr val="202122"/>
                </a:solidFill>
                <a:effectLst/>
                <a:latin typeface="Arial" panose="020B0604020202020204" pitchFamily="34" charset="0"/>
              </a:rPr>
              <a:t>2</a:t>
            </a:r>
            <a:r>
              <a:rPr lang="en-US" b="0" i="0">
                <a:solidFill>
                  <a:srgbClr val="202122"/>
                </a:solidFill>
                <a:effectLst/>
                <a:latin typeface="Arial" panose="020B0604020202020204" pitchFamily="34" charset="0"/>
              </a:rPr>
              <a:t>)</a:t>
            </a:r>
            <a:endParaRPr lang="en-US"/>
          </a:p>
        </p:txBody>
      </p:sp>
      <p:sp>
        <p:nvSpPr>
          <p:cNvPr id="4" name="Slide Number Placeholder 3"/>
          <p:cNvSpPr>
            <a:spLocks noGrp="1"/>
          </p:cNvSpPr>
          <p:nvPr>
            <p:ph type="sldNum" sz="quarter" idx="5"/>
          </p:nvPr>
        </p:nvSpPr>
        <p:spPr/>
        <p:txBody>
          <a:bodyPr/>
          <a:lstStyle/>
          <a:p>
            <a:fld id="{53295E17-2279-4923-874F-A0645C3E1647}" type="slidenum">
              <a:rPr lang="en-US" smtClean="0"/>
              <a:t>12</a:t>
            </a:fld>
            <a:endParaRPr lang="en-US"/>
          </a:p>
        </p:txBody>
      </p:sp>
    </p:spTree>
    <p:extLst>
      <p:ext uri="{BB962C8B-B14F-4D97-AF65-F5344CB8AC3E}">
        <p14:creationId xmlns:p14="http://schemas.microsoft.com/office/powerpoint/2010/main" val="4037806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Katherine</a:t>
            </a:r>
          </a:p>
        </p:txBody>
      </p:sp>
      <p:sp>
        <p:nvSpPr>
          <p:cNvPr id="4" name="Slide Number Placeholder 3"/>
          <p:cNvSpPr>
            <a:spLocks noGrp="1"/>
          </p:cNvSpPr>
          <p:nvPr>
            <p:ph type="sldNum" sz="quarter" idx="5"/>
          </p:nvPr>
        </p:nvSpPr>
        <p:spPr/>
        <p:txBody>
          <a:bodyPr/>
          <a:lstStyle/>
          <a:p>
            <a:fld id="{53295E17-2279-4923-874F-A0645C3E1647}" type="slidenum">
              <a:rPr lang="en-US" smtClean="0"/>
              <a:t>13</a:t>
            </a:fld>
            <a:endParaRPr lang="en-US"/>
          </a:p>
        </p:txBody>
      </p:sp>
    </p:spTree>
    <p:extLst>
      <p:ext uri="{BB962C8B-B14F-4D97-AF65-F5344CB8AC3E}">
        <p14:creationId xmlns:p14="http://schemas.microsoft.com/office/powerpoint/2010/main" val="234873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the report looking specifically at appliance exposure and their impacts </a:t>
            </a:r>
          </a:p>
          <a:p>
            <a:r>
              <a:rPr lang="en-US" dirty="0"/>
              <a:t>Lower respiratory tract infections </a:t>
            </a:r>
          </a:p>
          <a:p>
            <a:r>
              <a:rPr lang="en-US" dirty="0"/>
              <a:t>Rates of pneumonia </a:t>
            </a:r>
          </a:p>
        </p:txBody>
      </p:sp>
      <p:sp>
        <p:nvSpPr>
          <p:cNvPr id="4" name="Slide Number Placeholder 3"/>
          <p:cNvSpPr>
            <a:spLocks noGrp="1"/>
          </p:cNvSpPr>
          <p:nvPr>
            <p:ph type="sldNum" sz="quarter" idx="5"/>
          </p:nvPr>
        </p:nvSpPr>
        <p:spPr/>
        <p:txBody>
          <a:bodyPr/>
          <a:lstStyle/>
          <a:p>
            <a:fld id="{53295E17-2279-4923-874F-A0645C3E1647}" type="slidenum">
              <a:rPr lang="en-US" smtClean="0"/>
              <a:t>14</a:t>
            </a:fld>
            <a:endParaRPr lang="en-US"/>
          </a:p>
        </p:txBody>
      </p:sp>
    </p:spTree>
    <p:extLst>
      <p:ext uri="{BB962C8B-B14F-4D97-AF65-F5344CB8AC3E}">
        <p14:creationId xmlns:p14="http://schemas.microsoft.com/office/powerpoint/2010/main" val="854635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90% of local pollution is caused by wood burning in small rural towns </a:t>
            </a:r>
          </a:p>
        </p:txBody>
      </p:sp>
      <p:sp>
        <p:nvSpPr>
          <p:cNvPr id="4" name="Slide Number Placeholder 3"/>
          <p:cNvSpPr>
            <a:spLocks noGrp="1"/>
          </p:cNvSpPr>
          <p:nvPr>
            <p:ph type="sldNum" sz="quarter" idx="5"/>
          </p:nvPr>
        </p:nvSpPr>
        <p:spPr/>
        <p:txBody>
          <a:bodyPr/>
          <a:lstStyle/>
          <a:p>
            <a:fld id="{53295E17-2279-4923-874F-A0645C3E1647}" type="slidenum">
              <a:rPr lang="en-US" smtClean="0"/>
              <a:t>15</a:t>
            </a:fld>
            <a:endParaRPr lang="en-US"/>
          </a:p>
        </p:txBody>
      </p:sp>
    </p:spTree>
    <p:extLst>
      <p:ext uri="{BB962C8B-B14F-4D97-AF65-F5344CB8AC3E}">
        <p14:creationId xmlns:p14="http://schemas.microsoft.com/office/powerpoint/2010/main" val="188957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were surprised by the overall incompleteness of the overall picture on these questions.  We were surprised by how little we know about the contribution of these appliances to indoor air quality and their health impacts in the united states.</a:t>
            </a:r>
          </a:p>
          <a:p>
            <a:endParaRPr lang="en-US"/>
          </a:p>
          <a:p>
            <a:r>
              <a:rPr lang="en-US"/>
              <a:t>Developing countries </a:t>
            </a:r>
          </a:p>
          <a:p>
            <a:endParaRPr lang="en-US"/>
          </a:p>
        </p:txBody>
      </p:sp>
      <p:sp>
        <p:nvSpPr>
          <p:cNvPr id="4" name="Slide Number Placeholder 3"/>
          <p:cNvSpPr>
            <a:spLocks noGrp="1"/>
          </p:cNvSpPr>
          <p:nvPr>
            <p:ph type="sldNum" sz="quarter" idx="5"/>
          </p:nvPr>
        </p:nvSpPr>
        <p:spPr/>
        <p:txBody>
          <a:bodyPr/>
          <a:lstStyle/>
          <a:p>
            <a:fld id="{53295E17-2279-4923-874F-A0645C3E1647}" type="slidenum">
              <a:rPr lang="en-US" smtClean="0"/>
              <a:t>17</a:t>
            </a:fld>
            <a:endParaRPr lang="en-US"/>
          </a:p>
        </p:txBody>
      </p:sp>
    </p:spTree>
    <p:extLst>
      <p:ext uri="{BB962C8B-B14F-4D97-AF65-F5344CB8AC3E}">
        <p14:creationId xmlns:p14="http://schemas.microsoft.com/office/powerpoint/2010/main" val="3620896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studies look at the pollutant not the sources</a:t>
            </a:r>
          </a:p>
          <a:p>
            <a:r>
              <a:rPr lang="en-US"/>
              <a:t>VOCs come from paint, and markers </a:t>
            </a:r>
          </a:p>
        </p:txBody>
      </p:sp>
      <p:sp>
        <p:nvSpPr>
          <p:cNvPr id="4" name="Slide Number Placeholder 3"/>
          <p:cNvSpPr>
            <a:spLocks noGrp="1"/>
          </p:cNvSpPr>
          <p:nvPr>
            <p:ph type="sldNum" sz="quarter" idx="5"/>
          </p:nvPr>
        </p:nvSpPr>
        <p:spPr/>
        <p:txBody>
          <a:bodyPr/>
          <a:lstStyle/>
          <a:p>
            <a:fld id="{53295E17-2279-4923-874F-A0645C3E1647}" type="slidenum">
              <a:rPr lang="en-US" smtClean="0"/>
              <a:t>18</a:t>
            </a:fld>
            <a:endParaRPr lang="en-US"/>
          </a:p>
        </p:txBody>
      </p:sp>
    </p:spTree>
    <p:extLst>
      <p:ext uri="{BB962C8B-B14F-4D97-AF65-F5344CB8AC3E}">
        <p14:creationId xmlns:p14="http://schemas.microsoft.com/office/powerpoint/2010/main" val="42154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Katherine</a:t>
            </a:r>
          </a:p>
        </p:txBody>
      </p:sp>
      <p:sp>
        <p:nvSpPr>
          <p:cNvPr id="4" name="Slide Number Placeholder 3"/>
          <p:cNvSpPr>
            <a:spLocks noGrp="1"/>
          </p:cNvSpPr>
          <p:nvPr>
            <p:ph type="sldNum" sz="quarter" idx="5"/>
          </p:nvPr>
        </p:nvSpPr>
        <p:spPr/>
        <p:txBody>
          <a:bodyPr/>
          <a:lstStyle/>
          <a:p>
            <a:fld id="{53295E17-2279-4923-874F-A0645C3E1647}" type="slidenum">
              <a:rPr lang="en-US" smtClean="0"/>
              <a:t>19</a:t>
            </a:fld>
            <a:endParaRPr lang="en-US"/>
          </a:p>
        </p:txBody>
      </p:sp>
    </p:spTree>
    <p:extLst>
      <p:ext uri="{BB962C8B-B14F-4D97-AF65-F5344CB8AC3E}">
        <p14:creationId xmlns:p14="http://schemas.microsoft.com/office/powerpoint/2010/main" val="347557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Katherine </a:t>
            </a:r>
            <a:r>
              <a:rPr lang="en-US" b="0" dirty="0"/>
              <a:t>As you will see in the review draft of the issue brief, we have made some recommendations for reducing the health impact of combustion in homes, in 3 different areas – research, personal protection and </a:t>
            </a:r>
            <a:r>
              <a:rPr lang="en-US" b="0"/>
              <a:t>source reduction. these </a:t>
            </a:r>
            <a:r>
              <a:rPr lang="en-US" b="0" dirty="0"/>
              <a:t>recommendations are very basic high level at this point, as we gather stakeholder input on specifics</a:t>
            </a:r>
          </a:p>
        </p:txBody>
      </p:sp>
      <p:sp>
        <p:nvSpPr>
          <p:cNvPr id="4" name="Slide Number Placeholder 3"/>
          <p:cNvSpPr>
            <a:spLocks noGrp="1"/>
          </p:cNvSpPr>
          <p:nvPr>
            <p:ph type="sldNum" sz="quarter" idx="5"/>
          </p:nvPr>
        </p:nvSpPr>
        <p:spPr/>
        <p:txBody>
          <a:bodyPr/>
          <a:lstStyle/>
          <a:p>
            <a:fld id="{53295E17-2279-4923-874F-A0645C3E1647}" type="slidenum">
              <a:rPr lang="en-US" smtClean="0"/>
              <a:t>20</a:t>
            </a:fld>
            <a:endParaRPr lang="en-US"/>
          </a:p>
        </p:txBody>
      </p:sp>
    </p:spTree>
    <p:extLst>
      <p:ext uri="{BB962C8B-B14F-4D97-AF65-F5344CB8AC3E}">
        <p14:creationId xmlns:p14="http://schemas.microsoft.com/office/powerpoint/2010/main" val="4130136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Katherine</a:t>
            </a:r>
          </a:p>
        </p:txBody>
      </p:sp>
      <p:sp>
        <p:nvSpPr>
          <p:cNvPr id="4" name="Slide Number Placeholder 3"/>
          <p:cNvSpPr>
            <a:spLocks noGrp="1"/>
          </p:cNvSpPr>
          <p:nvPr>
            <p:ph type="sldNum" sz="quarter" idx="5"/>
          </p:nvPr>
        </p:nvSpPr>
        <p:spPr/>
        <p:txBody>
          <a:bodyPr/>
          <a:lstStyle/>
          <a:p>
            <a:fld id="{53295E17-2279-4923-874F-A0645C3E1647}" type="slidenum">
              <a:rPr lang="en-US" smtClean="0"/>
              <a:t>21</a:t>
            </a:fld>
            <a:endParaRPr lang="en-US"/>
          </a:p>
        </p:txBody>
      </p:sp>
    </p:spTree>
    <p:extLst>
      <p:ext uri="{BB962C8B-B14F-4D97-AF65-F5344CB8AC3E}">
        <p14:creationId xmlns:p14="http://schemas.microsoft.com/office/powerpoint/2010/main" val="152868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022E8-C02B-445D-941C-FE9EAD6050A1}" type="slidenum">
              <a:rPr lang="en-US" smtClean="0"/>
              <a:t>2</a:t>
            </a:fld>
            <a:endParaRPr lang="en-US"/>
          </a:p>
        </p:txBody>
      </p:sp>
    </p:spTree>
    <p:extLst>
      <p:ext uri="{BB962C8B-B14F-4D97-AF65-F5344CB8AC3E}">
        <p14:creationId xmlns:p14="http://schemas.microsoft.com/office/powerpoint/2010/main" val="52478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focus on combustion appliances as a source of air pollution. Gas stoves has been getting some press lately, but there are other sources of combustion, which includes anything that uses fire to make heat directly in the home. Some examples are shown here. </a:t>
            </a:r>
          </a:p>
          <a:p>
            <a:endParaRPr lang="en-US" dirty="0"/>
          </a:p>
          <a:p>
            <a:r>
              <a:rPr lang="en-US" dirty="0"/>
              <a:t>We’ve long assumed that burning stuff directly in the home was not a good idea, particularly when the fuel is wood. But we weren’t sure exactly what was going on.  So Last year, the American lung association set out to investigate exactly what these appliances are doing to our health. </a:t>
            </a:r>
          </a:p>
        </p:txBody>
      </p:sp>
      <p:sp>
        <p:nvSpPr>
          <p:cNvPr id="4" name="Slide Number Placeholder 3"/>
          <p:cNvSpPr>
            <a:spLocks noGrp="1"/>
          </p:cNvSpPr>
          <p:nvPr>
            <p:ph type="sldNum" sz="quarter" idx="5"/>
          </p:nvPr>
        </p:nvSpPr>
        <p:spPr/>
        <p:txBody>
          <a:bodyPr/>
          <a:lstStyle/>
          <a:p>
            <a:fld id="{53295E17-2279-4923-874F-A0645C3E1647}" type="slidenum">
              <a:rPr lang="en-US" smtClean="0"/>
              <a:t>3</a:t>
            </a:fld>
            <a:endParaRPr lang="en-US"/>
          </a:p>
        </p:txBody>
      </p:sp>
    </p:spTree>
    <p:extLst>
      <p:ext uri="{BB962C8B-B14F-4D97-AF65-F5344CB8AC3E}">
        <p14:creationId xmlns:p14="http://schemas.microsoft.com/office/powerpoint/2010/main" val="248413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Methodical and thorough- a lot of sources.</a:t>
            </a:r>
          </a:p>
          <a:p>
            <a:r>
              <a:rPr lang="en-US" dirty="0"/>
              <a:t>Might have missed some things- we acknowledge that  </a:t>
            </a:r>
          </a:p>
        </p:txBody>
      </p:sp>
      <p:sp>
        <p:nvSpPr>
          <p:cNvPr id="4" name="Slide Number Placeholder 3"/>
          <p:cNvSpPr>
            <a:spLocks noGrp="1"/>
          </p:cNvSpPr>
          <p:nvPr>
            <p:ph type="sldNum" sz="quarter" idx="5"/>
          </p:nvPr>
        </p:nvSpPr>
        <p:spPr/>
        <p:txBody>
          <a:bodyPr/>
          <a:lstStyle/>
          <a:p>
            <a:fld id="{53295E17-2279-4923-874F-A0645C3E1647}" type="slidenum">
              <a:rPr lang="en-US" smtClean="0"/>
              <a:t>4</a:t>
            </a:fld>
            <a:endParaRPr lang="en-US"/>
          </a:p>
        </p:txBody>
      </p:sp>
    </p:spTree>
    <p:extLst>
      <p:ext uri="{BB962C8B-B14F-4D97-AF65-F5344CB8AC3E}">
        <p14:creationId xmlns:p14="http://schemas.microsoft.com/office/powerpoint/2010/main" val="3154598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Mitigations such as ventilation </a:t>
            </a:r>
            <a:r>
              <a:rPr lang="en-US" err="1"/>
              <a:t>etc</a:t>
            </a:r>
            <a:r>
              <a:rPr lang="en-US"/>
              <a:t> </a:t>
            </a:r>
          </a:p>
        </p:txBody>
      </p:sp>
      <p:sp>
        <p:nvSpPr>
          <p:cNvPr id="4" name="Slide Number Placeholder 3"/>
          <p:cNvSpPr>
            <a:spLocks noGrp="1"/>
          </p:cNvSpPr>
          <p:nvPr>
            <p:ph type="sldNum" sz="quarter" idx="5"/>
          </p:nvPr>
        </p:nvSpPr>
        <p:spPr/>
        <p:txBody>
          <a:bodyPr/>
          <a:lstStyle/>
          <a:p>
            <a:fld id="{53295E17-2279-4923-874F-A0645C3E1647}" type="slidenum">
              <a:rPr lang="en-US" smtClean="0"/>
              <a:t>5</a:t>
            </a:fld>
            <a:endParaRPr lang="en-US"/>
          </a:p>
        </p:txBody>
      </p:sp>
    </p:spTree>
    <p:extLst>
      <p:ext uri="{BB962C8B-B14F-4D97-AF65-F5344CB8AC3E}">
        <p14:creationId xmlns:p14="http://schemas.microsoft.com/office/powerpoint/2010/main" val="620294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95E17-2279-4923-874F-A0645C3E1647}" type="slidenum">
              <a:rPr lang="en-US" smtClean="0"/>
              <a:t>6</a:t>
            </a:fld>
            <a:endParaRPr lang="en-US"/>
          </a:p>
        </p:txBody>
      </p:sp>
    </p:spTree>
    <p:extLst>
      <p:ext uri="{BB962C8B-B14F-4D97-AF65-F5344CB8AC3E}">
        <p14:creationId xmlns:p14="http://schemas.microsoft.com/office/powerpoint/2010/main" val="292402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we found- key findings</a:t>
            </a:r>
          </a:p>
          <a:p>
            <a:endParaRPr lang="en-US"/>
          </a:p>
          <a:p>
            <a:r>
              <a:rPr lang="en-US"/>
              <a:t>Fossil fuels- manufactured in different ways and wood</a:t>
            </a:r>
          </a:p>
        </p:txBody>
      </p:sp>
      <p:sp>
        <p:nvSpPr>
          <p:cNvPr id="4" name="Slide Number Placeholder 3"/>
          <p:cNvSpPr>
            <a:spLocks noGrp="1"/>
          </p:cNvSpPr>
          <p:nvPr>
            <p:ph type="sldNum" sz="quarter" idx="5"/>
          </p:nvPr>
        </p:nvSpPr>
        <p:spPr/>
        <p:txBody>
          <a:bodyPr/>
          <a:lstStyle/>
          <a:p>
            <a:fld id="{53295E17-2279-4923-874F-A0645C3E1647}" type="slidenum">
              <a:rPr lang="en-US" smtClean="0"/>
              <a:t>7</a:t>
            </a:fld>
            <a:endParaRPr lang="en-US"/>
          </a:p>
        </p:txBody>
      </p:sp>
    </p:spTree>
    <p:extLst>
      <p:ext uri="{BB962C8B-B14F-4D97-AF65-F5344CB8AC3E}">
        <p14:creationId xmlns:p14="http://schemas.microsoft.com/office/powerpoint/2010/main" val="2728367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 has slightly less than average of 1/3 gas. This doesn’t add up because of rounding and people with both. </a:t>
            </a:r>
          </a:p>
        </p:txBody>
      </p:sp>
      <p:sp>
        <p:nvSpPr>
          <p:cNvPr id="4" name="Slide Number Placeholder 3"/>
          <p:cNvSpPr>
            <a:spLocks noGrp="1"/>
          </p:cNvSpPr>
          <p:nvPr>
            <p:ph type="sldNum" sz="quarter" idx="5"/>
          </p:nvPr>
        </p:nvSpPr>
        <p:spPr/>
        <p:txBody>
          <a:bodyPr/>
          <a:lstStyle/>
          <a:p>
            <a:fld id="{53295E17-2279-4923-874F-A0645C3E1647}" type="slidenum">
              <a:rPr lang="en-US" smtClean="0"/>
              <a:t>8</a:t>
            </a:fld>
            <a:endParaRPr lang="en-US"/>
          </a:p>
        </p:txBody>
      </p:sp>
    </p:spTree>
    <p:extLst>
      <p:ext uri="{BB962C8B-B14F-4D97-AF65-F5344CB8AC3E}">
        <p14:creationId xmlns:p14="http://schemas.microsoft.com/office/powerpoint/2010/main" val="3524236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 make-up and amount of emissions varies with the fuel type and the appliance.</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53295E17-2279-4923-874F-A0645C3E1647}" type="slidenum">
              <a:rPr lang="en-US" smtClean="0"/>
              <a:t>9</a:t>
            </a:fld>
            <a:endParaRPr lang="en-US"/>
          </a:p>
        </p:txBody>
      </p:sp>
    </p:spTree>
    <p:extLst>
      <p:ext uri="{BB962C8B-B14F-4D97-AF65-F5344CB8AC3E}">
        <p14:creationId xmlns:p14="http://schemas.microsoft.com/office/powerpoint/2010/main" val="113901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BE448A1-7E87-44B6-81FB-ADF831AEB3B3}"/>
              </a:ext>
            </a:extLst>
          </p:cNvPr>
          <p:cNvSpPr>
            <a:spLocks noGrp="1"/>
          </p:cNvSpPr>
          <p:nvPr>
            <p:ph type="body" sz="quarter" idx="11" hasCustomPrompt="1"/>
          </p:nvPr>
        </p:nvSpPr>
        <p:spPr>
          <a:xfrm>
            <a:off x="3929911" y="2875459"/>
            <a:ext cx="7350263" cy="600075"/>
          </a:xfrm>
          <a:prstGeom prst="rect">
            <a:avLst/>
          </a:prstGeom>
        </p:spPr>
        <p:txBody>
          <a:bodyPr lIns="0" rIns="0" bIns="0"/>
          <a:lstStyle>
            <a:lvl1pPr>
              <a:defRPr sz="3700" b="1" i="0" baseline="0">
                <a:solidFill>
                  <a:schemeClr val="bg1"/>
                </a:solidFill>
                <a:latin typeface="Arial" panose="020B0604020202020204" pitchFamily="34" charset="0"/>
              </a:defRPr>
            </a:lvl1pPr>
          </a:lstStyle>
          <a:p>
            <a:pPr lvl="0"/>
            <a:r>
              <a:rPr lang="en-US"/>
              <a:t>Click to edit Master Title</a:t>
            </a:r>
          </a:p>
          <a:p>
            <a:pPr lvl="1"/>
            <a:endParaRPr lang="en-US"/>
          </a:p>
        </p:txBody>
      </p:sp>
      <p:sp>
        <p:nvSpPr>
          <p:cNvPr id="11" name="Text Placeholder 10">
            <a:extLst>
              <a:ext uri="{FF2B5EF4-FFF2-40B4-BE49-F238E27FC236}">
                <a16:creationId xmlns:a16="http://schemas.microsoft.com/office/drawing/2014/main" id="{E9F96C7E-3F3A-496B-ABF4-2F06131DC585}"/>
              </a:ext>
            </a:extLst>
          </p:cNvPr>
          <p:cNvSpPr>
            <a:spLocks noGrp="1"/>
          </p:cNvSpPr>
          <p:nvPr>
            <p:ph type="body" sz="quarter" idx="12" hasCustomPrompt="1"/>
          </p:nvPr>
        </p:nvSpPr>
        <p:spPr>
          <a:xfrm>
            <a:off x="3929063" y="3697288"/>
            <a:ext cx="7272337" cy="466725"/>
          </a:xfrm>
          <a:prstGeom prst="rect">
            <a:avLst/>
          </a:prstGeom>
        </p:spPr>
        <p:txBody>
          <a:bodyPr lIns="0" rIns="0" bIns="0"/>
          <a:lstStyle>
            <a:lvl1pPr>
              <a:defRPr/>
            </a:lvl1pPr>
          </a:lstStyle>
          <a:p>
            <a:pPr lvl="0"/>
            <a:r>
              <a:rPr lang="en-US"/>
              <a:t>Click to edit Master Sub Head</a:t>
            </a:r>
          </a:p>
        </p:txBody>
      </p:sp>
      <p:sp>
        <p:nvSpPr>
          <p:cNvPr id="13" name="Text Placeholder 12">
            <a:extLst>
              <a:ext uri="{FF2B5EF4-FFF2-40B4-BE49-F238E27FC236}">
                <a16:creationId xmlns:a16="http://schemas.microsoft.com/office/drawing/2014/main" id="{8BD714CC-C524-4107-A4AF-FD050A97AABC}"/>
              </a:ext>
            </a:extLst>
          </p:cNvPr>
          <p:cNvSpPr>
            <a:spLocks noGrp="1"/>
          </p:cNvSpPr>
          <p:nvPr>
            <p:ph type="body" sz="quarter" idx="13" hasCustomPrompt="1"/>
          </p:nvPr>
        </p:nvSpPr>
        <p:spPr>
          <a:xfrm>
            <a:off x="3929063" y="2117725"/>
            <a:ext cx="3525285" cy="466725"/>
          </a:xfrm>
          <a:prstGeom prst="rect">
            <a:avLst/>
          </a:prstGeom>
        </p:spPr>
        <p:txBody>
          <a:bodyPr lIns="0" rIns="0" bIns="0"/>
          <a:lstStyle>
            <a:lvl1pPr>
              <a:defRPr sz="1900"/>
            </a:lvl1pPr>
          </a:lstStyle>
          <a:p>
            <a:pPr lvl="0"/>
            <a:r>
              <a:rPr lang="en-US"/>
              <a:t>Click to edit date</a:t>
            </a:r>
          </a:p>
        </p:txBody>
      </p:sp>
    </p:spTree>
    <p:extLst>
      <p:ext uri="{BB962C8B-B14F-4D97-AF65-F5344CB8AC3E}">
        <p14:creationId xmlns:p14="http://schemas.microsoft.com/office/powerpoint/2010/main" val="162635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8F3165-FF8F-486B-9DC4-352CBA727BC5}"/>
              </a:ext>
            </a:extLst>
          </p:cNvPr>
          <p:cNvSpPr>
            <a:spLocks noGrp="1"/>
          </p:cNvSpPr>
          <p:nvPr>
            <p:ph type="body" sz="quarter" idx="12" hasCustomPrompt="1"/>
          </p:nvPr>
        </p:nvSpPr>
        <p:spPr>
          <a:xfrm>
            <a:off x="387419" y="2946573"/>
            <a:ext cx="2266329" cy="2535238"/>
          </a:xfrm>
          <a:prstGeom prst="rect">
            <a:avLst/>
          </a:prstGeom>
        </p:spPr>
        <p:txBody>
          <a:bodyPr/>
          <a:lstStyle>
            <a:lvl1pPr>
              <a:defRPr baseline="0">
                <a:solidFill>
                  <a:srgbClr val="002158"/>
                </a:solidFill>
                <a:latin typeface="Arial" panose="020B0604020202020204" pitchFamily="34" charset="0"/>
              </a:defRPr>
            </a:lvl1pPr>
          </a:lstStyle>
          <a:p>
            <a:pPr lvl="0"/>
            <a:r>
              <a:rPr lang="en-US"/>
              <a:t>Click to edit $Info/Stat</a:t>
            </a:r>
          </a:p>
        </p:txBody>
      </p:sp>
    </p:spTree>
    <p:extLst>
      <p:ext uri="{BB962C8B-B14F-4D97-AF65-F5344CB8AC3E}">
        <p14:creationId xmlns:p14="http://schemas.microsoft.com/office/powerpoint/2010/main" val="320821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8F3165-FF8F-486B-9DC4-352CBA727BC5}"/>
              </a:ext>
            </a:extLst>
          </p:cNvPr>
          <p:cNvSpPr>
            <a:spLocks noGrp="1"/>
          </p:cNvSpPr>
          <p:nvPr>
            <p:ph type="body" sz="quarter" idx="12" hasCustomPrompt="1"/>
          </p:nvPr>
        </p:nvSpPr>
        <p:spPr>
          <a:xfrm>
            <a:off x="446397" y="2161381"/>
            <a:ext cx="2266329" cy="2535238"/>
          </a:xfrm>
          <a:prstGeom prst="rect">
            <a:avLst/>
          </a:prstGeom>
        </p:spPr>
        <p:txBody>
          <a:bodyPr/>
          <a:lstStyle>
            <a:lvl1pPr>
              <a:defRPr baseline="0">
                <a:solidFill>
                  <a:srgbClr val="002158"/>
                </a:solidFill>
                <a:latin typeface="Arial" panose="020B0604020202020204" pitchFamily="34" charset="0"/>
              </a:defRPr>
            </a:lvl1pPr>
          </a:lstStyle>
          <a:p>
            <a:pPr lvl="0"/>
            <a:r>
              <a:rPr lang="en-US"/>
              <a:t>Click to edit $Info/Stat</a:t>
            </a:r>
          </a:p>
        </p:txBody>
      </p:sp>
      <p:sp>
        <p:nvSpPr>
          <p:cNvPr id="7" name="Text Placeholder 6">
            <a:extLst>
              <a:ext uri="{FF2B5EF4-FFF2-40B4-BE49-F238E27FC236}">
                <a16:creationId xmlns:a16="http://schemas.microsoft.com/office/drawing/2014/main" id="{D9BC9D05-D652-4620-9B40-32F7882B25E4}"/>
              </a:ext>
            </a:extLst>
          </p:cNvPr>
          <p:cNvSpPr>
            <a:spLocks noGrp="1"/>
          </p:cNvSpPr>
          <p:nvPr>
            <p:ph type="body" sz="quarter" idx="13"/>
          </p:nvPr>
        </p:nvSpPr>
        <p:spPr>
          <a:xfrm>
            <a:off x="4052888" y="357188"/>
            <a:ext cx="6559550" cy="2674247"/>
          </a:xfrm>
          <a:prstGeom prst="rect">
            <a:avLst/>
          </a:prstGeom>
        </p:spPr>
        <p:txBody>
          <a:bodyPr/>
          <a:lstStyle>
            <a:lvl1pPr>
              <a:defRPr sz="2800" b="0"/>
            </a:lvl1pPr>
          </a:lstStyle>
          <a:p>
            <a:pPr marL="12700">
              <a:lnSpc>
                <a:spcPts val="3435"/>
              </a:lnSpc>
              <a:spcBef>
                <a:spcPts val="120"/>
              </a:spcBef>
            </a:pPr>
            <a:r>
              <a:rPr lang="en-US"/>
              <a:t>Click to edit </a:t>
            </a:r>
          </a:p>
        </p:txBody>
      </p:sp>
      <p:sp>
        <p:nvSpPr>
          <p:cNvPr id="9" name="Text Placeholder 8">
            <a:extLst>
              <a:ext uri="{FF2B5EF4-FFF2-40B4-BE49-F238E27FC236}">
                <a16:creationId xmlns:a16="http://schemas.microsoft.com/office/drawing/2014/main" id="{74BD4944-BFFB-483D-9DF7-ECDFBF7FF4CA}"/>
              </a:ext>
            </a:extLst>
          </p:cNvPr>
          <p:cNvSpPr>
            <a:spLocks noGrp="1"/>
          </p:cNvSpPr>
          <p:nvPr>
            <p:ph type="body" sz="quarter" idx="14"/>
          </p:nvPr>
        </p:nvSpPr>
        <p:spPr>
          <a:xfrm>
            <a:off x="4052888" y="3703334"/>
            <a:ext cx="6559550" cy="2535238"/>
          </a:xfrm>
          <a:prstGeom prst="rect">
            <a:avLst/>
          </a:prstGeom>
        </p:spPr>
        <p:txBody>
          <a:bodyPr/>
          <a:lstStyle>
            <a:lvl1pPr>
              <a:defRPr sz="2800"/>
            </a:lvl1pPr>
          </a:lstStyle>
          <a:p>
            <a:pPr marL="12700">
              <a:lnSpc>
                <a:spcPts val="3435"/>
              </a:lnSpc>
              <a:spcBef>
                <a:spcPts val="120"/>
              </a:spcBef>
            </a:pPr>
            <a:r>
              <a:rPr lang="en-US"/>
              <a:t>Click to edit</a:t>
            </a:r>
          </a:p>
        </p:txBody>
      </p:sp>
    </p:spTree>
    <p:extLst>
      <p:ext uri="{BB962C8B-B14F-4D97-AF65-F5344CB8AC3E}">
        <p14:creationId xmlns:p14="http://schemas.microsoft.com/office/powerpoint/2010/main" val="345909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8F3165-FF8F-486B-9DC4-352CBA727BC5}"/>
              </a:ext>
            </a:extLst>
          </p:cNvPr>
          <p:cNvSpPr>
            <a:spLocks noGrp="1"/>
          </p:cNvSpPr>
          <p:nvPr>
            <p:ph type="body" sz="quarter" idx="12" hasCustomPrompt="1"/>
          </p:nvPr>
        </p:nvSpPr>
        <p:spPr>
          <a:xfrm>
            <a:off x="446397" y="2161381"/>
            <a:ext cx="2266329" cy="2535238"/>
          </a:xfrm>
          <a:prstGeom prst="rect">
            <a:avLst/>
          </a:prstGeom>
        </p:spPr>
        <p:txBody>
          <a:bodyPr/>
          <a:lstStyle>
            <a:lvl1pPr>
              <a:defRPr baseline="0">
                <a:solidFill>
                  <a:srgbClr val="002158"/>
                </a:solidFill>
                <a:latin typeface="Arial" panose="020B0604020202020204" pitchFamily="34" charset="0"/>
              </a:defRPr>
            </a:lvl1pPr>
          </a:lstStyle>
          <a:p>
            <a:pPr lvl="0"/>
            <a:r>
              <a:rPr lang="en-US"/>
              <a:t>Click to edit $Info/Stat</a:t>
            </a:r>
          </a:p>
        </p:txBody>
      </p:sp>
      <p:sp>
        <p:nvSpPr>
          <p:cNvPr id="9" name="Text Placeholder 8">
            <a:extLst>
              <a:ext uri="{FF2B5EF4-FFF2-40B4-BE49-F238E27FC236}">
                <a16:creationId xmlns:a16="http://schemas.microsoft.com/office/drawing/2014/main" id="{74BD4944-BFFB-483D-9DF7-ECDFBF7FF4CA}"/>
              </a:ext>
            </a:extLst>
          </p:cNvPr>
          <p:cNvSpPr>
            <a:spLocks noGrp="1"/>
          </p:cNvSpPr>
          <p:nvPr>
            <p:ph type="body" sz="quarter" idx="14"/>
          </p:nvPr>
        </p:nvSpPr>
        <p:spPr>
          <a:xfrm>
            <a:off x="4052888" y="3703334"/>
            <a:ext cx="6559550" cy="2535238"/>
          </a:xfrm>
          <a:prstGeom prst="rect">
            <a:avLst/>
          </a:prstGeom>
        </p:spPr>
        <p:txBody>
          <a:bodyPr/>
          <a:lstStyle>
            <a:lvl1pPr>
              <a:defRPr sz="2800"/>
            </a:lvl1pPr>
          </a:lstStyle>
          <a:p>
            <a:pPr marL="12700">
              <a:lnSpc>
                <a:spcPts val="3435"/>
              </a:lnSpc>
              <a:spcBef>
                <a:spcPts val="120"/>
              </a:spcBef>
            </a:pPr>
            <a:r>
              <a:rPr lang="en-US"/>
              <a:t>Click to edit</a:t>
            </a:r>
          </a:p>
        </p:txBody>
      </p:sp>
    </p:spTree>
    <p:extLst>
      <p:ext uri="{BB962C8B-B14F-4D97-AF65-F5344CB8AC3E}">
        <p14:creationId xmlns:p14="http://schemas.microsoft.com/office/powerpoint/2010/main" val="185287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437A4D-CD5B-4BF7-B7FC-FE35060CC32C}"/>
              </a:ext>
            </a:extLst>
          </p:cNvPr>
          <p:cNvSpPr>
            <a:spLocks noGrp="1"/>
          </p:cNvSpPr>
          <p:nvPr>
            <p:ph type="body" sz="quarter" idx="10" hasCustomPrompt="1"/>
          </p:nvPr>
        </p:nvSpPr>
        <p:spPr>
          <a:xfrm>
            <a:off x="576263" y="427038"/>
            <a:ext cx="8955087" cy="765175"/>
          </a:xfrm>
          <a:prstGeom prst="rect">
            <a:avLst/>
          </a:prstGeom>
        </p:spPr>
        <p:txBody>
          <a:bodyPr/>
          <a:lstStyle>
            <a:lvl1pPr>
              <a:defRPr sz="4800" b="1" i="0" baseline="0">
                <a:solidFill>
                  <a:schemeClr val="bg1"/>
                </a:solidFill>
                <a:latin typeface="Arial" panose="020B0604020202020204" pitchFamily="34" charset="0"/>
              </a:defRPr>
            </a:lvl1pPr>
          </a:lstStyle>
          <a:p>
            <a:pPr lvl="0"/>
            <a:r>
              <a:rPr lang="en-US"/>
              <a:t>Click to edit Slide Title</a:t>
            </a:r>
          </a:p>
        </p:txBody>
      </p:sp>
      <p:sp>
        <p:nvSpPr>
          <p:cNvPr id="8" name="Text Placeholder 7">
            <a:extLst>
              <a:ext uri="{FF2B5EF4-FFF2-40B4-BE49-F238E27FC236}">
                <a16:creationId xmlns:a16="http://schemas.microsoft.com/office/drawing/2014/main" id="{F4786798-E3D7-4E0D-BE98-A2F982357554}"/>
              </a:ext>
            </a:extLst>
          </p:cNvPr>
          <p:cNvSpPr>
            <a:spLocks noGrp="1"/>
          </p:cNvSpPr>
          <p:nvPr>
            <p:ph type="body" sz="quarter" idx="11" hasCustomPrompt="1"/>
          </p:nvPr>
        </p:nvSpPr>
        <p:spPr>
          <a:xfrm>
            <a:off x="576263" y="1103729"/>
            <a:ext cx="8955087" cy="575986"/>
          </a:xfrm>
          <a:prstGeom prst="rect">
            <a:avLst/>
          </a:prstGeom>
        </p:spPr>
        <p:txBody>
          <a:bodyPr/>
          <a:lstStyle>
            <a:lvl1pPr>
              <a:defRPr>
                <a:solidFill>
                  <a:schemeClr val="bg1"/>
                </a:solidFill>
              </a:defRPr>
            </a:lvl1pPr>
          </a:lstStyle>
          <a:p>
            <a:pPr lvl="0"/>
            <a:r>
              <a:rPr lang="en-US"/>
              <a:t>Click to edit Sub Head</a:t>
            </a:r>
          </a:p>
        </p:txBody>
      </p:sp>
      <p:sp>
        <p:nvSpPr>
          <p:cNvPr id="10" name="Text Placeholder 9">
            <a:extLst>
              <a:ext uri="{FF2B5EF4-FFF2-40B4-BE49-F238E27FC236}">
                <a16:creationId xmlns:a16="http://schemas.microsoft.com/office/drawing/2014/main" id="{E30920F9-F8D6-4588-ACFB-7E11E0B4624A}"/>
              </a:ext>
            </a:extLst>
          </p:cNvPr>
          <p:cNvSpPr>
            <a:spLocks noGrp="1"/>
          </p:cNvSpPr>
          <p:nvPr>
            <p:ph type="body" sz="quarter" idx="12" hasCustomPrompt="1"/>
          </p:nvPr>
        </p:nvSpPr>
        <p:spPr>
          <a:xfrm>
            <a:off x="576263" y="1868904"/>
            <a:ext cx="8955087" cy="1311618"/>
          </a:xfrm>
          <a:prstGeom prst="rect">
            <a:avLst/>
          </a:prstGeom>
        </p:spPr>
        <p:txBody>
          <a:bodyPr/>
          <a:lstStyle>
            <a:lvl1pPr>
              <a:lnSpc>
                <a:spcPct val="133000"/>
              </a:lnSpc>
              <a:spcBef>
                <a:spcPts val="100"/>
              </a:spcBef>
              <a:defRPr sz="1900" baseline="0">
                <a:solidFill>
                  <a:schemeClr val="bg1"/>
                </a:solidFill>
                <a:latin typeface="Arial" panose="020B0604020202020204" pitchFamily="34" charset="0"/>
              </a:defRPr>
            </a:lvl1pPr>
          </a:lstStyle>
          <a:p>
            <a:pPr marL="12700" marR="5080">
              <a:lnSpc>
                <a:spcPct val="146800"/>
              </a:lnSpc>
              <a:spcBef>
                <a:spcPts val="100"/>
              </a:spcBef>
            </a:pPr>
            <a:r>
              <a:rPr lang="en-US"/>
              <a:t>Click to edit body</a:t>
            </a:r>
            <a:r>
              <a:rPr lang="en-US" sz="2000" spc="-5">
                <a:solidFill>
                  <a:srgbClr val="231F20"/>
                </a:solidFill>
                <a:latin typeface="Aeonik"/>
                <a:cs typeface="Aeonik"/>
              </a:rPr>
              <a:t>.</a:t>
            </a:r>
            <a:endParaRPr lang="en-US"/>
          </a:p>
        </p:txBody>
      </p:sp>
      <p:sp>
        <p:nvSpPr>
          <p:cNvPr id="3" name="Text Placeholder 2">
            <a:extLst>
              <a:ext uri="{FF2B5EF4-FFF2-40B4-BE49-F238E27FC236}">
                <a16:creationId xmlns:a16="http://schemas.microsoft.com/office/drawing/2014/main" id="{4E7EBFB6-6654-4CC8-9D7D-4C288E3D4FCC}"/>
              </a:ext>
            </a:extLst>
          </p:cNvPr>
          <p:cNvSpPr>
            <a:spLocks noGrp="1"/>
          </p:cNvSpPr>
          <p:nvPr>
            <p:ph type="body" sz="quarter" idx="13" hasCustomPrompt="1"/>
          </p:nvPr>
        </p:nvSpPr>
        <p:spPr>
          <a:xfrm>
            <a:off x="3557588" y="4333875"/>
            <a:ext cx="8040687" cy="854075"/>
          </a:xfrm>
          <a:prstGeom prst="rect">
            <a:avLst/>
          </a:prstGeom>
        </p:spPr>
        <p:txBody>
          <a:bodyPr/>
          <a:lstStyle>
            <a:lvl1pPr>
              <a:defRPr baseline="0">
                <a:solidFill>
                  <a:srgbClr val="002158"/>
                </a:solidFill>
              </a:defRPr>
            </a:lvl1pPr>
          </a:lstStyle>
          <a:p>
            <a:pPr lvl="0"/>
            <a:r>
              <a:rPr lang="en-US"/>
              <a:t>Click to edit Stat/Info</a:t>
            </a:r>
          </a:p>
        </p:txBody>
      </p:sp>
    </p:spTree>
    <p:extLst>
      <p:ext uri="{BB962C8B-B14F-4D97-AF65-F5344CB8AC3E}">
        <p14:creationId xmlns:p14="http://schemas.microsoft.com/office/powerpoint/2010/main" val="2489232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s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41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3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B30DDC1-0AD8-4BAB-B76A-41E1CEF6790E}"/>
              </a:ext>
            </a:extLst>
          </p:cNvPr>
          <p:cNvSpPr>
            <a:spLocks noGrp="1"/>
          </p:cNvSpPr>
          <p:nvPr>
            <p:ph type="body" sz="quarter" idx="10" hasCustomPrompt="1"/>
          </p:nvPr>
        </p:nvSpPr>
        <p:spPr>
          <a:xfrm>
            <a:off x="3548270" y="3905457"/>
            <a:ext cx="2654300" cy="338552"/>
          </a:xfrm>
          <a:prstGeom prst="rect">
            <a:avLst/>
          </a:prstGeom>
        </p:spPr>
        <p:txBody>
          <a:bodyPr/>
          <a:lstStyle>
            <a:lvl1pPr>
              <a:defRPr sz="1900"/>
            </a:lvl1pPr>
          </a:lstStyle>
          <a:p>
            <a:pPr lvl="0"/>
            <a:r>
              <a:rPr lang="en-US"/>
              <a:t>Click to edit date</a:t>
            </a:r>
          </a:p>
        </p:txBody>
      </p:sp>
      <p:sp>
        <p:nvSpPr>
          <p:cNvPr id="10" name="Text Placeholder 9">
            <a:extLst>
              <a:ext uri="{FF2B5EF4-FFF2-40B4-BE49-F238E27FC236}">
                <a16:creationId xmlns:a16="http://schemas.microsoft.com/office/drawing/2014/main" id="{820C1E3D-C6A4-4113-8F16-40ECEE141E31}"/>
              </a:ext>
            </a:extLst>
          </p:cNvPr>
          <p:cNvSpPr>
            <a:spLocks noGrp="1"/>
          </p:cNvSpPr>
          <p:nvPr>
            <p:ph type="body" sz="quarter" idx="11" hasCustomPrompt="1"/>
          </p:nvPr>
        </p:nvSpPr>
        <p:spPr>
          <a:xfrm>
            <a:off x="3548063" y="4581525"/>
            <a:ext cx="6550025" cy="566945"/>
          </a:xfrm>
          <a:prstGeom prst="rect">
            <a:avLst/>
          </a:prstGeom>
        </p:spPr>
        <p:txBody>
          <a:bodyPr/>
          <a:lstStyle>
            <a:lvl1pPr>
              <a:defRPr sz="3700" b="1"/>
            </a:lvl1pPr>
          </a:lstStyle>
          <a:p>
            <a:pPr lvl="0"/>
            <a:r>
              <a:rPr lang="en-US"/>
              <a:t>Click to edit Master Title</a:t>
            </a:r>
          </a:p>
          <a:p>
            <a:pPr lvl="1"/>
            <a:endParaRPr lang="en-US"/>
          </a:p>
        </p:txBody>
      </p:sp>
      <p:sp>
        <p:nvSpPr>
          <p:cNvPr id="12" name="Text Placeholder 11">
            <a:extLst>
              <a:ext uri="{FF2B5EF4-FFF2-40B4-BE49-F238E27FC236}">
                <a16:creationId xmlns:a16="http://schemas.microsoft.com/office/drawing/2014/main" id="{CA57A97A-13AE-4F29-B9B8-43B2B972CA25}"/>
              </a:ext>
            </a:extLst>
          </p:cNvPr>
          <p:cNvSpPr>
            <a:spLocks noGrp="1"/>
          </p:cNvSpPr>
          <p:nvPr>
            <p:ph type="body" sz="quarter" idx="12" hasCustomPrompt="1"/>
          </p:nvPr>
        </p:nvSpPr>
        <p:spPr>
          <a:xfrm>
            <a:off x="3548063" y="5148470"/>
            <a:ext cx="6550025" cy="566738"/>
          </a:xfrm>
          <a:prstGeom prst="rect">
            <a:avLst/>
          </a:prstGeom>
        </p:spPr>
        <p:txBody>
          <a:bodyPr/>
          <a:lstStyle>
            <a:lvl1pPr>
              <a:defRPr/>
            </a:lvl1pPr>
          </a:lstStyle>
          <a:p>
            <a:pPr lvl="0"/>
            <a:r>
              <a:rPr lang="en-US"/>
              <a:t>Click to edit Sub Head</a:t>
            </a:r>
          </a:p>
        </p:txBody>
      </p:sp>
    </p:spTree>
    <p:extLst>
      <p:ext uri="{BB962C8B-B14F-4D97-AF65-F5344CB8AC3E}">
        <p14:creationId xmlns:p14="http://schemas.microsoft.com/office/powerpoint/2010/main" val="1047582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BFE7C5F-D3AB-4EE9-A83C-658DF76F7230}"/>
              </a:ext>
            </a:extLst>
          </p:cNvPr>
          <p:cNvSpPr>
            <a:spLocks noGrp="1"/>
          </p:cNvSpPr>
          <p:nvPr>
            <p:ph type="body" sz="quarter" idx="11" hasCustomPrompt="1"/>
          </p:nvPr>
        </p:nvSpPr>
        <p:spPr>
          <a:xfrm>
            <a:off x="3548063" y="4372803"/>
            <a:ext cx="6550025" cy="566945"/>
          </a:xfrm>
          <a:prstGeom prst="rect">
            <a:avLst/>
          </a:prstGeom>
        </p:spPr>
        <p:txBody>
          <a:bodyPr/>
          <a:lstStyle>
            <a:lvl1pPr>
              <a:defRPr sz="3700" b="1"/>
            </a:lvl1pPr>
          </a:lstStyle>
          <a:p>
            <a:pPr lvl="0"/>
            <a:r>
              <a:rPr lang="en-US"/>
              <a:t>Click to edit Master Title</a:t>
            </a:r>
          </a:p>
          <a:p>
            <a:pPr lvl="1"/>
            <a:endParaRPr lang="en-US"/>
          </a:p>
        </p:txBody>
      </p:sp>
      <p:sp>
        <p:nvSpPr>
          <p:cNvPr id="4" name="Text Placeholder 11">
            <a:extLst>
              <a:ext uri="{FF2B5EF4-FFF2-40B4-BE49-F238E27FC236}">
                <a16:creationId xmlns:a16="http://schemas.microsoft.com/office/drawing/2014/main" id="{3485F934-2657-46E8-8072-05212143F90F}"/>
              </a:ext>
            </a:extLst>
          </p:cNvPr>
          <p:cNvSpPr>
            <a:spLocks noGrp="1"/>
          </p:cNvSpPr>
          <p:nvPr>
            <p:ph type="body" sz="quarter" idx="12" hasCustomPrompt="1"/>
          </p:nvPr>
        </p:nvSpPr>
        <p:spPr>
          <a:xfrm>
            <a:off x="3548063" y="4939748"/>
            <a:ext cx="6550025" cy="566738"/>
          </a:xfrm>
          <a:prstGeom prst="rect">
            <a:avLst/>
          </a:prstGeom>
        </p:spPr>
        <p:txBody>
          <a:bodyPr/>
          <a:lstStyle>
            <a:lvl1pPr>
              <a:defRPr/>
            </a:lvl1pPr>
          </a:lstStyle>
          <a:p>
            <a:pPr lvl="0"/>
            <a:r>
              <a:rPr lang="en-US"/>
              <a:t>Click to edit Sub Head</a:t>
            </a:r>
          </a:p>
        </p:txBody>
      </p:sp>
      <p:sp>
        <p:nvSpPr>
          <p:cNvPr id="5" name="Text Placeholder 7">
            <a:extLst>
              <a:ext uri="{FF2B5EF4-FFF2-40B4-BE49-F238E27FC236}">
                <a16:creationId xmlns:a16="http://schemas.microsoft.com/office/drawing/2014/main" id="{6F7E78AD-B945-4751-82B3-A6A4FC9280BC}"/>
              </a:ext>
            </a:extLst>
          </p:cNvPr>
          <p:cNvSpPr>
            <a:spLocks noGrp="1"/>
          </p:cNvSpPr>
          <p:nvPr>
            <p:ph type="body" sz="quarter" idx="10" hasCustomPrompt="1"/>
          </p:nvPr>
        </p:nvSpPr>
        <p:spPr>
          <a:xfrm>
            <a:off x="3548270" y="3905457"/>
            <a:ext cx="2654300" cy="338552"/>
          </a:xfrm>
          <a:prstGeom prst="rect">
            <a:avLst/>
          </a:prstGeom>
        </p:spPr>
        <p:txBody>
          <a:bodyPr/>
          <a:lstStyle>
            <a:lvl1pPr>
              <a:defRPr sz="1900"/>
            </a:lvl1pPr>
          </a:lstStyle>
          <a:p>
            <a:pPr lvl="0"/>
            <a:r>
              <a:rPr lang="en-US"/>
              <a:t>Click to edit date</a:t>
            </a:r>
          </a:p>
        </p:txBody>
      </p:sp>
    </p:spTree>
    <p:extLst>
      <p:ext uri="{BB962C8B-B14F-4D97-AF65-F5344CB8AC3E}">
        <p14:creationId xmlns:p14="http://schemas.microsoft.com/office/powerpoint/2010/main" val="269147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BFE7C5F-D3AB-4EE9-A83C-658DF76F7230}"/>
              </a:ext>
            </a:extLst>
          </p:cNvPr>
          <p:cNvSpPr>
            <a:spLocks noGrp="1"/>
          </p:cNvSpPr>
          <p:nvPr>
            <p:ph type="body" sz="quarter" idx="11" hasCustomPrompt="1"/>
          </p:nvPr>
        </p:nvSpPr>
        <p:spPr>
          <a:xfrm>
            <a:off x="3548063" y="4372803"/>
            <a:ext cx="6550025" cy="566945"/>
          </a:xfrm>
          <a:prstGeom prst="rect">
            <a:avLst/>
          </a:prstGeom>
        </p:spPr>
        <p:txBody>
          <a:bodyPr/>
          <a:lstStyle>
            <a:lvl1pPr>
              <a:defRPr sz="3700" b="1"/>
            </a:lvl1pPr>
          </a:lstStyle>
          <a:p>
            <a:pPr lvl="0"/>
            <a:r>
              <a:rPr lang="en-US"/>
              <a:t>Click to edit Master Title</a:t>
            </a:r>
          </a:p>
          <a:p>
            <a:pPr lvl="1"/>
            <a:endParaRPr lang="en-US"/>
          </a:p>
        </p:txBody>
      </p:sp>
      <p:sp>
        <p:nvSpPr>
          <p:cNvPr id="4" name="Text Placeholder 11">
            <a:extLst>
              <a:ext uri="{FF2B5EF4-FFF2-40B4-BE49-F238E27FC236}">
                <a16:creationId xmlns:a16="http://schemas.microsoft.com/office/drawing/2014/main" id="{3485F934-2657-46E8-8072-05212143F90F}"/>
              </a:ext>
            </a:extLst>
          </p:cNvPr>
          <p:cNvSpPr>
            <a:spLocks noGrp="1"/>
          </p:cNvSpPr>
          <p:nvPr>
            <p:ph type="body" sz="quarter" idx="12" hasCustomPrompt="1"/>
          </p:nvPr>
        </p:nvSpPr>
        <p:spPr>
          <a:xfrm>
            <a:off x="3548063" y="4939748"/>
            <a:ext cx="6550025" cy="566738"/>
          </a:xfrm>
          <a:prstGeom prst="rect">
            <a:avLst/>
          </a:prstGeom>
        </p:spPr>
        <p:txBody>
          <a:bodyPr/>
          <a:lstStyle>
            <a:lvl1pPr>
              <a:defRPr/>
            </a:lvl1pPr>
          </a:lstStyle>
          <a:p>
            <a:pPr lvl="0"/>
            <a:r>
              <a:rPr lang="en-US"/>
              <a:t>Click to edit Sub Head</a:t>
            </a:r>
          </a:p>
        </p:txBody>
      </p:sp>
      <p:sp>
        <p:nvSpPr>
          <p:cNvPr id="5" name="Text Placeholder 7">
            <a:extLst>
              <a:ext uri="{FF2B5EF4-FFF2-40B4-BE49-F238E27FC236}">
                <a16:creationId xmlns:a16="http://schemas.microsoft.com/office/drawing/2014/main" id="{6F7E78AD-B945-4751-82B3-A6A4FC9280BC}"/>
              </a:ext>
            </a:extLst>
          </p:cNvPr>
          <p:cNvSpPr>
            <a:spLocks noGrp="1"/>
          </p:cNvSpPr>
          <p:nvPr>
            <p:ph type="body" sz="quarter" idx="10" hasCustomPrompt="1"/>
          </p:nvPr>
        </p:nvSpPr>
        <p:spPr>
          <a:xfrm>
            <a:off x="3548270" y="3905457"/>
            <a:ext cx="2654300" cy="338552"/>
          </a:xfrm>
          <a:prstGeom prst="rect">
            <a:avLst/>
          </a:prstGeom>
        </p:spPr>
        <p:txBody>
          <a:bodyPr/>
          <a:lstStyle>
            <a:lvl1pPr>
              <a:defRPr sz="1900"/>
            </a:lvl1pPr>
          </a:lstStyle>
          <a:p>
            <a:pPr lvl="0"/>
            <a:r>
              <a:rPr lang="en-US"/>
              <a:t>Click to edit date</a:t>
            </a:r>
          </a:p>
        </p:txBody>
      </p:sp>
    </p:spTree>
    <p:extLst>
      <p:ext uri="{BB962C8B-B14F-4D97-AF65-F5344CB8AC3E}">
        <p14:creationId xmlns:p14="http://schemas.microsoft.com/office/powerpoint/2010/main" val="89672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BFE7C5F-D3AB-4EE9-A83C-658DF76F7230}"/>
              </a:ext>
            </a:extLst>
          </p:cNvPr>
          <p:cNvSpPr>
            <a:spLocks noGrp="1"/>
          </p:cNvSpPr>
          <p:nvPr>
            <p:ph type="body" sz="quarter" idx="11" hasCustomPrompt="1"/>
          </p:nvPr>
        </p:nvSpPr>
        <p:spPr>
          <a:xfrm>
            <a:off x="3548059" y="1520271"/>
            <a:ext cx="6550025" cy="566945"/>
          </a:xfrm>
          <a:prstGeom prst="rect">
            <a:avLst/>
          </a:prstGeom>
        </p:spPr>
        <p:txBody>
          <a:bodyPr/>
          <a:lstStyle>
            <a:lvl1pPr>
              <a:defRPr sz="3700" b="1"/>
            </a:lvl1pPr>
          </a:lstStyle>
          <a:p>
            <a:pPr lvl="0"/>
            <a:r>
              <a:rPr lang="en-US"/>
              <a:t>Click to edit Master Title</a:t>
            </a:r>
          </a:p>
          <a:p>
            <a:pPr lvl="1"/>
            <a:endParaRPr lang="en-US"/>
          </a:p>
        </p:txBody>
      </p:sp>
      <p:sp>
        <p:nvSpPr>
          <p:cNvPr id="4" name="Text Placeholder 11">
            <a:extLst>
              <a:ext uri="{FF2B5EF4-FFF2-40B4-BE49-F238E27FC236}">
                <a16:creationId xmlns:a16="http://schemas.microsoft.com/office/drawing/2014/main" id="{3485F934-2657-46E8-8072-05212143F90F}"/>
              </a:ext>
            </a:extLst>
          </p:cNvPr>
          <p:cNvSpPr>
            <a:spLocks noGrp="1"/>
          </p:cNvSpPr>
          <p:nvPr>
            <p:ph type="body" sz="quarter" idx="12" hasCustomPrompt="1"/>
          </p:nvPr>
        </p:nvSpPr>
        <p:spPr>
          <a:xfrm>
            <a:off x="3548060" y="2514186"/>
            <a:ext cx="6550025" cy="566738"/>
          </a:xfrm>
          <a:prstGeom prst="rect">
            <a:avLst/>
          </a:prstGeom>
        </p:spPr>
        <p:txBody>
          <a:bodyPr/>
          <a:lstStyle>
            <a:lvl1pPr>
              <a:defRPr/>
            </a:lvl1pPr>
          </a:lstStyle>
          <a:p>
            <a:pPr lvl="0"/>
            <a:r>
              <a:rPr lang="en-US"/>
              <a:t>Click to edit Sub Head</a:t>
            </a:r>
          </a:p>
        </p:txBody>
      </p:sp>
      <p:sp>
        <p:nvSpPr>
          <p:cNvPr id="5" name="Text Placeholder 7">
            <a:extLst>
              <a:ext uri="{FF2B5EF4-FFF2-40B4-BE49-F238E27FC236}">
                <a16:creationId xmlns:a16="http://schemas.microsoft.com/office/drawing/2014/main" id="{6F7E78AD-B945-4751-82B3-A6A4FC9280BC}"/>
              </a:ext>
            </a:extLst>
          </p:cNvPr>
          <p:cNvSpPr>
            <a:spLocks noGrp="1"/>
          </p:cNvSpPr>
          <p:nvPr>
            <p:ph type="body" sz="quarter" idx="10" hasCustomPrompt="1"/>
          </p:nvPr>
        </p:nvSpPr>
        <p:spPr>
          <a:xfrm>
            <a:off x="3548059" y="884269"/>
            <a:ext cx="2654300" cy="338552"/>
          </a:xfrm>
          <a:prstGeom prst="rect">
            <a:avLst/>
          </a:prstGeom>
        </p:spPr>
        <p:txBody>
          <a:bodyPr/>
          <a:lstStyle>
            <a:lvl1pPr>
              <a:defRPr sz="1900"/>
            </a:lvl1pPr>
          </a:lstStyle>
          <a:p>
            <a:pPr lvl="0"/>
            <a:r>
              <a:rPr lang="en-US"/>
              <a:t>Click to edit date</a:t>
            </a:r>
          </a:p>
        </p:txBody>
      </p:sp>
    </p:spTree>
    <p:extLst>
      <p:ext uri="{BB962C8B-B14F-4D97-AF65-F5344CB8AC3E}">
        <p14:creationId xmlns:p14="http://schemas.microsoft.com/office/powerpoint/2010/main" val="1177585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BFE7C5F-D3AB-4EE9-A83C-658DF76F7230}"/>
              </a:ext>
            </a:extLst>
          </p:cNvPr>
          <p:cNvSpPr>
            <a:spLocks noGrp="1"/>
          </p:cNvSpPr>
          <p:nvPr>
            <p:ph type="body" sz="quarter" idx="11" hasCustomPrompt="1"/>
          </p:nvPr>
        </p:nvSpPr>
        <p:spPr>
          <a:xfrm>
            <a:off x="4144407" y="1361243"/>
            <a:ext cx="6550025" cy="566945"/>
          </a:xfrm>
          <a:prstGeom prst="rect">
            <a:avLst/>
          </a:prstGeom>
        </p:spPr>
        <p:txBody>
          <a:bodyPr/>
          <a:lstStyle>
            <a:lvl1pPr>
              <a:defRPr sz="3700" b="1"/>
            </a:lvl1pPr>
          </a:lstStyle>
          <a:p>
            <a:pPr lvl="0"/>
            <a:r>
              <a:rPr lang="en-US"/>
              <a:t>Click to edit Master Title</a:t>
            </a:r>
          </a:p>
          <a:p>
            <a:pPr lvl="1"/>
            <a:endParaRPr lang="en-US"/>
          </a:p>
        </p:txBody>
      </p:sp>
      <p:sp>
        <p:nvSpPr>
          <p:cNvPr id="4" name="Text Placeholder 11">
            <a:extLst>
              <a:ext uri="{FF2B5EF4-FFF2-40B4-BE49-F238E27FC236}">
                <a16:creationId xmlns:a16="http://schemas.microsoft.com/office/drawing/2014/main" id="{3485F934-2657-46E8-8072-05212143F90F}"/>
              </a:ext>
            </a:extLst>
          </p:cNvPr>
          <p:cNvSpPr>
            <a:spLocks noGrp="1"/>
          </p:cNvSpPr>
          <p:nvPr>
            <p:ph type="body" sz="quarter" idx="12" hasCustomPrompt="1"/>
          </p:nvPr>
        </p:nvSpPr>
        <p:spPr>
          <a:xfrm>
            <a:off x="4144407" y="1917834"/>
            <a:ext cx="6550025" cy="566738"/>
          </a:xfrm>
          <a:prstGeom prst="rect">
            <a:avLst/>
          </a:prstGeom>
        </p:spPr>
        <p:txBody>
          <a:bodyPr/>
          <a:lstStyle>
            <a:lvl1pPr>
              <a:defRPr/>
            </a:lvl1pPr>
          </a:lstStyle>
          <a:p>
            <a:pPr lvl="0"/>
            <a:r>
              <a:rPr lang="en-US"/>
              <a:t>Click to edit Sub Head</a:t>
            </a:r>
          </a:p>
        </p:txBody>
      </p:sp>
      <p:sp>
        <p:nvSpPr>
          <p:cNvPr id="5" name="Text Placeholder 7">
            <a:extLst>
              <a:ext uri="{FF2B5EF4-FFF2-40B4-BE49-F238E27FC236}">
                <a16:creationId xmlns:a16="http://schemas.microsoft.com/office/drawing/2014/main" id="{6F7E78AD-B945-4751-82B3-A6A4FC9280BC}"/>
              </a:ext>
            </a:extLst>
          </p:cNvPr>
          <p:cNvSpPr>
            <a:spLocks noGrp="1"/>
          </p:cNvSpPr>
          <p:nvPr>
            <p:ph type="body" sz="quarter" idx="10" hasCustomPrompt="1"/>
          </p:nvPr>
        </p:nvSpPr>
        <p:spPr>
          <a:xfrm>
            <a:off x="4144407" y="725241"/>
            <a:ext cx="2654300" cy="338552"/>
          </a:xfrm>
          <a:prstGeom prst="rect">
            <a:avLst/>
          </a:prstGeom>
        </p:spPr>
        <p:txBody>
          <a:bodyPr/>
          <a:lstStyle>
            <a:lvl1pPr>
              <a:defRPr sz="1900"/>
            </a:lvl1pPr>
          </a:lstStyle>
          <a:p>
            <a:pPr lvl="0"/>
            <a:r>
              <a:rPr lang="en-US"/>
              <a:t>Click to edit date</a:t>
            </a:r>
          </a:p>
        </p:txBody>
      </p:sp>
    </p:spTree>
    <p:extLst>
      <p:ext uri="{BB962C8B-B14F-4D97-AF65-F5344CB8AC3E}">
        <p14:creationId xmlns:p14="http://schemas.microsoft.com/office/powerpoint/2010/main" val="201310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437A4D-CD5B-4BF7-B7FC-FE35060CC32C}"/>
              </a:ext>
            </a:extLst>
          </p:cNvPr>
          <p:cNvSpPr>
            <a:spLocks noGrp="1"/>
          </p:cNvSpPr>
          <p:nvPr>
            <p:ph type="body" sz="quarter" idx="10" hasCustomPrompt="1"/>
          </p:nvPr>
        </p:nvSpPr>
        <p:spPr>
          <a:xfrm>
            <a:off x="576263" y="427038"/>
            <a:ext cx="8955087" cy="765175"/>
          </a:xfrm>
          <a:prstGeom prst="rect">
            <a:avLst/>
          </a:prstGeom>
        </p:spPr>
        <p:txBody>
          <a:bodyPr/>
          <a:lstStyle>
            <a:lvl1pPr>
              <a:defRPr sz="4800" b="1" i="0" baseline="0">
                <a:solidFill>
                  <a:srgbClr val="002158"/>
                </a:solidFill>
                <a:latin typeface="Arial" panose="020B0604020202020204" pitchFamily="34" charset="0"/>
              </a:defRPr>
            </a:lvl1pPr>
          </a:lstStyle>
          <a:p>
            <a:pPr lvl="0"/>
            <a:r>
              <a:rPr lang="en-US"/>
              <a:t>Click to edit Slide Title</a:t>
            </a:r>
          </a:p>
        </p:txBody>
      </p:sp>
      <p:sp>
        <p:nvSpPr>
          <p:cNvPr id="8" name="Text Placeholder 7">
            <a:extLst>
              <a:ext uri="{FF2B5EF4-FFF2-40B4-BE49-F238E27FC236}">
                <a16:creationId xmlns:a16="http://schemas.microsoft.com/office/drawing/2014/main" id="{F4786798-E3D7-4E0D-BE98-A2F982357554}"/>
              </a:ext>
            </a:extLst>
          </p:cNvPr>
          <p:cNvSpPr>
            <a:spLocks noGrp="1"/>
          </p:cNvSpPr>
          <p:nvPr>
            <p:ph type="body" sz="quarter" idx="11" hasCustomPrompt="1"/>
          </p:nvPr>
        </p:nvSpPr>
        <p:spPr>
          <a:xfrm>
            <a:off x="576263" y="1103729"/>
            <a:ext cx="8955087" cy="575986"/>
          </a:xfrm>
          <a:prstGeom prst="rect">
            <a:avLst/>
          </a:prstGeom>
        </p:spPr>
        <p:txBody>
          <a:bodyPr/>
          <a:lstStyle>
            <a:lvl1pPr>
              <a:defRPr>
                <a:solidFill>
                  <a:srgbClr val="0064FF"/>
                </a:solidFill>
              </a:defRPr>
            </a:lvl1pPr>
          </a:lstStyle>
          <a:p>
            <a:pPr lvl="0"/>
            <a:r>
              <a:rPr lang="en-US"/>
              <a:t>Click to edit Sub Head</a:t>
            </a:r>
          </a:p>
        </p:txBody>
      </p:sp>
      <p:sp>
        <p:nvSpPr>
          <p:cNvPr id="10" name="Text Placeholder 9">
            <a:extLst>
              <a:ext uri="{FF2B5EF4-FFF2-40B4-BE49-F238E27FC236}">
                <a16:creationId xmlns:a16="http://schemas.microsoft.com/office/drawing/2014/main" id="{E30920F9-F8D6-4588-ACFB-7E11E0B4624A}"/>
              </a:ext>
            </a:extLst>
          </p:cNvPr>
          <p:cNvSpPr>
            <a:spLocks noGrp="1"/>
          </p:cNvSpPr>
          <p:nvPr>
            <p:ph type="body" sz="quarter" idx="12" hasCustomPrompt="1"/>
          </p:nvPr>
        </p:nvSpPr>
        <p:spPr>
          <a:xfrm>
            <a:off x="576263" y="2146300"/>
            <a:ext cx="8955087" cy="4095750"/>
          </a:xfrm>
          <a:prstGeom prst="rect">
            <a:avLst/>
          </a:prstGeom>
        </p:spPr>
        <p:txBody>
          <a:bodyPr/>
          <a:lstStyle>
            <a:lvl1pPr>
              <a:lnSpc>
                <a:spcPct val="133000"/>
              </a:lnSpc>
              <a:spcBef>
                <a:spcPts val="100"/>
              </a:spcBef>
              <a:defRPr sz="1900" baseline="0">
                <a:solidFill>
                  <a:schemeClr val="tx1"/>
                </a:solidFill>
                <a:latin typeface="Arial" panose="020B0604020202020204" pitchFamily="34" charset="0"/>
              </a:defRPr>
            </a:lvl1pPr>
          </a:lstStyle>
          <a:p>
            <a:pPr marL="12700" marR="5080">
              <a:lnSpc>
                <a:spcPct val="146800"/>
              </a:lnSpc>
              <a:spcBef>
                <a:spcPts val="100"/>
              </a:spcBef>
            </a:pPr>
            <a:r>
              <a:rPr lang="en-US"/>
              <a:t>Click to edit body </a:t>
            </a:r>
            <a:r>
              <a:rPr lang="en-US" sz="2000" spc="-5" err="1">
                <a:solidFill>
                  <a:srgbClr val="231F20"/>
                </a:solidFill>
                <a:latin typeface="Arial"/>
                <a:cs typeface="Arial"/>
              </a:rPr>
              <a:t>Cathedras</a:t>
            </a:r>
            <a:r>
              <a:rPr lang="en-US" sz="2000" spc="-5">
                <a:solidFill>
                  <a:srgbClr val="231F20"/>
                </a:solidFill>
                <a:latin typeface="Arial"/>
                <a:cs typeface="Arial"/>
              </a:rPr>
              <a:t> </a:t>
            </a:r>
            <a:r>
              <a:rPr lang="en-US" sz="2000" spc="-5" err="1">
                <a:solidFill>
                  <a:srgbClr val="231F20"/>
                </a:solidFill>
                <a:latin typeface="Arial"/>
                <a:cs typeface="Arial"/>
              </a:rPr>
              <a:t>divinus</a:t>
            </a:r>
            <a:r>
              <a:rPr lang="en-US" sz="2000" spc="-5">
                <a:solidFill>
                  <a:srgbClr val="231F20"/>
                </a:solidFill>
                <a:latin typeface="Arial"/>
                <a:cs typeface="Arial"/>
              </a:rPr>
              <a:t> </a:t>
            </a:r>
            <a:r>
              <a:rPr lang="en-US" sz="2000" spc="-5" err="1">
                <a:solidFill>
                  <a:srgbClr val="231F20"/>
                </a:solidFill>
                <a:latin typeface="Arial"/>
                <a:cs typeface="Arial"/>
              </a:rPr>
              <a:t>imputat</a:t>
            </a:r>
            <a:r>
              <a:rPr lang="en-US" sz="2000" spc="-5">
                <a:solidFill>
                  <a:srgbClr val="231F20"/>
                </a:solidFill>
                <a:latin typeface="Arial"/>
                <a:cs typeface="Arial"/>
              </a:rPr>
              <a:t> </a:t>
            </a:r>
            <a:r>
              <a:rPr lang="en-US" sz="2000" spc="-5" err="1">
                <a:solidFill>
                  <a:srgbClr val="231F20"/>
                </a:solidFill>
                <a:latin typeface="Arial"/>
                <a:cs typeface="Arial"/>
              </a:rPr>
              <a:t>quadrupei</a:t>
            </a:r>
            <a:r>
              <a:rPr lang="en-US" sz="2000" spc="-5">
                <a:solidFill>
                  <a:srgbClr val="231F20"/>
                </a:solidFill>
                <a:latin typeface="Arial"/>
                <a:cs typeface="Arial"/>
              </a:rPr>
              <a:t>, </a:t>
            </a:r>
            <a:r>
              <a:rPr lang="en-US" sz="2000" spc="-5" err="1">
                <a:solidFill>
                  <a:srgbClr val="231F20"/>
                </a:solidFill>
                <a:latin typeface="Arial"/>
                <a:cs typeface="Arial"/>
              </a:rPr>
              <a:t>utcunque</a:t>
            </a:r>
            <a:r>
              <a:rPr lang="en-US" sz="2000" spc="-5">
                <a:solidFill>
                  <a:srgbClr val="231F20"/>
                </a:solidFill>
                <a:latin typeface="Arial"/>
                <a:cs typeface="Arial"/>
              </a:rPr>
              <a:t> </a:t>
            </a:r>
            <a:r>
              <a:rPr lang="en-US" sz="2000" spc="-5" err="1">
                <a:solidFill>
                  <a:srgbClr val="231F20"/>
                </a:solidFill>
                <a:latin typeface="Arial"/>
                <a:cs typeface="Arial"/>
              </a:rPr>
              <a:t>optim</a:t>
            </a:r>
            <a:r>
              <a:rPr lang="en-US" sz="2000" spc="-5">
                <a:solidFill>
                  <a:srgbClr val="231F20"/>
                </a:solidFill>
                <a:latin typeface="Arial"/>
                <a:cs typeface="Arial"/>
              </a:rPr>
              <a:t> us </a:t>
            </a:r>
            <a:r>
              <a:rPr lang="en-US" sz="2000" spc="-5" err="1">
                <a:solidFill>
                  <a:srgbClr val="231F20"/>
                </a:solidFill>
                <a:latin typeface="Arial"/>
                <a:cs typeface="Arial"/>
              </a:rPr>
              <a:t>bellus</a:t>
            </a:r>
            <a:r>
              <a:rPr lang="en-US" sz="2000" spc="-5">
                <a:solidFill>
                  <a:srgbClr val="231F20"/>
                </a:solidFill>
                <a:latin typeface="Arial"/>
                <a:cs typeface="Arial"/>
              </a:rPr>
              <a:t> </a:t>
            </a:r>
            <a:r>
              <a:rPr lang="en-US" sz="2000" err="1">
                <a:solidFill>
                  <a:srgbClr val="231F20"/>
                </a:solidFill>
                <a:latin typeface="Arial"/>
                <a:cs typeface="Arial"/>
              </a:rPr>
              <a:t>zothecas</a:t>
            </a:r>
            <a:r>
              <a:rPr lang="en-US" sz="2000">
                <a:solidFill>
                  <a:srgbClr val="231F20"/>
                </a:solidFill>
                <a:latin typeface="Arial"/>
                <a:cs typeface="Arial"/>
              </a:rPr>
              <a:t> </a:t>
            </a:r>
            <a:r>
              <a:rPr lang="en-US" sz="2000" spc="-5" err="1">
                <a:solidFill>
                  <a:srgbClr val="231F20"/>
                </a:solidFill>
                <a:latin typeface="Arial"/>
                <a:cs typeface="Arial"/>
              </a:rPr>
              <a:t>deciperet</a:t>
            </a:r>
            <a:r>
              <a:rPr lang="en-US" sz="2000" spc="-5">
                <a:solidFill>
                  <a:srgbClr val="231F20"/>
                </a:solidFill>
                <a:latin typeface="Arial"/>
                <a:cs typeface="Arial"/>
              </a:rPr>
              <a:t> </a:t>
            </a:r>
            <a:r>
              <a:rPr lang="en-US" sz="2000">
                <a:solidFill>
                  <a:srgbClr val="231F20"/>
                </a:solidFill>
                <a:latin typeface="Arial"/>
                <a:cs typeface="Arial"/>
              </a:rPr>
              <a:t> Augustus. </a:t>
            </a:r>
            <a:r>
              <a:rPr lang="en-US" sz="2000" err="1">
                <a:solidFill>
                  <a:srgbClr val="231F20"/>
                </a:solidFill>
                <a:latin typeface="Arial"/>
                <a:cs typeface="Arial"/>
              </a:rPr>
              <a:t>Incredibiliter</a:t>
            </a:r>
            <a:r>
              <a:rPr lang="en-US" sz="2000">
                <a:solidFill>
                  <a:srgbClr val="231F20"/>
                </a:solidFill>
                <a:latin typeface="Arial"/>
                <a:cs typeface="Arial"/>
              </a:rPr>
              <a:t> </a:t>
            </a:r>
            <a:r>
              <a:rPr lang="en-US" sz="2000" err="1">
                <a:solidFill>
                  <a:srgbClr val="231F20"/>
                </a:solidFill>
                <a:latin typeface="Arial"/>
                <a:cs typeface="Arial"/>
              </a:rPr>
              <a:t>verecundus</a:t>
            </a:r>
            <a:r>
              <a:rPr lang="en-US" sz="2000">
                <a:solidFill>
                  <a:srgbClr val="231F20"/>
                </a:solidFill>
                <a:latin typeface="Arial"/>
                <a:cs typeface="Arial"/>
              </a:rPr>
              <a:t> </a:t>
            </a:r>
            <a:r>
              <a:rPr lang="en-US" sz="2000" spc="-5" err="1">
                <a:solidFill>
                  <a:srgbClr val="231F20"/>
                </a:solidFill>
                <a:latin typeface="Arial"/>
                <a:cs typeface="Arial"/>
              </a:rPr>
              <a:t>quadrupei</a:t>
            </a:r>
            <a:r>
              <a:rPr lang="en-US" sz="2000" spc="-5">
                <a:solidFill>
                  <a:srgbClr val="231F20"/>
                </a:solidFill>
                <a:latin typeface="Arial"/>
                <a:cs typeface="Arial"/>
              </a:rPr>
              <a:t> </a:t>
            </a:r>
            <a:r>
              <a:rPr lang="en-US" sz="2000">
                <a:solidFill>
                  <a:srgbClr val="231F20"/>
                </a:solidFill>
                <a:latin typeface="Arial"/>
                <a:cs typeface="Arial"/>
              </a:rPr>
              <a:t>fortiter </a:t>
            </a:r>
            <a:r>
              <a:rPr lang="en-US" sz="2000" spc="-5" err="1">
                <a:solidFill>
                  <a:srgbClr val="231F20"/>
                </a:solidFill>
                <a:latin typeface="Arial"/>
                <a:cs typeface="Arial"/>
              </a:rPr>
              <a:t>adquireret</a:t>
            </a:r>
            <a:r>
              <a:rPr lang="en-US" sz="2000" spc="-5">
                <a:solidFill>
                  <a:srgbClr val="231F20"/>
                </a:solidFill>
                <a:latin typeface="Arial"/>
                <a:cs typeface="Arial"/>
              </a:rPr>
              <a:t> </a:t>
            </a:r>
            <a:r>
              <a:rPr lang="en-US" sz="2000" spc="-5" err="1">
                <a:solidFill>
                  <a:srgbClr val="231F20"/>
                </a:solidFill>
                <a:latin typeface="Arial"/>
                <a:cs typeface="Arial"/>
              </a:rPr>
              <a:t>oratori</a:t>
            </a:r>
            <a:r>
              <a:rPr lang="en-US" sz="2000" spc="-5">
                <a:solidFill>
                  <a:srgbClr val="231F20"/>
                </a:solidFill>
                <a:latin typeface="Arial"/>
                <a:cs typeface="Arial"/>
              </a:rPr>
              <a:t>, </a:t>
            </a:r>
            <a:r>
              <a:rPr lang="en-US" sz="2000" spc="-5" err="1">
                <a:solidFill>
                  <a:srgbClr val="231F20"/>
                </a:solidFill>
                <a:latin typeface="Arial"/>
                <a:cs typeface="Arial"/>
              </a:rPr>
              <a:t>utfs</a:t>
            </a:r>
            <a:r>
              <a:rPr lang="en-US" sz="2000" spc="-5">
                <a:solidFill>
                  <a:srgbClr val="231F20"/>
                </a:solidFill>
                <a:latin typeface="Arial"/>
                <a:cs typeface="Arial"/>
              </a:rPr>
              <a:t> </a:t>
            </a:r>
            <a:r>
              <a:rPr lang="en-US" sz="2000" spc="-5" err="1">
                <a:solidFill>
                  <a:srgbClr val="231F20"/>
                </a:solidFill>
                <a:latin typeface="Arial"/>
                <a:cs typeface="Arial"/>
              </a:rPr>
              <a:t>aegre</a:t>
            </a:r>
            <a:r>
              <a:rPr lang="en-US" sz="2000" spc="-5">
                <a:solidFill>
                  <a:srgbClr val="231F20"/>
                </a:solidFill>
                <a:latin typeface="Arial"/>
                <a:cs typeface="Arial"/>
              </a:rPr>
              <a:t> </a:t>
            </a:r>
            <a:r>
              <a:rPr lang="en-US" sz="2000" spc="-5" err="1">
                <a:solidFill>
                  <a:srgbClr val="231F20"/>
                </a:solidFill>
                <a:latin typeface="Arial"/>
                <a:cs typeface="Arial"/>
              </a:rPr>
              <a:t>utilitas</a:t>
            </a:r>
            <a:r>
              <a:rPr lang="en-US" sz="2000" spc="-5">
                <a:solidFill>
                  <a:srgbClr val="231F20"/>
                </a:solidFill>
                <a:latin typeface="Arial"/>
                <a:cs typeface="Arial"/>
              </a:rPr>
              <a:t> </a:t>
            </a:r>
            <a:r>
              <a:rPr lang="en-US" sz="2000" spc="-570">
                <a:solidFill>
                  <a:srgbClr val="231F20"/>
                </a:solidFill>
                <a:latin typeface="Arial"/>
                <a:cs typeface="Arial"/>
              </a:rPr>
              <a:t> </a:t>
            </a:r>
            <a:r>
              <a:rPr lang="en-US" sz="2000">
                <a:solidFill>
                  <a:srgbClr val="231F20"/>
                </a:solidFill>
                <a:latin typeface="Arial"/>
                <a:cs typeface="Arial"/>
              </a:rPr>
              <a:t>concubine </a:t>
            </a:r>
            <a:r>
              <a:rPr lang="en-US" sz="2000" spc="-5" err="1">
                <a:solidFill>
                  <a:srgbClr val="231F20"/>
                </a:solidFill>
                <a:latin typeface="Arial"/>
                <a:cs typeface="Arial"/>
              </a:rPr>
              <a:t>insectat</a:t>
            </a:r>
            <a:r>
              <a:rPr lang="en-US" sz="2000" spc="-5">
                <a:solidFill>
                  <a:srgbClr val="231F20"/>
                </a:solidFill>
                <a:latin typeface="Arial"/>
                <a:cs typeface="Arial"/>
              </a:rPr>
              <a:t> </a:t>
            </a:r>
            <a:r>
              <a:rPr lang="en-US" sz="2000" spc="-5" err="1">
                <a:solidFill>
                  <a:srgbClr val="231F20"/>
                </a:solidFill>
                <a:latin typeface="Arial"/>
                <a:cs typeface="Arial"/>
              </a:rPr>
              <a:t>oratori</a:t>
            </a:r>
            <a:r>
              <a:rPr lang="en-US" sz="2000" spc="-5">
                <a:solidFill>
                  <a:srgbClr val="231F20"/>
                </a:solidFill>
                <a:latin typeface="Arial"/>
                <a:cs typeface="Arial"/>
              </a:rPr>
              <a:t>, </a:t>
            </a:r>
            <a:r>
              <a:rPr lang="en-US" sz="2000" spc="-5" err="1">
                <a:solidFill>
                  <a:srgbClr val="231F20"/>
                </a:solidFill>
                <a:latin typeface="Arial"/>
                <a:cs typeface="Arial"/>
              </a:rPr>
              <a:t>quod</a:t>
            </a:r>
            <a:r>
              <a:rPr lang="en-US" sz="2000" spc="-5">
                <a:solidFill>
                  <a:srgbClr val="231F20"/>
                </a:solidFill>
                <a:latin typeface="Arial"/>
                <a:cs typeface="Arial"/>
              </a:rPr>
              <a:t> </a:t>
            </a:r>
            <a:r>
              <a:rPr lang="en-US" sz="2000">
                <a:solidFill>
                  <a:srgbClr val="231F20"/>
                </a:solidFill>
                <a:latin typeface="Arial"/>
                <a:cs typeface="Arial"/>
              </a:rPr>
              <a:t>Medusa </a:t>
            </a:r>
            <a:r>
              <a:rPr lang="en-US" sz="2000" spc="-5" err="1">
                <a:solidFill>
                  <a:srgbClr val="231F20"/>
                </a:solidFill>
                <a:latin typeface="Arial"/>
                <a:cs typeface="Arial"/>
              </a:rPr>
              <a:t>deciperet</a:t>
            </a:r>
            <a:r>
              <a:rPr lang="en-US" sz="2000" spc="-5">
                <a:solidFill>
                  <a:srgbClr val="231F20"/>
                </a:solidFill>
                <a:latin typeface="Arial"/>
                <a:cs typeface="Arial"/>
              </a:rPr>
              <a:t> </a:t>
            </a:r>
            <a:r>
              <a:rPr lang="en-US" sz="2000" err="1">
                <a:solidFill>
                  <a:srgbClr val="231F20"/>
                </a:solidFill>
                <a:latin typeface="Arial"/>
                <a:cs typeface="Arial"/>
              </a:rPr>
              <a:t>vix</a:t>
            </a:r>
            <a:r>
              <a:rPr lang="en-US" sz="2000">
                <a:solidFill>
                  <a:srgbClr val="231F20"/>
                </a:solidFill>
                <a:latin typeface="Arial"/>
                <a:cs typeface="Arial"/>
              </a:rPr>
              <a:t> </a:t>
            </a:r>
            <a:r>
              <a:rPr lang="en-US" sz="2000" spc="-5" err="1">
                <a:solidFill>
                  <a:srgbClr val="231F20"/>
                </a:solidFill>
                <a:latin typeface="Arial"/>
                <a:cs typeface="Arial"/>
              </a:rPr>
              <a:t>adlaudabilis</a:t>
            </a:r>
            <a:r>
              <a:rPr lang="en-US" sz="2000" spc="-5">
                <a:solidFill>
                  <a:srgbClr val="231F20"/>
                </a:solidFill>
                <a:latin typeface="Arial"/>
                <a:cs typeface="Arial"/>
              </a:rPr>
              <a:t> </a:t>
            </a:r>
            <a:r>
              <a:rPr lang="en-US" sz="2000" err="1">
                <a:solidFill>
                  <a:srgbClr val="231F20"/>
                </a:solidFill>
                <a:latin typeface="Arial"/>
                <a:cs typeface="Arial"/>
              </a:rPr>
              <a:t>cathedras</a:t>
            </a:r>
            <a:r>
              <a:rPr lang="en-US" sz="2000">
                <a:solidFill>
                  <a:srgbClr val="231F20"/>
                </a:solidFill>
                <a:latin typeface="Arial"/>
                <a:cs typeface="Arial"/>
              </a:rPr>
              <a:t>, semper </a:t>
            </a:r>
            <a:r>
              <a:rPr lang="en-US" sz="2000" spc="5">
                <a:solidFill>
                  <a:srgbClr val="231F20"/>
                </a:solidFill>
                <a:latin typeface="Arial"/>
                <a:cs typeface="Arial"/>
              </a:rPr>
              <a:t> </a:t>
            </a:r>
            <a:r>
              <a:rPr lang="en-US" sz="2000" spc="-5" err="1">
                <a:solidFill>
                  <a:srgbClr val="231F20"/>
                </a:solidFill>
                <a:latin typeface="Arial"/>
                <a:cs typeface="Arial"/>
              </a:rPr>
              <a:t>ugustus</a:t>
            </a:r>
            <a:r>
              <a:rPr lang="en-US" sz="2000" spc="-10">
                <a:solidFill>
                  <a:srgbClr val="231F20"/>
                </a:solidFill>
                <a:latin typeface="Arial"/>
                <a:cs typeface="Arial"/>
              </a:rPr>
              <a:t> </a:t>
            </a:r>
            <a:r>
              <a:rPr lang="en-US" sz="2000" err="1">
                <a:solidFill>
                  <a:srgbClr val="231F20"/>
                </a:solidFill>
                <a:latin typeface="Arial"/>
                <a:cs typeface="Arial"/>
              </a:rPr>
              <a:t>senesceret</a:t>
            </a:r>
            <a:r>
              <a:rPr lang="en-US" sz="2000">
                <a:solidFill>
                  <a:srgbClr val="231F20"/>
                </a:solidFill>
                <a:latin typeface="Arial"/>
                <a:cs typeface="Arial"/>
              </a:rPr>
              <a:t> </a:t>
            </a:r>
            <a:r>
              <a:rPr lang="en-US" sz="2000" spc="-5" err="1">
                <a:solidFill>
                  <a:srgbClr val="231F20"/>
                </a:solidFill>
                <a:latin typeface="Arial"/>
                <a:cs typeface="Arial"/>
              </a:rPr>
              <a:t>lascivius</a:t>
            </a:r>
            <a:r>
              <a:rPr lang="en-US" sz="2000" spc="-5">
                <a:solidFill>
                  <a:srgbClr val="231F20"/>
                </a:solidFill>
                <a:latin typeface="Arial"/>
                <a:cs typeface="Arial"/>
              </a:rPr>
              <a:t> </a:t>
            </a:r>
            <a:r>
              <a:rPr lang="en-US" sz="2000" err="1">
                <a:solidFill>
                  <a:srgbClr val="231F20"/>
                </a:solidFill>
                <a:latin typeface="Arial"/>
                <a:cs typeface="Arial"/>
              </a:rPr>
              <a:t>fiducias</a:t>
            </a:r>
            <a:r>
              <a:rPr lang="en-US" sz="2000">
                <a:solidFill>
                  <a:srgbClr val="231F20"/>
                </a:solidFill>
                <a:latin typeface="Arial"/>
                <a:cs typeface="Arial"/>
              </a:rPr>
              <a:t>.</a:t>
            </a:r>
            <a:endParaRPr lang="en-US" sz="2000">
              <a:latin typeface="Arial"/>
              <a:cs typeface="Arial"/>
            </a:endParaRPr>
          </a:p>
          <a:p>
            <a:pPr marL="649605" indent="-180975">
              <a:lnSpc>
                <a:spcPct val="100000"/>
              </a:lnSpc>
              <a:spcBef>
                <a:spcPts val="1180"/>
              </a:spcBef>
              <a:buChar char="•"/>
              <a:tabLst>
                <a:tab pos="650240" algn="l"/>
              </a:tabLst>
            </a:pPr>
            <a:r>
              <a:rPr lang="en-US" sz="2000" spc="-10" err="1">
                <a:solidFill>
                  <a:srgbClr val="231F20"/>
                </a:solidFill>
                <a:latin typeface="Aeonik"/>
                <a:cs typeface="Aeonik"/>
              </a:rPr>
              <a:t>suffragarit</a:t>
            </a:r>
            <a:r>
              <a:rPr lang="en-US" sz="2000" spc="-30">
                <a:solidFill>
                  <a:srgbClr val="231F20"/>
                </a:solidFill>
                <a:latin typeface="Aeonik"/>
                <a:cs typeface="Aeonik"/>
              </a:rPr>
              <a:t> </a:t>
            </a:r>
            <a:r>
              <a:rPr lang="en-US" sz="2000">
                <a:solidFill>
                  <a:srgbClr val="231F20"/>
                </a:solidFill>
                <a:latin typeface="Aeonik"/>
                <a:cs typeface="Aeonik"/>
              </a:rPr>
              <a:t>plane</a:t>
            </a:r>
            <a:r>
              <a:rPr lang="en-US" sz="2000" spc="-30">
                <a:solidFill>
                  <a:srgbClr val="231F20"/>
                </a:solidFill>
                <a:latin typeface="Aeonik"/>
                <a:cs typeface="Aeonik"/>
              </a:rPr>
              <a:t> </a:t>
            </a:r>
            <a:r>
              <a:rPr lang="en-US" sz="2000" err="1">
                <a:solidFill>
                  <a:srgbClr val="231F20"/>
                </a:solidFill>
                <a:latin typeface="Aeonik"/>
                <a:cs typeface="Aeonik"/>
              </a:rPr>
              <a:t>quinquennalis</a:t>
            </a:r>
            <a:r>
              <a:rPr lang="en-US" sz="2000" spc="-25">
                <a:solidFill>
                  <a:srgbClr val="231F20"/>
                </a:solidFill>
                <a:latin typeface="Aeonik"/>
                <a:cs typeface="Aeonik"/>
              </a:rPr>
              <a:t> </a:t>
            </a:r>
            <a:r>
              <a:rPr lang="en-US" sz="2000" spc="-5" err="1">
                <a:solidFill>
                  <a:srgbClr val="231F20"/>
                </a:solidFill>
                <a:latin typeface="Aeonik"/>
                <a:cs typeface="Aeonik"/>
              </a:rPr>
              <a:t>catelli</a:t>
            </a:r>
            <a:r>
              <a:rPr lang="en-US" sz="2000" spc="-5">
                <a:solidFill>
                  <a:srgbClr val="231F20"/>
                </a:solidFill>
                <a:latin typeface="Aeonik"/>
                <a:cs typeface="Aeonik"/>
              </a:rPr>
              <a:t>.</a:t>
            </a:r>
            <a:endParaRPr lang="en-US" sz="2000">
              <a:latin typeface="Aeonik"/>
              <a:cs typeface="Aeonik"/>
            </a:endParaRPr>
          </a:p>
          <a:p>
            <a:pPr marL="649605" indent="-180975">
              <a:lnSpc>
                <a:spcPct val="100000"/>
              </a:lnSpc>
              <a:spcBef>
                <a:spcPts val="1180"/>
              </a:spcBef>
              <a:buChar char="•"/>
              <a:tabLst>
                <a:tab pos="650240" algn="l"/>
              </a:tabLst>
            </a:pPr>
            <a:r>
              <a:rPr lang="en-US" sz="2000" spc="-10" err="1">
                <a:solidFill>
                  <a:srgbClr val="231F20"/>
                </a:solidFill>
                <a:latin typeface="Aeonik"/>
                <a:cs typeface="Aeonik"/>
              </a:rPr>
              <a:t>suffragarit</a:t>
            </a:r>
            <a:r>
              <a:rPr lang="en-US" sz="2000" spc="-30">
                <a:solidFill>
                  <a:srgbClr val="231F20"/>
                </a:solidFill>
                <a:latin typeface="Aeonik"/>
                <a:cs typeface="Aeonik"/>
              </a:rPr>
              <a:t> </a:t>
            </a:r>
            <a:r>
              <a:rPr lang="en-US" sz="2000">
                <a:solidFill>
                  <a:srgbClr val="231F20"/>
                </a:solidFill>
                <a:latin typeface="Aeonik"/>
                <a:cs typeface="Aeonik"/>
              </a:rPr>
              <a:t>plane</a:t>
            </a:r>
            <a:r>
              <a:rPr lang="en-US" sz="2000" spc="-30">
                <a:solidFill>
                  <a:srgbClr val="231F20"/>
                </a:solidFill>
                <a:latin typeface="Aeonik"/>
                <a:cs typeface="Aeonik"/>
              </a:rPr>
              <a:t> </a:t>
            </a:r>
            <a:r>
              <a:rPr lang="en-US" sz="2000" err="1">
                <a:solidFill>
                  <a:srgbClr val="231F20"/>
                </a:solidFill>
                <a:latin typeface="Aeonik"/>
                <a:cs typeface="Aeonik"/>
              </a:rPr>
              <a:t>quinquennalis</a:t>
            </a:r>
            <a:r>
              <a:rPr lang="en-US" sz="2000" spc="-25">
                <a:solidFill>
                  <a:srgbClr val="231F20"/>
                </a:solidFill>
                <a:latin typeface="Aeonik"/>
                <a:cs typeface="Aeonik"/>
              </a:rPr>
              <a:t> </a:t>
            </a:r>
            <a:r>
              <a:rPr lang="en-US" sz="2000" spc="-5" err="1">
                <a:solidFill>
                  <a:srgbClr val="231F20"/>
                </a:solidFill>
                <a:latin typeface="Aeonik"/>
                <a:cs typeface="Aeonik"/>
              </a:rPr>
              <a:t>catelli</a:t>
            </a:r>
            <a:r>
              <a:rPr lang="en-US" sz="2000" spc="-5">
                <a:solidFill>
                  <a:srgbClr val="231F20"/>
                </a:solidFill>
                <a:latin typeface="Aeonik"/>
                <a:cs typeface="Aeonik"/>
              </a:rPr>
              <a:t>.</a:t>
            </a:r>
            <a:endParaRPr lang="en-US"/>
          </a:p>
        </p:txBody>
      </p:sp>
    </p:spTree>
    <p:extLst>
      <p:ext uri="{BB962C8B-B14F-4D97-AF65-F5344CB8AC3E}">
        <p14:creationId xmlns:p14="http://schemas.microsoft.com/office/powerpoint/2010/main" val="186312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437A4D-CD5B-4BF7-B7FC-FE35060CC32C}"/>
              </a:ext>
            </a:extLst>
          </p:cNvPr>
          <p:cNvSpPr>
            <a:spLocks noGrp="1"/>
          </p:cNvSpPr>
          <p:nvPr>
            <p:ph type="body" sz="quarter" idx="10" hasCustomPrompt="1"/>
          </p:nvPr>
        </p:nvSpPr>
        <p:spPr>
          <a:xfrm>
            <a:off x="576263" y="427038"/>
            <a:ext cx="8955087" cy="765175"/>
          </a:xfrm>
          <a:prstGeom prst="rect">
            <a:avLst/>
          </a:prstGeom>
        </p:spPr>
        <p:txBody>
          <a:bodyPr/>
          <a:lstStyle>
            <a:lvl1pPr>
              <a:defRPr sz="4800" b="1" i="0" baseline="0">
                <a:solidFill>
                  <a:srgbClr val="002158"/>
                </a:solidFill>
                <a:latin typeface="Arial" panose="020B0604020202020204" pitchFamily="34" charset="0"/>
              </a:defRPr>
            </a:lvl1pPr>
          </a:lstStyle>
          <a:p>
            <a:pPr lvl="0"/>
            <a:r>
              <a:rPr lang="en-US"/>
              <a:t>Click to edit Slide Title</a:t>
            </a:r>
          </a:p>
        </p:txBody>
      </p:sp>
      <p:sp>
        <p:nvSpPr>
          <p:cNvPr id="8" name="Text Placeholder 7">
            <a:extLst>
              <a:ext uri="{FF2B5EF4-FFF2-40B4-BE49-F238E27FC236}">
                <a16:creationId xmlns:a16="http://schemas.microsoft.com/office/drawing/2014/main" id="{F4786798-E3D7-4E0D-BE98-A2F982357554}"/>
              </a:ext>
            </a:extLst>
          </p:cNvPr>
          <p:cNvSpPr>
            <a:spLocks noGrp="1"/>
          </p:cNvSpPr>
          <p:nvPr>
            <p:ph type="body" sz="quarter" idx="11" hasCustomPrompt="1"/>
          </p:nvPr>
        </p:nvSpPr>
        <p:spPr>
          <a:xfrm>
            <a:off x="576263" y="1103729"/>
            <a:ext cx="8955087" cy="575986"/>
          </a:xfrm>
          <a:prstGeom prst="rect">
            <a:avLst/>
          </a:prstGeom>
        </p:spPr>
        <p:txBody>
          <a:bodyPr/>
          <a:lstStyle>
            <a:lvl1pPr>
              <a:defRPr>
                <a:solidFill>
                  <a:srgbClr val="0064FF"/>
                </a:solidFill>
              </a:defRPr>
            </a:lvl1pPr>
          </a:lstStyle>
          <a:p>
            <a:pPr lvl="0"/>
            <a:r>
              <a:rPr lang="en-US"/>
              <a:t>Click to edit Sub Head</a:t>
            </a:r>
          </a:p>
        </p:txBody>
      </p:sp>
      <p:sp>
        <p:nvSpPr>
          <p:cNvPr id="10" name="Text Placeholder 9">
            <a:extLst>
              <a:ext uri="{FF2B5EF4-FFF2-40B4-BE49-F238E27FC236}">
                <a16:creationId xmlns:a16="http://schemas.microsoft.com/office/drawing/2014/main" id="{E30920F9-F8D6-4588-ACFB-7E11E0B4624A}"/>
              </a:ext>
            </a:extLst>
          </p:cNvPr>
          <p:cNvSpPr>
            <a:spLocks noGrp="1"/>
          </p:cNvSpPr>
          <p:nvPr>
            <p:ph type="body" sz="quarter" idx="12" hasCustomPrompt="1"/>
          </p:nvPr>
        </p:nvSpPr>
        <p:spPr>
          <a:xfrm>
            <a:off x="3319671" y="2564296"/>
            <a:ext cx="8478078" cy="1948069"/>
          </a:xfrm>
          <a:prstGeom prst="rect">
            <a:avLst/>
          </a:prstGeom>
        </p:spPr>
        <p:txBody>
          <a:bodyPr/>
          <a:lstStyle>
            <a:lvl1pPr>
              <a:defRPr sz="1900" baseline="0">
                <a:solidFill>
                  <a:schemeClr val="bg1"/>
                </a:solidFill>
                <a:latin typeface="Arial" panose="020B0604020202020204" pitchFamily="34" charset="0"/>
              </a:defRPr>
            </a:lvl1pPr>
          </a:lstStyle>
          <a:p>
            <a:pPr lvl="0"/>
            <a:r>
              <a:rPr lang="en-US"/>
              <a:t>Click to edit body </a:t>
            </a:r>
            <a:r>
              <a:rPr lang="en-US" spc="-5" err="1"/>
              <a:t>Cathedras</a:t>
            </a:r>
            <a:r>
              <a:rPr lang="en-US" spc="-5"/>
              <a:t> </a:t>
            </a:r>
            <a:r>
              <a:rPr lang="en-US" spc="-5" err="1"/>
              <a:t>divinus</a:t>
            </a:r>
            <a:r>
              <a:rPr lang="en-US" spc="-5"/>
              <a:t> </a:t>
            </a:r>
            <a:r>
              <a:rPr lang="en-US" spc="-5" err="1"/>
              <a:t>imputat</a:t>
            </a:r>
            <a:r>
              <a:rPr lang="en-US" spc="-5"/>
              <a:t> </a:t>
            </a:r>
            <a:r>
              <a:rPr lang="en-US" spc="-5" err="1"/>
              <a:t>quadrupei</a:t>
            </a:r>
            <a:r>
              <a:rPr lang="en-US" spc="-5"/>
              <a:t>, </a:t>
            </a:r>
            <a:r>
              <a:rPr lang="en-US" spc="-5" err="1"/>
              <a:t>utcunque</a:t>
            </a:r>
            <a:r>
              <a:rPr lang="en-US" spc="-5"/>
              <a:t> </a:t>
            </a:r>
            <a:r>
              <a:rPr lang="en-US" spc="-5" err="1"/>
              <a:t>optim</a:t>
            </a:r>
            <a:r>
              <a:rPr lang="en-US" spc="-5"/>
              <a:t> us </a:t>
            </a:r>
            <a:r>
              <a:rPr lang="en-US"/>
              <a:t> </a:t>
            </a:r>
            <a:r>
              <a:rPr lang="en-US" spc="-5" err="1"/>
              <a:t>bellus</a:t>
            </a:r>
            <a:r>
              <a:rPr lang="en-US" spc="-25"/>
              <a:t> </a:t>
            </a:r>
            <a:r>
              <a:rPr lang="en-US" err="1"/>
              <a:t>zothecas</a:t>
            </a:r>
            <a:r>
              <a:rPr lang="en-US" spc="-20"/>
              <a:t> </a:t>
            </a:r>
            <a:r>
              <a:rPr lang="en-US" spc="-5" err="1"/>
              <a:t>deciperet</a:t>
            </a:r>
            <a:r>
              <a:rPr lang="en-US" spc="-135"/>
              <a:t> </a:t>
            </a:r>
            <a:r>
              <a:rPr lang="en-US"/>
              <a:t>Augustus.</a:t>
            </a:r>
            <a:r>
              <a:rPr lang="en-US" spc="-15"/>
              <a:t> </a:t>
            </a:r>
            <a:r>
              <a:rPr lang="en-US" err="1"/>
              <a:t>Incredibiliter</a:t>
            </a:r>
            <a:r>
              <a:rPr lang="en-US" spc="-20"/>
              <a:t> </a:t>
            </a:r>
            <a:r>
              <a:rPr lang="en-US" err="1"/>
              <a:t>verecundus</a:t>
            </a:r>
            <a:r>
              <a:rPr lang="en-US"/>
              <a:t> </a:t>
            </a:r>
            <a:r>
              <a:rPr lang="en-US" spc="-595"/>
              <a:t> </a:t>
            </a:r>
            <a:r>
              <a:rPr lang="en-US" spc="-5" err="1"/>
              <a:t>quadrupei</a:t>
            </a:r>
            <a:r>
              <a:rPr lang="en-US" spc="-5"/>
              <a:t> </a:t>
            </a:r>
            <a:r>
              <a:rPr lang="en-US"/>
              <a:t>fortiter </a:t>
            </a:r>
            <a:r>
              <a:rPr lang="en-US" spc="-5" err="1"/>
              <a:t>adquireret</a:t>
            </a:r>
            <a:r>
              <a:rPr lang="en-US" spc="-5"/>
              <a:t> </a:t>
            </a:r>
            <a:r>
              <a:rPr lang="en-US" spc="-5" err="1"/>
              <a:t>oratori</a:t>
            </a:r>
            <a:r>
              <a:rPr lang="en-US" spc="-5"/>
              <a:t>, </a:t>
            </a:r>
            <a:r>
              <a:rPr lang="en-US" spc="-5" err="1"/>
              <a:t>utfs</a:t>
            </a:r>
            <a:r>
              <a:rPr lang="en-US" spc="-5"/>
              <a:t> </a:t>
            </a:r>
            <a:r>
              <a:rPr lang="en-US" spc="-5" err="1"/>
              <a:t>aegre</a:t>
            </a:r>
            <a:r>
              <a:rPr lang="en-US" spc="-5"/>
              <a:t> </a:t>
            </a:r>
            <a:r>
              <a:rPr lang="en-US" spc="-5" err="1"/>
              <a:t>utilitas</a:t>
            </a:r>
            <a:r>
              <a:rPr lang="en-US" spc="-5"/>
              <a:t> </a:t>
            </a:r>
            <a:r>
              <a:rPr lang="en-US"/>
              <a:t> concubine</a:t>
            </a:r>
            <a:r>
              <a:rPr lang="en-US" spc="-5"/>
              <a:t> </a:t>
            </a:r>
            <a:r>
              <a:rPr lang="en-US" spc="-5" err="1"/>
              <a:t>insectat</a:t>
            </a:r>
            <a:r>
              <a:rPr lang="en-US" spc="-10"/>
              <a:t> </a:t>
            </a:r>
            <a:r>
              <a:rPr lang="en-US" spc="-5" err="1"/>
              <a:t>oratori</a:t>
            </a:r>
            <a:r>
              <a:rPr lang="en-US" spc="-5"/>
              <a:t>,</a:t>
            </a:r>
            <a:r>
              <a:rPr lang="en-US" spc="-10"/>
              <a:t> </a:t>
            </a:r>
            <a:r>
              <a:rPr lang="en-US" spc="-5" err="1"/>
              <a:t>quod</a:t>
            </a:r>
            <a:r>
              <a:rPr lang="en-US" spc="-10"/>
              <a:t> </a:t>
            </a:r>
            <a:r>
              <a:rPr lang="en-US"/>
              <a:t>Medusa </a:t>
            </a:r>
            <a:r>
              <a:rPr lang="en-US" spc="-5" err="1"/>
              <a:t>decipere</a:t>
            </a:r>
            <a:endParaRPr lang="en-US"/>
          </a:p>
        </p:txBody>
      </p:sp>
    </p:spTree>
    <p:extLst>
      <p:ext uri="{BB962C8B-B14F-4D97-AF65-F5344CB8AC3E}">
        <p14:creationId xmlns:p14="http://schemas.microsoft.com/office/powerpoint/2010/main" val="2590721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437A4D-CD5B-4BF7-B7FC-FE35060CC32C}"/>
              </a:ext>
            </a:extLst>
          </p:cNvPr>
          <p:cNvSpPr>
            <a:spLocks noGrp="1"/>
          </p:cNvSpPr>
          <p:nvPr>
            <p:ph type="body" sz="quarter" idx="10" hasCustomPrompt="1"/>
          </p:nvPr>
        </p:nvSpPr>
        <p:spPr>
          <a:xfrm>
            <a:off x="576263" y="427038"/>
            <a:ext cx="8955087" cy="765175"/>
          </a:xfrm>
          <a:prstGeom prst="rect">
            <a:avLst/>
          </a:prstGeom>
        </p:spPr>
        <p:txBody>
          <a:bodyPr/>
          <a:lstStyle>
            <a:lvl1pPr>
              <a:defRPr sz="4800" b="1" i="0" baseline="0">
                <a:solidFill>
                  <a:schemeClr val="bg1"/>
                </a:solidFill>
                <a:latin typeface="Arial" panose="020B0604020202020204" pitchFamily="34" charset="0"/>
              </a:defRPr>
            </a:lvl1pPr>
          </a:lstStyle>
          <a:p>
            <a:pPr lvl="0"/>
            <a:r>
              <a:rPr lang="en-US"/>
              <a:t>Click to edit Slide Title</a:t>
            </a:r>
          </a:p>
        </p:txBody>
      </p:sp>
      <p:sp>
        <p:nvSpPr>
          <p:cNvPr id="8" name="Text Placeholder 7">
            <a:extLst>
              <a:ext uri="{FF2B5EF4-FFF2-40B4-BE49-F238E27FC236}">
                <a16:creationId xmlns:a16="http://schemas.microsoft.com/office/drawing/2014/main" id="{F4786798-E3D7-4E0D-BE98-A2F982357554}"/>
              </a:ext>
            </a:extLst>
          </p:cNvPr>
          <p:cNvSpPr>
            <a:spLocks noGrp="1"/>
          </p:cNvSpPr>
          <p:nvPr>
            <p:ph type="body" sz="quarter" idx="11" hasCustomPrompt="1"/>
          </p:nvPr>
        </p:nvSpPr>
        <p:spPr>
          <a:xfrm>
            <a:off x="576263" y="1103729"/>
            <a:ext cx="8955087" cy="575986"/>
          </a:xfrm>
          <a:prstGeom prst="rect">
            <a:avLst/>
          </a:prstGeom>
        </p:spPr>
        <p:txBody>
          <a:bodyPr/>
          <a:lstStyle>
            <a:lvl1pPr>
              <a:defRPr>
                <a:solidFill>
                  <a:schemeClr val="bg1"/>
                </a:solidFill>
              </a:defRPr>
            </a:lvl1pPr>
          </a:lstStyle>
          <a:p>
            <a:pPr lvl="0"/>
            <a:r>
              <a:rPr lang="en-US"/>
              <a:t>Click to edit Sub Head</a:t>
            </a:r>
          </a:p>
        </p:txBody>
      </p:sp>
      <p:sp>
        <p:nvSpPr>
          <p:cNvPr id="10" name="Text Placeholder 9">
            <a:extLst>
              <a:ext uri="{FF2B5EF4-FFF2-40B4-BE49-F238E27FC236}">
                <a16:creationId xmlns:a16="http://schemas.microsoft.com/office/drawing/2014/main" id="{E30920F9-F8D6-4588-ACFB-7E11E0B4624A}"/>
              </a:ext>
            </a:extLst>
          </p:cNvPr>
          <p:cNvSpPr>
            <a:spLocks noGrp="1"/>
          </p:cNvSpPr>
          <p:nvPr>
            <p:ph type="body" sz="quarter" idx="12" hasCustomPrompt="1"/>
          </p:nvPr>
        </p:nvSpPr>
        <p:spPr>
          <a:xfrm>
            <a:off x="576263" y="2146300"/>
            <a:ext cx="8955087" cy="4095750"/>
          </a:xfrm>
          <a:prstGeom prst="rect">
            <a:avLst/>
          </a:prstGeom>
        </p:spPr>
        <p:txBody>
          <a:bodyPr/>
          <a:lstStyle>
            <a:lvl1pPr>
              <a:lnSpc>
                <a:spcPct val="133000"/>
              </a:lnSpc>
              <a:spcBef>
                <a:spcPts val="100"/>
              </a:spcBef>
              <a:defRPr sz="1900" baseline="0">
                <a:solidFill>
                  <a:schemeClr val="bg1"/>
                </a:solidFill>
                <a:latin typeface="Arial" panose="020B0604020202020204" pitchFamily="34" charset="0"/>
              </a:defRPr>
            </a:lvl1pPr>
          </a:lstStyle>
          <a:p>
            <a:pPr marL="12700" marR="5080">
              <a:lnSpc>
                <a:spcPct val="146800"/>
              </a:lnSpc>
              <a:spcBef>
                <a:spcPts val="100"/>
              </a:spcBef>
            </a:pPr>
            <a:r>
              <a:rPr lang="en-US"/>
              <a:t>Click to edit body</a:t>
            </a:r>
            <a:r>
              <a:rPr lang="en-US" sz="2000" spc="-5">
                <a:solidFill>
                  <a:srgbClr val="231F20"/>
                </a:solidFill>
                <a:latin typeface="Aeonik"/>
                <a:cs typeface="Aeonik"/>
              </a:rPr>
              <a:t>.</a:t>
            </a:r>
            <a:endParaRPr lang="en-US"/>
          </a:p>
        </p:txBody>
      </p:sp>
      <p:sp>
        <p:nvSpPr>
          <p:cNvPr id="7" name="object 3">
            <a:extLst>
              <a:ext uri="{FF2B5EF4-FFF2-40B4-BE49-F238E27FC236}">
                <a16:creationId xmlns:a16="http://schemas.microsoft.com/office/drawing/2014/main" id="{0A5613FE-DD67-4D2F-B186-5649E49233E2}"/>
              </a:ext>
            </a:extLst>
          </p:cNvPr>
          <p:cNvSpPr/>
          <p:nvPr userDrawn="1"/>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spTree>
    <p:extLst>
      <p:ext uri="{BB962C8B-B14F-4D97-AF65-F5344CB8AC3E}">
        <p14:creationId xmlns:p14="http://schemas.microsoft.com/office/powerpoint/2010/main" val="40534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theme" Target="../theme/theme13.xml"/><Relationship Id="rId1" Type="http://schemas.openxmlformats.org/officeDocument/2006/relationships/slideLayout" Target="../slideLayouts/slideLayout13.xml"/><Relationship Id="rId4" Type="http://schemas.openxmlformats.org/officeDocument/2006/relationships/image" Target="../media/image20.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5.jp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heme" Target="../theme/theme2.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6.jp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heme" Target="../theme/theme3.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7.jp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heme" Target="../theme/theme4.xml"/><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heme" Target="../theme/theme5.xml"/><Relationship Id="rId16"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9.jp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heme" Target="../theme/theme6.xml"/><Relationship Id="rId16"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21.jp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222C628-8246-42A6-9D14-41495A7CD956}"/>
              </a:ext>
            </a:extLst>
          </p:cNvPr>
          <p:cNvGrpSpPr/>
          <p:nvPr userDrawn="1"/>
        </p:nvGrpSpPr>
        <p:grpSpPr>
          <a:xfrm>
            <a:off x="0" y="0"/>
            <a:ext cx="12191733" cy="6858253"/>
            <a:chOff x="0" y="0"/>
            <a:chExt cx="12191733" cy="6858253"/>
          </a:xfrm>
        </p:grpSpPr>
        <p:sp>
          <p:nvSpPr>
            <p:cNvPr id="26" name="object 2">
              <a:extLst>
                <a:ext uri="{FF2B5EF4-FFF2-40B4-BE49-F238E27FC236}">
                  <a16:creationId xmlns:a16="http://schemas.microsoft.com/office/drawing/2014/main" id="{A618D722-62BF-4830-8665-AB246A221579}"/>
                </a:ext>
              </a:extLst>
            </p:cNvPr>
            <p:cNvSpPr/>
            <p:nvPr/>
          </p:nvSpPr>
          <p:spPr>
            <a:xfrm>
              <a:off x="3009633" y="0"/>
              <a:ext cx="9182100" cy="6858000"/>
            </a:xfrm>
            <a:custGeom>
              <a:avLst/>
              <a:gdLst/>
              <a:ahLst/>
              <a:cxnLst/>
              <a:rect l="l" t="t" r="r" b="b"/>
              <a:pathLst>
                <a:path w="9182100" h="6858000">
                  <a:moveTo>
                    <a:pt x="9182061" y="0"/>
                  </a:moveTo>
                  <a:lnTo>
                    <a:pt x="0" y="0"/>
                  </a:lnTo>
                  <a:lnTo>
                    <a:pt x="0" y="6858000"/>
                  </a:lnTo>
                  <a:lnTo>
                    <a:pt x="9182061" y="6858000"/>
                  </a:lnTo>
                  <a:lnTo>
                    <a:pt x="9182061" y="0"/>
                  </a:lnTo>
                  <a:close/>
                </a:path>
              </a:pathLst>
            </a:custGeom>
            <a:solidFill>
              <a:srgbClr val="0063FF"/>
            </a:solidFill>
          </p:spPr>
          <p:txBody>
            <a:bodyPr wrap="square" lIns="0" tIns="0" rIns="0" bIns="0" rtlCol="0"/>
            <a:lstStyle/>
            <a:p>
              <a:endParaRPr/>
            </a:p>
          </p:txBody>
        </p:sp>
        <p:sp>
          <p:nvSpPr>
            <p:cNvPr id="27" name="object 3">
              <a:extLst>
                <a:ext uri="{FF2B5EF4-FFF2-40B4-BE49-F238E27FC236}">
                  <a16:creationId xmlns:a16="http://schemas.microsoft.com/office/drawing/2014/main" id="{6E8FD29C-F669-4F6E-AF36-ECC59A4ACCE2}"/>
                </a:ext>
              </a:extLst>
            </p:cNvPr>
            <p:cNvSpPr/>
            <p:nvPr/>
          </p:nvSpPr>
          <p:spPr>
            <a:xfrm>
              <a:off x="426565" y="704087"/>
              <a:ext cx="384175" cy="859790"/>
            </a:xfrm>
            <a:custGeom>
              <a:avLst/>
              <a:gdLst/>
              <a:ahLst/>
              <a:cxnLst/>
              <a:rect l="l" t="t" r="r" b="b"/>
              <a:pathLst>
                <a:path w="384175" h="859790">
                  <a:moveTo>
                    <a:pt x="223177" y="438365"/>
                  </a:moveTo>
                  <a:lnTo>
                    <a:pt x="160883" y="438365"/>
                  </a:lnTo>
                  <a:lnTo>
                    <a:pt x="160883" y="821207"/>
                  </a:lnTo>
                  <a:lnTo>
                    <a:pt x="192036" y="859193"/>
                  </a:lnTo>
                  <a:lnTo>
                    <a:pt x="223177" y="821207"/>
                  </a:lnTo>
                  <a:lnTo>
                    <a:pt x="223177" y="438365"/>
                  </a:lnTo>
                  <a:close/>
                </a:path>
                <a:path w="384175" h="859790">
                  <a:moveTo>
                    <a:pt x="345795" y="376059"/>
                  </a:moveTo>
                  <a:lnTo>
                    <a:pt x="37972" y="376059"/>
                  </a:lnTo>
                  <a:lnTo>
                    <a:pt x="12" y="407212"/>
                  </a:lnTo>
                  <a:lnTo>
                    <a:pt x="37972" y="438365"/>
                  </a:lnTo>
                  <a:lnTo>
                    <a:pt x="345795" y="438365"/>
                  </a:lnTo>
                  <a:lnTo>
                    <a:pt x="348830" y="435876"/>
                  </a:lnTo>
                  <a:lnTo>
                    <a:pt x="344906" y="435876"/>
                  </a:lnTo>
                  <a:lnTo>
                    <a:pt x="379857" y="407212"/>
                  </a:lnTo>
                  <a:lnTo>
                    <a:pt x="344906" y="378548"/>
                  </a:lnTo>
                  <a:lnTo>
                    <a:pt x="348831" y="378548"/>
                  </a:lnTo>
                  <a:lnTo>
                    <a:pt x="345795" y="376059"/>
                  </a:lnTo>
                  <a:close/>
                </a:path>
                <a:path w="384175" h="859790">
                  <a:moveTo>
                    <a:pt x="348831" y="378548"/>
                  </a:moveTo>
                  <a:lnTo>
                    <a:pt x="344906" y="378548"/>
                  </a:lnTo>
                  <a:lnTo>
                    <a:pt x="379857" y="407212"/>
                  </a:lnTo>
                  <a:lnTo>
                    <a:pt x="344906" y="435876"/>
                  </a:lnTo>
                  <a:lnTo>
                    <a:pt x="348830" y="435876"/>
                  </a:lnTo>
                  <a:lnTo>
                    <a:pt x="383781" y="407212"/>
                  </a:lnTo>
                  <a:lnTo>
                    <a:pt x="348831" y="378548"/>
                  </a:lnTo>
                  <a:close/>
                </a:path>
                <a:path w="384175" h="859790">
                  <a:moveTo>
                    <a:pt x="223177" y="257555"/>
                  </a:moveTo>
                  <a:lnTo>
                    <a:pt x="160883" y="257555"/>
                  </a:lnTo>
                  <a:lnTo>
                    <a:pt x="160883" y="376059"/>
                  </a:lnTo>
                  <a:lnTo>
                    <a:pt x="223177" y="376059"/>
                  </a:lnTo>
                  <a:lnTo>
                    <a:pt x="223177" y="257555"/>
                  </a:lnTo>
                  <a:close/>
                </a:path>
                <a:path w="384175" h="859790">
                  <a:moveTo>
                    <a:pt x="345795" y="195262"/>
                  </a:moveTo>
                  <a:lnTo>
                    <a:pt x="37972" y="195262"/>
                  </a:lnTo>
                  <a:lnTo>
                    <a:pt x="0" y="226415"/>
                  </a:lnTo>
                  <a:lnTo>
                    <a:pt x="37972" y="257555"/>
                  </a:lnTo>
                  <a:lnTo>
                    <a:pt x="345795" y="257555"/>
                  </a:lnTo>
                  <a:lnTo>
                    <a:pt x="348831" y="255066"/>
                  </a:lnTo>
                  <a:lnTo>
                    <a:pt x="344906" y="255066"/>
                  </a:lnTo>
                  <a:lnTo>
                    <a:pt x="379844" y="226415"/>
                  </a:lnTo>
                  <a:lnTo>
                    <a:pt x="344906" y="197751"/>
                  </a:lnTo>
                  <a:lnTo>
                    <a:pt x="348830" y="197751"/>
                  </a:lnTo>
                  <a:lnTo>
                    <a:pt x="345795" y="195262"/>
                  </a:lnTo>
                  <a:close/>
                </a:path>
                <a:path w="384175" h="859790">
                  <a:moveTo>
                    <a:pt x="348830" y="197751"/>
                  </a:moveTo>
                  <a:lnTo>
                    <a:pt x="344906" y="197751"/>
                  </a:lnTo>
                  <a:lnTo>
                    <a:pt x="379844" y="226415"/>
                  </a:lnTo>
                  <a:lnTo>
                    <a:pt x="344906" y="255066"/>
                  </a:lnTo>
                  <a:lnTo>
                    <a:pt x="348831" y="255066"/>
                  </a:lnTo>
                  <a:lnTo>
                    <a:pt x="383781" y="226415"/>
                  </a:lnTo>
                  <a:lnTo>
                    <a:pt x="348830" y="197751"/>
                  </a:lnTo>
                  <a:close/>
                </a:path>
                <a:path w="384175" h="859790">
                  <a:moveTo>
                    <a:pt x="192036" y="0"/>
                  </a:moveTo>
                  <a:lnTo>
                    <a:pt x="160883" y="37985"/>
                  </a:lnTo>
                  <a:lnTo>
                    <a:pt x="160883" y="195262"/>
                  </a:lnTo>
                  <a:lnTo>
                    <a:pt x="223177" y="195262"/>
                  </a:lnTo>
                  <a:lnTo>
                    <a:pt x="223177" y="37985"/>
                  </a:lnTo>
                  <a:lnTo>
                    <a:pt x="192036" y="0"/>
                  </a:lnTo>
                  <a:close/>
                </a:path>
              </a:pathLst>
            </a:custGeom>
            <a:solidFill>
              <a:srgbClr val="0063FF"/>
            </a:solidFill>
          </p:spPr>
          <p:txBody>
            <a:bodyPr wrap="square" lIns="0" tIns="0" rIns="0" bIns="0" rtlCol="0"/>
            <a:lstStyle/>
            <a:p>
              <a:endParaRPr/>
            </a:p>
          </p:txBody>
        </p:sp>
        <p:grpSp>
          <p:nvGrpSpPr>
            <p:cNvPr id="28" name="object 4">
              <a:extLst>
                <a:ext uri="{FF2B5EF4-FFF2-40B4-BE49-F238E27FC236}">
                  <a16:creationId xmlns:a16="http://schemas.microsoft.com/office/drawing/2014/main" id="{A58E04F2-6B5D-4982-B045-2C73ABBE0D6C}"/>
                </a:ext>
              </a:extLst>
            </p:cNvPr>
            <p:cNvGrpSpPr/>
            <p:nvPr/>
          </p:nvGrpSpPr>
          <p:grpSpPr>
            <a:xfrm>
              <a:off x="926433" y="1024696"/>
              <a:ext cx="638175" cy="278765"/>
              <a:chOff x="926433" y="1024696"/>
              <a:chExt cx="638175" cy="278765"/>
            </a:xfrm>
          </p:grpSpPr>
          <p:pic>
            <p:nvPicPr>
              <p:cNvPr id="46" name="object 5">
                <a:extLst>
                  <a:ext uri="{FF2B5EF4-FFF2-40B4-BE49-F238E27FC236}">
                    <a16:creationId xmlns:a16="http://schemas.microsoft.com/office/drawing/2014/main" id="{7C851CE9-0748-48B9-80C5-58243593AF7D}"/>
                  </a:ext>
                </a:extLst>
              </p:cNvPr>
              <p:cNvPicPr/>
              <p:nvPr/>
            </p:nvPicPr>
            <p:blipFill>
              <a:blip r:embed="rId3" cstate="print"/>
              <a:stretch>
                <a:fillRect/>
              </a:stretch>
            </p:blipFill>
            <p:spPr>
              <a:xfrm>
                <a:off x="926433" y="1024696"/>
                <a:ext cx="284530" cy="216937"/>
              </a:xfrm>
              <a:prstGeom prst="rect">
                <a:avLst/>
              </a:prstGeom>
            </p:spPr>
          </p:pic>
          <p:pic>
            <p:nvPicPr>
              <p:cNvPr id="47" name="object 6">
                <a:extLst>
                  <a:ext uri="{FF2B5EF4-FFF2-40B4-BE49-F238E27FC236}">
                    <a16:creationId xmlns:a16="http://schemas.microsoft.com/office/drawing/2014/main" id="{CB7A0E32-637F-4942-A498-F778EEDE696F}"/>
                  </a:ext>
                </a:extLst>
              </p:cNvPr>
              <p:cNvPicPr/>
              <p:nvPr/>
            </p:nvPicPr>
            <p:blipFill>
              <a:blip r:embed="rId4" cstate="print"/>
              <a:stretch>
                <a:fillRect/>
              </a:stretch>
            </p:blipFill>
            <p:spPr>
              <a:xfrm>
                <a:off x="1238934" y="1080620"/>
                <a:ext cx="146253" cy="159156"/>
              </a:xfrm>
              <a:prstGeom prst="rect">
                <a:avLst/>
              </a:prstGeom>
            </p:spPr>
          </p:pic>
          <p:pic>
            <p:nvPicPr>
              <p:cNvPr id="48" name="object 7">
                <a:extLst>
                  <a:ext uri="{FF2B5EF4-FFF2-40B4-BE49-F238E27FC236}">
                    <a16:creationId xmlns:a16="http://schemas.microsoft.com/office/drawing/2014/main" id="{9D166A20-5B9B-40AF-A26D-28178D6FF00A}"/>
                  </a:ext>
                </a:extLst>
              </p:cNvPr>
              <p:cNvPicPr/>
              <p:nvPr/>
            </p:nvPicPr>
            <p:blipFill>
              <a:blip r:embed="rId5" cstate="print"/>
              <a:stretch>
                <a:fillRect/>
              </a:stretch>
            </p:blipFill>
            <p:spPr>
              <a:xfrm>
                <a:off x="1405475" y="1080623"/>
                <a:ext cx="158546" cy="222453"/>
              </a:xfrm>
              <a:prstGeom prst="rect">
                <a:avLst/>
              </a:prstGeom>
            </p:spPr>
          </p:pic>
        </p:grpSp>
        <p:grpSp>
          <p:nvGrpSpPr>
            <p:cNvPr id="29" name="object 8">
              <a:extLst>
                <a:ext uri="{FF2B5EF4-FFF2-40B4-BE49-F238E27FC236}">
                  <a16:creationId xmlns:a16="http://schemas.microsoft.com/office/drawing/2014/main" id="{033DAD33-CFF0-4832-8F08-F94300CD4823}"/>
                </a:ext>
              </a:extLst>
            </p:cNvPr>
            <p:cNvGrpSpPr/>
            <p:nvPr/>
          </p:nvGrpSpPr>
          <p:grpSpPr>
            <a:xfrm>
              <a:off x="890258" y="739157"/>
              <a:ext cx="1333500" cy="222250"/>
              <a:chOff x="890258" y="739157"/>
              <a:chExt cx="1333500" cy="222250"/>
            </a:xfrm>
          </p:grpSpPr>
          <p:pic>
            <p:nvPicPr>
              <p:cNvPr id="38" name="object 9">
                <a:extLst>
                  <a:ext uri="{FF2B5EF4-FFF2-40B4-BE49-F238E27FC236}">
                    <a16:creationId xmlns:a16="http://schemas.microsoft.com/office/drawing/2014/main" id="{3E96605E-8755-448D-8912-27466B5C8052}"/>
                  </a:ext>
                </a:extLst>
              </p:cNvPr>
              <p:cNvPicPr/>
              <p:nvPr/>
            </p:nvPicPr>
            <p:blipFill>
              <a:blip r:embed="rId6" cstate="print"/>
              <a:stretch>
                <a:fillRect/>
              </a:stretch>
            </p:blipFill>
            <p:spPr>
              <a:xfrm>
                <a:off x="890258" y="744065"/>
                <a:ext cx="202793" cy="215087"/>
              </a:xfrm>
              <a:prstGeom prst="rect">
                <a:avLst/>
              </a:prstGeom>
            </p:spPr>
          </p:pic>
          <p:pic>
            <p:nvPicPr>
              <p:cNvPr id="39" name="object 10">
                <a:extLst>
                  <a:ext uri="{FF2B5EF4-FFF2-40B4-BE49-F238E27FC236}">
                    <a16:creationId xmlns:a16="http://schemas.microsoft.com/office/drawing/2014/main" id="{CD325C91-8AC8-471B-B4B1-950B9FBABF3C}"/>
                  </a:ext>
                </a:extLst>
              </p:cNvPr>
              <p:cNvPicPr/>
              <p:nvPr/>
            </p:nvPicPr>
            <p:blipFill>
              <a:blip r:embed="rId7" cstate="print"/>
              <a:stretch>
                <a:fillRect/>
              </a:stretch>
            </p:blipFill>
            <p:spPr>
              <a:xfrm>
                <a:off x="1112422" y="799992"/>
                <a:ext cx="240284" cy="159156"/>
              </a:xfrm>
              <a:prstGeom prst="rect">
                <a:avLst/>
              </a:prstGeom>
            </p:spPr>
          </p:pic>
          <p:pic>
            <p:nvPicPr>
              <p:cNvPr id="40" name="object 11">
                <a:extLst>
                  <a:ext uri="{FF2B5EF4-FFF2-40B4-BE49-F238E27FC236}">
                    <a16:creationId xmlns:a16="http://schemas.microsoft.com/office/drawing/2014/main" id="{4CC5384C-A7DE-4287-B06B-D1E4E1394C3A}"/>
                  </a:ext>
                </a:extLst>
              </p:cNvPr>
              <p:cNvPicPr/>
              <p:nvPr/>
            </p:nvPicPr>
            <p:blipFill>
              <a:blip r:embed="rId8" cstate="print"/>
              <a:stretch>
                <a:fillRect/>
              </a:stretch>
            </p:blipFill>
            <p:spPr>
              <a:xfrm>
                <a:off x="1372081" y="799986"/>
                <a:ext cx="154241" cy="161010"/>
              </a:xfrm>
              <a:prstGeom prst="rect">
                <a:avLst/>
              </a:prstGeom>
            </p:spPr>
          </p:pic>
          <p:pic>
            <p:nvPicPr>
              <p:cNvPr id="41" name="object 12">
                <a:extLst>
                  <a:ext uri="{FF2B5EF4-FFF2-40B4-BE49-F238E27FC236}">
                    <a16:creationId xmlns:a16="http://schemas.microsoft.com/office/drawing/2014/main" id="{FF985CDC-E0E1-4567-8CBF-01FC549AC560}"/>
                  </a:ext>
                </a:extLst>
              </p:cNvPr>
              <p:cNvPicPr/>
              <p:nvPr/>
            </p:nvPicPr>
            <p:blipFill>
              <a:blip r:embed="rId9" cstate="print"/>
              <a:stretch>
                <a:fillRect/>
              </a:stretch>
            </p:blipFill>
            <p:spPr>
              <a:xfrm>
                <a:off x="1553063" y="801833"/>
                <a:ext cx="86956" cy="157314"/>
              </a:xfrm>
              <a:prstGeom prst="rect">
                <a:avLst/>
              </a:prstGeom>
            </p:spPr>
          </p:pic>
          <p:sp>
            <p:nvSpPr>
              <p:cNvPr id="42" name="object 13">
                <a:extLst>
                  <a:ext uri="{FF2B5EF4-FFF2-40B4-BE49-F238E27FC236}">
                    <a16:creationId xmlns:a16="http://schemas.microsoft.com/office/drawing/2014/main" id="{B359C945-A015-4D44-8B28-CEE078BA69DB}"/>
                  </a:ext>
                </a:extLst>
              </p:cNvPr>
              <p:cNvSpPr/>
              <p:nvPr/>
            </p:nvSpPr>
            <p:spPr>
              <a:xfrm>
                <a:off x="1664293" y="739157"/>
                <a:ext cx="40640" cy="220345"/>
              </a:xfrm>
              <a:custGeom>
                <a:avLst/>
                <a:gdLst/>
                <a:ahLst/>
                <a:cxnLst/>
                <a:rect l="l" t="t" r="r" b="b"/>
                <a:pathLst>
                  <a:path w="40639" h="220344">
                    <a:moveTo>
                      <a:pt x="20281" y="0"/>
                    </a:moveTo>
                    <a:lnTo>
                      <a:pt x="12317" y="1473"/>
                    </a:lnTo>
                    <a:lnTo>
                      <a:pt x="5878" y="5567"/>
                    </a:lnTo>
                    <a:lnTo>
                      <a:pt x="1570" y="11792"/>
                    </a:lnTo>
                    <a:lnTo>
                      <a:pt x="0" y="19659"/>
                    </a:lnTo>
                    <a:lnTo>
                      <a:pt x="1570" y="27702"/>
                    </a:lnTo>
                    <a:lnTo>
                      <a:pt x="5878" y="34018"/>
                    </a:lnTo>
                    <a:lnTo>
                      <a:pt x="12317" y="38145"/>
                    </a:lnTo>
                    <a:lnTo>
                      <a:pt x="20281" y="39624"/>
                    </a:lnTo>
                    <a:lnTo>
                      <a:pt x="28246" y="38145"/>
                    </a:lnTo>
                    <a:lnTo>
                      <a:pt x="34685" y="34018"/>
                    </a:lnTo>
                    <a:lnTo>
                      <a:pt x="38993" y="27702"/>
                    </a:lnTo>
                    <a:lnTo>
                      <a:pt x="40563" y="19659"/>
                    </a:lnTo>
                    <a:lnTo>
                      <a:pt x="38993" y="11792"/>
                    </a:lnTo>
                    <a:lnTo>
                      <a:pt x="34685" y="5567"/>
                    </a:lnTo>
                    <a:lnTo>
                      <a:pt x="28246" y="1473"/>
                    </a:lnTo>
                    <a:lnTo>
                      <a:pt x="20281" y="0"/>
                    </a:lnTo>
                    <a:close/>
                  </a:path>
                  <a:path w="40639" h="220344">
                    <a:moveTo>
                      <a:pt x="36880" y="62674"/>
                    </a:moveTo>
                    <a:lnTo>
                      <a:pt x="3695" y="62674"/>
                    </a:lnTo>
                    <a:lnTo>
                      <a:pt x="3695" y="219989"/>
                    </a:lnTo>
                    <a:lnTo>
                      <a:pt x="36880" y="219989"/>
                    </a:lnTo>
                    <a:lnTo>
                      <a:pt x="36880" y="62674"/>
                    </a:lnTo>
                    <a:close/>
                  </a:path>
                </a:pathLst>
              </a:custGeom>
              <a:solidFill>
                <a:srgbClr val="1D2757"/>
              </a:solidFill>
            </p:spPr>
            <p:txBody>
              <a:bodyPr wrap="square" lIns="0" tIns="0" rIns="0" bIns="0" rtlCol="0"/>
              <a:lstStyle/>
              <a:p>
                <a:endParaRPr/>
              </a:p>
            </p:txBody>
          </p:sp>
          <p:pic>
            <p:nvPicPr>
              <p:cNvPr id="43" name="object 14">
                <a:extLst>
                  <a:ext uri="{FF2B5EF4-FFF2-40B4-BE49-F238E27FC236}">
                    <a16:creationId xmlns:a16="http://schemas.microsoft.com/office/drawing/2014/main" id="{A6CDBB7D-F920-4F14-BDA4-7E13C3BF672D}"/>
                  </a:ext>
                </a:extLst>
              </p:cNvPr>
              <p:cNvPicPr/>
              <p:nvPr/>
            </p:nvPicPr>
            <p:blipFill>
              <a:blip r:embed="rId10" cstate="print"/>
              <a:stretch>
                <a:fillRect/>
              </a:stretch>
            </p:blipFill>
            <p:spPr>
              <a:xfrm>
                <a:off x="1727894" y="799986"/>
                <a:ext cx="151180" cy="161010"/>
              </a:xfrm>
              <a:prstGeom prst="rect">
                <a:avLst/>
              </a:prstGeom>
            </p:spPr>
          </p:pic>
          <p:pic>
            <p:nvPicPr>
              <p:cNvPr id="44" name="object 15">
                <a:extLst>
                  <a:ext uri="{FF2B5EF4-FFF2-40B4-BE49-F238E27FC236}">
                    <a16:creationId xmlns:a16="http://schemas.microsoft.com/office/drawing/2014/main" id="{E05A79FF-72BC-4607-9FBF-B8D705CAC1EA}"/>
                  </a:ext>
                </a:extLst>
              </p:cNvPr>
              <p:cNvPicPr/>
              <p:nvPr/>
            </p:nvPicPr>
            <p:blipFill>
              <a:blip r:embed="rId11" cstate="print"/>
              <a:stretch>
                <a:fillRect/>
              </a:stretch>
            </p:blipFill>
            <p:spPr>
              <a:xfrm>
                <a:off x="1899664" y="799992"/>
                <a:ext cx="156705" cy="161010"/>
              </a:xfrm>
              <a:prstGeom prst="rect">
                <a:avLst/>
              </a:prstGeom>
            </p:spPr>
          </p:pic>
          <p:pic>
            <p:nvPicPr>
              <p:cNvPr id="45" name="object 16">
                <a:extLst>
                  <a:ext uri="{FF2B5EF4-FFF2-40B4-BE49-F238E27FC236}">
                    <a16:creationId xmlns:a16="http://schemas.microsoft.com/office/drawing/2014/main" id="{14ECFEA3-23A2-4BF2-A262-84ADA2E8F952}"/>
                  </a:ext>
                </a:extLst>
              </p:cNvPr>
              <p:cNvPicPr/>
              <p:nvPr/>
            </p:nvPicPr>
            <p:blipFill>
              <a:blip r:embed="rId12" cstate="print"/>
              <a:stretch>
                <a:fillRect/>
              </a:stretch>
            </p:blipFill>
            <p:spPr>
              <a:xfrm>
                <a:off x="2077093" y="799988"/>
                <a:ext cx="146253" cy="159169"/>
              </a:xfrm>
              <a:prstGeom prst="rect">
                <a:avLst/>
              </a:prstGeom>
            </p:spPr>
          </p:pic>
        </p:grpSp>
        <p:grpSp>
          <p:nvGrpSpPr>
            <p:cNvPr id="30" name="object 17">
              <a:extLst>
                <a:ext uri="{FF2B5EF4-FFF2-40B4-BE49-F238E27FC236}">
                  <a16:creationId xmlns:a16="http://schemas.microsoft.com/office/drawing/2014/main" id="{F73D2B3C-05CD-4D3A-AC88-C27D92C8D5B6}"/>
                </a:ext>
              </a:extLst>
            </p:cNvPr>
            <p:cNvGrpSpPr/>
            <p:nvPr/>
          </p:nvGrpSpPr>
          <p:grpSpPr>
            <a:xfrm>
              <a:off x="890253" y="1304395"/>
              <a:ext cx="1656080" cy="222250"/>
              <a:chOff x="890253" y="1304395"/>
              <a:chExt cx="1656080" cy="222250"/>
            </a:xfrm>
          </p:grpSpPr>
          <p:sp>
            <p:nvSpPr>
              <p:cNvPr id="33" name="object 18">
                <a:extLst>
                  <a:ext uri="{FF2B5EF4-FFF2-40B4-BE49-F238E27FC236}">
                    <a16:creationId xmlns:a16="http://schemas.microsoft.com/office/drawing/2014/main" id="{C03120C0-67E3-4CCF-BA0C-06AD21782B28}"/>
                  </a:ext>
                </a:extLst>
              </p:cNvPr>
              <p:cNvSpPr/>
              <p:nvPr/>
            </p:nvSpPr>
            <p:spPr>
              <a:xfrm>
                <a:off x="890244" y="1309306"/>
                <a:ext cx="843280" cy="217170"/>
              </a:xfrm>
              <a:custGeom>
                <a:avLst/>
                <a:gdLst/>
                <a:ahLst/>
                <a:cxnLst/>
                <a:rect l="l" t="t" r="r" b="b"/>
                <a:pathLst>
                  <a:path w="843280" h="217169">
                    <a:moveTo>
                      <a:pt x="202793" y="215087"/>
                    </a:moveTo>
                    <a:lnTo>
                      <a:pt x="182981" y="161925"/>
                    </a:lnTo>
                    <a:lnTo>
                      <a:pt x="171754" y="131813"/>
                    </a:lnTo>
                    <a:lnTo>
                      <a:pt x="136817" y="38100"/>
                    </a:lnTo>
                    <a:lnTo>
                      <a:pt x="134886" y="32931"/>
                    </a:lnTo>
                    <a:lnTo>
                      <a:pt x="134886" y="131813"/>
                    </a:lnTo>
                    <a:lnTo>
                      <a:pt x="66370" y="131813"/>
                    </a:lnTo>
                    <a:lnTo>
                      <a:pt x="100482" y="38100"/>
                    </a:lnTo>
                    <a:lnTo>
                      <a:pt x="134886" y="131813"/>
                    </a:lnTo>
                    <a:lnTo>
                      <a:pt x="134886" y="32931"/>
                    </a:lnTo>
                    <a:lnTo>
                      <a:pt x="122605" y="0"/>
                    </a:lnTo>
                    <a:lnTo>
                      <a:pt x="80505" y="0"/>
                    </a:lnTo>
                    <a:lnTo>
                      <a:pt x="0" y="215087"/>
                    </a:lnTo>
                    <a:lnTo>
                      <a:pt x="36563" y="215087"/>
                    </a:lnTo>
                    <a:lnTo>
                      <a:pt x="56540" y="161925"/>
                    </a:lnTo>
                    <a:lnTo>
                      <a:pt x="144716" y="161925"/>
                    </a:lnTo>
                    <a:lnTo>
                      <a:pt x="165011" y="215087"/>
                    </a:lnTo>
                    <a:lnTo>
                      <a:pt x="202793" y="215087"/>
                    </a:lnTo>
                    <a:close/>
                  </a:path>
                  <a:path w="843280" h="217169">
                    <a:moveTo>
                      <a:pt x="345198" y="167779"/>
                    </a:moveTo>
                    <a:lnTo>
                      <a:pt x="326148" y="132740"/>
                    </a:lnTo>
                    <a:lnTo>
                      <a:pt x="280365" y="120764"/>
                    </a:lnTo>
                    <a:lnTo>
                      <a:pt x="265036" y="118732"/>
                    </a:lnTo>
                    <a:lnTo>
                      <a:pt x="253199" y="115887"/>
                    </a:lnTo>
                    <a:lnTo>
                      <a:pt x="245579" y="110782"/>
                    </a:lnTo>
                    <a:lnTo>
                      <a:pt x="242874" y="102019"/>
                    </a:lnTo>
                    <a:lnTo>
                      <a:pt x="245198" y="93433"/>
                    </a:lnTo>
                    <a:lnTo>
                      <a:pt x="251752" y="86842"/>
                    </a:lnTo>
                    <a:lnTo>
                      <a:pt x="261924" y="82613"/>
                    </a:lnTo>
                    <a:lnTo>
                      <a:pt x="275132" y="81127"/>
                    </a:lnTo>
                    <a:lnTo>
                      <a:pt x="288696" y="83019"/>
                    </a:lnTo>
                    <a:lnTo>
                      <a:pt x="299453" y="88265"/>
                    </a:lnTo>
                    <a:lnTo>
                      <a:pt x="306806" y="96164"/>
                    </a:lnTo>
                    <a:lnTo>
                      <a:pt x="310159" y="106019"/>
                    </a:lnTo>
                    <a:lnTo>
                      <a:pt x="342430" y="106019"/>
                    </a:lnTo>
                    <a:lnTo>
                      <a:pt x="336181" y="84569"/>
                    </a:lnTo>
                    <a:lnTo>
                      <a:pt x="321957" y="68834"/>
                    </a:lnTo>
                    <a:lnTo>
                      <a:pt x="300990" y="59093"/>
                    </a:lnTo>
                    <a:lnTo>
                      <a:pt x="274523" y="55626"/>
                    </a:lnTo>
                    <a:lnTo>
                      <a:pt x="248856" y="58978"/>
                    </a:lnTo>
                    <a:lnTo>
                      <a:pt x="228625" y="68910"/>
                    </a:lnTo>
                    <a:lnTo>
                      <a:pt x="215379" y="84480"/>
                    </a:lnTo>
                    <a:lnTo>
                      <a:pt x="210616" y="104787"/>
                    </a:lnTo>
                    <a:lnTo>
                      <a:pt x="215582" y="124828"/>
                    </a:lnTo>
                    <a:lnTo>
                      <a:pt x="229158" y="137502"/>
                    </a:lnTo>
                    <a:lnTo>
                      <a:pt x="249377" y="144881"/>
                    </a:lnTo>
                    <a:lnTo>
                      <a:pt x="274218" y="149034"/>
                    </a:lnTo>
                    <a:lnTo>
                      <a:pt x="290334" y="151180"/>
                    </a:lnTo>
                    <a:lnTo>
                      <a:pt x="302412" y="154444"/>
                    </a:lnTo>
                    <a:lnTo>
                      <a:pt x="309994" y="160312"/>
                    </a:lnTo>
                    <a:lnTo>
                      <a:pt x="312623" y="170230"/>
                    </a:lnTo>
                    <a:lnTo>
                      <a:pt x="310146" y="179120"/>
                    </a:lnTo>
                    <a:lnTo>
                      <a:pt x="303174" y="185788"/>
                    </a:lnTo>
                    <a:lnTo>
                      <a:pt x="292404" y="189979"/>
                    </a:lnTo>
                    <a:lnTo>
                      <a:pt x="278511" y="191439"/>
                    </a:lnTo>
                    <a:lnTo>
                      <a:pt x="263004" y="189306"/>
                    </a:lnTo>
                    <a:lnTo>
                      <a:pt x="250939" y="183400"/>
                    </a:lnTo>
                    <a:lnTo>
                      <a:pt x="242912" y="174447"/>
                    </a:lnTo>
                    <a:lnTo>
                      <a:pt x="239496" y="163169"/>
                    </a:lnTo>
                    <a:lnTo>
                      <a:pt x="207543" y="163169"/>
                    </a:lnTo>
                    <a:lnTo>
                      <a:pt x="213194" y="185953"/>
                    </a:lnTo>
                    <a:lnTo>
                      <a:pt x="227850" y="202844"/>
                    </a:lnTo>
                    <a:lnTo>
                      <a:pt x="250190" y="213334"/>
                    </a:lnTo>
                    <a:lnTo>
                      <a:pt x="278828" y="216941"/>
                    </a:lnTo>
                    <a:lnTo>
                      <a:pt x="305269" y="213487"/>
                    </a:lnTo>
                    <a:lnTo>
                      <a:pt x="326301" y="203644"/>
                    </a:lnTo>
                    <a:lnTo>
                      <a:pt x="340182" y="188163"/>
                    </a:lnTo>
                    <a:lnTo>
                      <a:pt x="345198" y="167779"/>
                    </a:lnTo>
                    <a:close/>
                  </a:path>
                  <a:path w="843280" h="217169">
                    <a:moveTo>
                      <a:pt x="497001" y="167779"/>
                    </a:moveTo>
                    <a:lnTo>
                      <a:pt x="477939" y="132740"/>
                    </a:lnTo>
                    <a:lnTo>
                      <a:pt x="432155" y="120764"/>
                    </a:lnTo>
                    <a:lnTo>
                      <a:pt x="416826" y="118732"/>
                    </a:lnTo>
                    <a:lnTo>
                      <a:pt x="405003" y="115887"/>
                    </a:lnTo>
                    <a:lnTo>
                      <a:pt x="397370" y="110782"/>
                    </a:lnTo>
                    <a:lnTo>
                      <a:pt x="394677" y="102019"/>
                    </a:lnTo>
                    <a:lnTo>
                      <a:pt x="396989" y="93433"/>
                    </a:lnTo>
                    <a:lnTo>
                      <a:pt x="403542" y="86842"/>
                    </a:lnTo>
                    <a:lnTo>
                      <a:pt x="413727" y="82613"/>
                    </a:lnTo>
                    <a:lnTo>
                      <a:pt x="426935" y="81127"/>
                    </a:lnTo>
                    <a:lnTo>
                      <a:pt x="440486" y="83019"/>
                    </a:lnTo>
                    <a:lnTo>
                      <a:pt x="451243" y="88265"/>
                    </a:lnTo>
                    <a:lnTo>
                      <a:pt x="458597" y="96164"/>
                    </a:lnTo>
                    <a:lnTo>
                      <a:pt x="461962" y="106019"/>
                    </a:lnTo>
                    <a:lnTo>
                      <a:pt x="494233" y="106019"/>
                    </a:lnTo>
                    <a:lnTo>
                      <a:pt x="487984" y="84569"/>
                    </a:lnTo>
                    <a:lnTo>
                      <a:pt x="473748" y="68834"/>
                    </a:lnTo>
                    <a:lnTo>
                      <a:pt x="452793" y="59093"/>
                    </a:lnTo>
                    <a:lnTo>
                      <a:pt x="426326" y="55626"/>
                    </a:lnTo>
                    <a:lnTo>
                      <a:pt x="400646" y="58978"/>
                    </a:lnTo>
                    <a:lnTo>
                      <a:pt x="380428" y="68910"/>
                    </a:lnTo>
                    <a:lnTo>
                      <a:pt x="367169" y="84480"/>
                    </a:lnTo>
                    <a:lnTo>
                      <a:pt x="362419" y="104787"/>
                    </a:lnTo>
                    <a:lnTo>
                      <a:pt x="367385" y="124828"/>
                    </a:lnTo>
                    <a:lnTo>
                      <a:pt x="380961" y="137502"/>
                    </a:lnTo>
                    <a:lnTo>
                      <a:pt x="401167" y="144881"/>
                    </a:lnTo>
                    <a:lnTo>
                      <a:pt x="426021" y="149034"/>
                    </a:lnTo>
                    <a:lnTo>
                      <a:pt x="442125" y="151180"/>
                    </a:lnTo>
                    <a:lnTo>
                      <a:pt x="454202" y="154444"/>
                    </a:lnTo>
                    <a:lnTo>
                      <a:pt x="461784" y="160312"/>
                    </a:lnTo>
                    <a:lnTo>
                      <a:pt x="464426" y="170230"/>
                    </a:lnTo>
                    <a:lnTo>
                      <a:pt x="461937" y="179120"/>
                    </a:lnTo>
                    <a:lnTo>
                      <a:pt x="454964" y="185788"/>
                    </a:lnTo>
                    <a:lnTo>
                      <a:pt x="444195" y="189979"/>
                    </a:lnTo>
                    <a:lnTo>
                      <a:pt x="430314" y="191439"/>
                    </a:lnTo>
                    <a:lnTo>
                      <a:pt x="414794" y="189306"/>
                    </a:lnTo>
                    <a:lnTo>
                      <a:pt x="402742" y="183400"/>
                    </a:lnTo>
                    <a:lnTo>
                      <a:pt x="394716" y="174447"/>
                    </a:lnTo>
                    <a:lnTo>
                      <a:pt x="391299" y="163169"/>
                    </a:lnTo>
                    <a:lnTo>
                      <a:pt x="359346" y="163169"/>
                    </a:lnTo>
                    <a:lnTo>
                      <a:pt x="364985" y="185953"/>
                    </a:lnTo>
                    <a:lnTo>
                      <a:pt x="379653" y="202844"/>
                    </a:lnTo>
                    <a:lnTo>
                      <a:pt x="401980" y="213334"/>
                    </a:lnTo>
                    <a:lnTo>
                      <a:pt x="430631" y="216941"/>
                    </a:lnTo>
                    <a:lnTo>
                      <a:pt x="457073" y="213487"/>
                    </a:lnTo>
                    <a:lnTo>
                      <a:pt x="478104" y="203644"/>
                    </a:lnTo>
                    <a:lnTo>
                      <a:pt x="491985" y="188163"/>
                    </a:lnTo>
                    <a:lnTo>
                      <a:pt x="497001" y="167779"/>
                    </a:lnTo>
                    <a:close/>
                  </a:path>
                  <a:path w="843280" h="217169">
                    <a:moveTo>
                      <a:pt x="675208" y="136436"/>
                    </a:moveTo>
                    <a:lnTo>
                      <a:pt x="669417" y="103632"/>
                    </a:lnTo>
                    <a:lnTo>
                      <a:pt x="656932" y="84201"/>
                    </a:lnTo>
                    <a:lnTo>
                      <a:pt x="653084" y="78206"/>
                    </a:lnTo>
                    <a:lnTo>
                      <a:pt x="641413" y="70637"/>
                    </a:lnTo>
                    <a:lnTo>
                      <a:pt x="641413" y="136436"/>
                    </a:lnTo>
                    <a:lnTo>
                      <a:pt x="638086" y="157429"/>
                    </a:lnTo>
                    <a:lnTo>
                      <a:pt x="628688" y="173951"/>
                    </a:lnTo>
                    <a:lnTo>
                      <a:pt x="614057" y="184785"/>
                    </a:lnTo>
                    <a:lnTo>
                      <a:pt x="595020" y="188671"/>
                    </a:lnTo>
                    <a:lnTo>
                      <a:pt x="576021" y="184785"/>
                    </a:lnTo>
                    <a:lnTo>
                      <a:pt x="561479" y="173951"/>
                    </a:lnTo>
                    <a:lnTo>
                      <a:pt x="552196" y="157429"/>
                    </a:lnTo>
                    <a:lnTo>
                      <a:pt x="548932" y="136436"/>
                    </a:lnTo>
                    <a:lnTo>
                      <a:pt x="552196" y="115443"/>
                    </a:lnTo>
                    <a:lnTo>
                      <a:pt x="561479" y="98907"/>
                    </a:lnTo>
                    <a:lnTo>
                      <a:pt x="576021" y="88074"/>
                    </a:lnTo>
                    <a:lnTo>
                      <a:pt x="595020" y="84201"/>
                    </a:lnTo>
                    <a:lnTo>
                      <a:pt x="614057" y="88074"/>
                    </a:lnTo>
                    <a:lnTo>
                      <a:pt x="628688" y="98907"/>
                    </a:lnTo>
                    <a:lnTo>
                      <a:pt x="638086" y="115443"/>
                    </a:lnTo>
                    <a:lnTo>
                      <a:pt x="641413" y="136436"/>
                    </a:lnTo>
                    <a:lnTo>
                      <a:pt x="641413" y="70637"/>
                    </a:lnTo>
                    <a:lnTo>
                      <a:pt x="627761" y="61760"/>
                    </a:lnTo>
                    <a:lnTo>
                      <a:pt x="595020" y="55930"/>
                    </a:lnTo>
                    <a:lnTo>
                      <a:pt x="562267" y="61760"/>
                    </a:lnTo>
                    <a:lnTo>
                      <a:pt x="536943" y="78206"/>
                    </a:lnTo>
                    <a:lnTo>
                      <a:pt x="520611" y="103632"/>
                    </a:lnTo>
                    <a:lnTo>
                      <a:pt x="514819" y="136436"/>
                    </a:lnTo>
                    <a:lnTo>
                      <a:pt x="520611" y="169354"/>
                    </a:lnTo>
                    <a:lnTo>
                      <a:pt x="536943" y="194767"/>
                    </a:lnTo>
                    <a:lnTo>
                      <a:pt x="562267" y="211137"/>
                    </a:lnTo>
                    <a:lnTo>
                      <a:pt x="595020" y="216941"/>
                    </a:lnTo>
                    <a:lnTo>
                      <a:pt x="627761" y="211137"/>
                    </a:lnTo>
                    <a:lnTo>
                      <a:pt x="653084" y="194767"/>
                    </a:lnTo>
                    <a:lnTo>
                      <a:pt x="657009" y="188671"/>
                    </a:lnTo>
                    <a:lnTo>
                      <a:pt x="669417" y="169354"/>
                    </a:lnTo>
                    <a:lnTo>
                      <a:pt x="675208" y="136436"/>
                    </a:lnTo>
                    <a:close/>
                  </a:path>
                  <a:path w="843280" h="217169">
                    <a:moveTo>
                      <a:pt x="842987" y="158559"/>
                    </a:moveTo>
                    <a:lnTo>
                      <a:pt x="808875" y="158559"/>
                    </a:lnTo>
                    <a:lnTo>
                      <a:pt x="804037" y="171030"/>
                    </a:lnTo>
                    <a:lnTo>
                      <a:pt x="795782" y="180517"/>
                    </a:lnTo>
                    <a:lnTo>
                      <a:pt x="784466" y="186550"/>
                    </a:lnTo>
                    <a:lnTo>
                      <a:pt x="770470" y="188671"/>
                    </a:lnTo>
                    <a:lnTo>
                      <a:pt x="752106" y="184823"/>
                    </a:lnTo>
                    <a:lnTo>
                      <a:pt x="738047" y="174028"/>
                    </a:lnTo>
                    <a:lnTo>
                      <a:pt x="729081" y="157429"/>
                    </a:lnTo>
                    <a:lnTo>
                      <a:pt x="725919" y="136131"/>
                    </a:lnTo>
                    <a:lnTo>
                      <a:pt x="729081" y="115049"/>
                    </a:lnTo>
                    <a:lnTo>
                      <a:pt x="738047" y="98640"/>
                    </a:lnTo>
                    <a:lnTo>
                      <a:pt x="752106" y="87985"/>
                    </a:lnTo>
                    <a:lnTo>
                      <a:pt x="770470" y="84201"/>
                    </a:lnTo>
                    <a:lnTo>
                      <a:pt x="784110" y="86296"/>
                    </a:lnTo>
                    <a:lnTo>
                      <a:pt x="795274" y="92265"/>
                    </a:lnTo>
                    <a:lnTo>
                      <a:pt x="803567" y="101574"/>
                    </a:lnTo>
                    <a:lnTo>
                      <a:pt x="808570" y="113703"/>
                    </a:lnTo>
                    <a:lnTo>
                      <a:pt x="842683" y="113703"/>
                    </a:lnTo>
                    <a:lnTo>
                      <a:pt x="834605" y="89763"/>
                    </a:lnTo>
                    <a:lnTo>
                      <a:pt x="819556" y="71551"/>
                    </a:lnTo>
                    <a:lnTo>
                      <a:pt x="798169" y="59982"/>
                    </a:lnTo>
                    <a:lnTo>
                      <a:pt x="771080" y="55930"/>
                    </a:lnTo>
                    <a:lnTo>
                      <a:pt x="738466" y="61671"/>
                    </a:lnTo>
                    <a:lnTo>
                      <a:pt x="713473" y="77927"/>
                    </a:lnTo>
                    <a:lnTo>
                      <a:pt x="697445" y="103238"/>
                    </a:lnTo>
                    <a:lnTo>
                      <a:pt x="691807" y="136131"/>
                    </a:lnTo>
                    <a:lnTo>
                      <a:pt x="697395" y="169227"/>
                    </a:lnTo>
                    <a:lnTo>
                      <a:pt x="713282" y="194729"/>
                    </a:lnTo>
                    <a:lnTo>
                      <a:pt x="738085" y="211137"/>
                    </a:lnTo>
                    <a:lnTo>
                      <a:pt x="770470" y="216941"/>
                    </a:lnTo>
                    <a:lnTo>
                      <a:pt x="797737" y="212864"/>
                    </a:lnTo>
                    <a:lnTo>
                      <a:pt x="819289" y="201231"/>
                    </a:lnTo>
                    <a:lnTo>
                      <a:pt x="834555" y="182841"/>
                    </a:lnTo>
                    <a:lnTo>
                      <a:pt x="842987" y="158559"/>
                    </a:lnTo>
                    <a:close/>
                  </a:path>
                </a:pathLst>
              </a:custGeom>
              <a:solidFill>
                <a:srgbClr val="1D2757"/>
              </a:solidFill>
            </p:spPr>
            <p:txBody>
              <a:bodyPr wrap="square" lIns="0" tIns="0" rIns="0" bIns="0" rtlCol="0"/>
              <a:lstStyle/>
              <a:p>
                <a:endParaRPr/>
              </a:p>
            </p:txBody>
          </p:sp>
          <p:pic>
            <p:nvPicPr>
              <p:cNvPr id="34" name="object 19">
                <a:extLst>
                  <a:ext uri="{FF2B5EF4-FFF2-40B4-BE49-F238E27FC236}">
                    <a16:creationId xmlns:a16="http://schemas.microsoft.com/office/drawing/2014/main" id="{758B7521-7F87-4CDB-8F9B-5E47B0732A83}"/>
                  </a:ext>
                </a:extLst>
              </p:cNvPr>
              <p:cNvPicPr/>
              <p:nvPr/>
            </p:nvPicPr>
            <p:blipFill>
              <a:blip r:embed="rId13" cstate="print"/>
              <a:stretch>
                <a:fillRect/>
              </a:stretch>
            </p:blipFill>
            <p:spPr>
              <a:xfrm>
                <a:off x="1754132" y="1304395"/>
                <a:ext cx="316185" cy="221844"/>
              </a:xfrm>
              <a:prstGeom prst="rect">
                <a:avLst/>
              </a:prstGeom>
            </p:spPr>
          </p:pic>
          <p:pic>
            <p:nvPicPr>
              <p:cNvPr id="35" name="object 20">
                <a:extLst>
                  <a:ext uri="{FF2B5EF4-FFF2-40B4-BE49-F238E27FC236}">
                    <a16:creationId xmlns:a16="http://schemas.microsoft.com/office/drawing/2014/main" id="{F491EDE2-1546-4E09-9BDC-5EA2BD571452}"/>
                  </a:ext>
                </a:extLst>
              </p:cNvPr>
              <p:cNvPicPr/>
              <p:nvPr/>
            </p:nvPicPr>
            <p:blipFill>
              <a:blip r:embed="rId14" cstate="print"/>
              <a:stretch>
                <a:fillRect/>
              </a:stretch>
            </p:blipFill>
            <p:spPr>
              <a:xfrm>
                <a:off x="2089760" y="1304395"/>
                <a:ext cx="217929" cy="221841"/>
              </a:xfrm>
              <a:prstGeom prst="rect">
                <a:avLst/>
              </a:prstGeom>
            </p:spPr>
          </p:pic>
          <p:pic>
            <p:nvPicPr>
              <p:cNvPr id="36" name="object 21">
                <a:extLst>
                  <a:ext uri="{FF2B5EF4-FFF2-40B4-BE49-F238E27FC236}">
                    <a16:creationId xmlns:a16="http://schemas.microsoft.com/office/drawing/2014/main" id="{6D98948D-123F-485D-8C7F-5E6BA9CE5E7D}"/>
                  </a:ext>
                </a:extLst>
              </p:cNvPr>
              <p:cNvPicPr/>
              <p:nvPr/>
            </p:nvPicPr>
            <p:blipFill>
              <a:blip r:embed="rId15" cstate="print"/>
              <a:stretch>
                <a:fillRect/>
              </a:stretch>
            </p:blipFill>
            <p:spPr>
              <a:xfrm>
                <a:off x="2328905" y="1365228"/>
                <a:ext cx="146253" cy="159169"/>
              </a:xfrm>
              <a:prstGeom prst="rect">
                <a:avLst/>
              </a:prstGeom>
            </p:spPr>
          </p:pic>
          <p:sp>
            <p:nvSpPr>
              <p:cNvPr id="37" name="object 22">
                <a:extLst>
                  <a:ext uri="{FF2B5EF4-FFF2-40B4-BE49-F238E27FC236}">
                    <a16:creationId xmlns:a16="http://schemas.microsoft.com/office/drawing/2014/main" id="{6CD4F913-2374-4822-BAA3-6FBE6F682EE1}"/>
                  </a:ext>
                </a:extLst>
              </p:cNvPr>
              <p:cNvSpPr/>
              <p:nvPr/>
            </p:nvSpPr>
            <p:spPr>
              <a:xfrm>
                <a:off x="2501163" y="1481856"/>
                <a:ext cx="45085" cy="44450"/>
              </a:xfrm>
              <a:custGeom>
                <a:avLst/>
                <a:gdLst/>
                <a:ahLst/>
                <a:cxnLst/>
                <a:rect l="l" t="t" r="r" b="b"/>
                <a:pathLst>
                  <a:path w="45085" h="44450">
                    <a:moveTo>
                      <a:pt x="26708" y="0"/>
                    </a:moveTo>
                    <a:lnTo>
                      <a:pt x="18288" y="0"/>
                    </a:lnTo>
                    <a:lnTo>
                      <a:pt x="14478" y="977"/>
                    </a:lnTo>
                    <a:lnTo>
                      <a:pt x="0" y="26454"/>
                    </a:lnTo>
                    <a:lnTo>
                      <a:pt x="990" y="30175"/>
                    </a:lnTo>
                    <a:lnTo>
                      <a:pt x="4953" y="36880"/>
                    </a:lnTo>
                    <a:lnTo>
                      <a:pt x="7645" y="39522"/>
                    </a:lnTo>
                    <a:lnTo>
                      <a:pt x="14478" y="43408"/>
                    </a:lnTo>
                    <a:lnTo>
                      <a:pt x="18288" y="44386"/>
                    </a:lnTo>
                    <a:lnTo>
                      <a:pt x="26708" y="44386"/>
                    </a:lnTo>
                    <a:lnTo>
                      <a:pt x="30530" y="43408"/>
                    </a:lnTo>
                    <a:lnTo>
                      <a:pt x="36414" y="40068"/>
                    </a:lnTo>
                    <a:lnTo>
                      <a:pt x="19151" y="40068"/>
                    </a:lnTo>
                    <a:lnTo>
                      <a:pt x="16119" y="39293"/>
                    </a:lnTo>
                    <a:lnTo>
                      <a:pt x="4873" y="18859"/>
                    </a:lnTo>
                    <a:lnTo>
                      <a:pt x="5613" y="15798"/>
                    </a:lnTo>
                    <a:lnTo>
                      <a:pt x="8636" y="10337"/>
                    </a:lnTo>
                    <a:lnTo>
                      <a:pt x="10744" y="8191"/>
                    </a:lnTo>
                    <a:lnTo>
                      <a:pt x="16141" y="5092"/>
                    </a:lnTo>
                    <a:lnTo>
                      <a:pt x="19151" y="4317"/>
                    </a:lnTo>
                    <a:lnTo>
                      <a:pt x="36414" y="4317"/>
                    </a:lnTo>
                    <a:lnTo>
                      <a:pt x="30530" y="977"/>
                    </a:lnTo>
                    <a:lnTo>
                      <a:pt x="26708" y="0"/>
                    </a:lnTo>
                    <a:close/>
                  </a:path>
                  <a:path w="45085" h="44450">
                    <a:moveTo>
                      <a:pt x="36414" y="4317"/>
                    </a:moveTo>
                    <a:lnTo>
                      <a:pt x="25844" y="4317"/>
                    </a:lnTo>
                    <a:lnTo>
                      <a:pt x="28879" y="5092"/>
                    </a:lnTo>
                    <a:lnTo>
                      <a:pt x="34277" y="8191"/>
                    </a:lnTo>
                    <a:lnTo>
                      <a:pt x="36385" y="10337"/>
                    </a:lnTo>
                    <a:lnTo>
                      <a:pt x="39408" y="15798"/>
                    </a:lnTo>
                    <a:lnTo>
                      <a:pt x="39999" y="18173"/>
                    </a:lnTo>
                    <a:lnTo>
                      <a:pt x="40125" y="25806"/>
                    </a:lnTo>
                    <a:lnTo>
                      <a:pt x="39408" y="28676"/>
                    </a:lnTo>
                    <a:lnTo>
                      <a:pt x="36385" y="34074"/>
                    </a:lnTo>
                    <a:lnTo>
                      <a:pt x="34277" y="36194"/>
                    </a:lnTo>
                    <a:lnTo>
                      <a:pt x="28879" y="39293"/>
                    </a:lnTo>
                    <a:lnTo>
                      <a:pt x="25844" y="40068"/>
                    </a:lnTo>
                    <a:lnTo>
                      <a:pt x="36414" y="40068"/>
                    </a:lnTo>
                    <a:lnTo>
                      <a:pt x="45021" y="18072"/>
                    </a:lnTo>
                    <a:lnTo>
                      <a:pt x="44008" y="14262"/>
                    </a:lnTo>
                    <a:lnTo>
                      <a:pt x="40081" y="7531"/>
                    </a:lnTo>
                    <a:lnTo>
                      <a:pt x="37376" y="4864"/>
                    </a:lnTo>
                    <a:lnTo>
                      <a:pt x="36414" y="4317"/>
                    </a:lnTo>
                    <a:close/>
                  </a:path>
                  <a:path w="45085" h="44450">
                    <a:moveTo>
                      <a:pt x="26301" y="9931"/>
                    </a:moveTo>
                    <a:lnTo>
                      <a:pt x="14033" y="9931"/>
                    </a:lnTo>
                    <a:lnTo>
                      <a:pt x="14033" y="34556"/>
                    </a:lnTo>
                    <a:lnTo>
                      <a:pt x="18783" y="34556"/>
                    </a:lnTo>
                    <a:lnTo>
                      <a:pt x="18783" y="25806"/>
                    </a:lnTo>
                    <a:lnTo>
                      <a:pt x="27782" y="25806"/>
                    </a:lnTo>
                    <a:lnTo>
                      <a:pt x="27203" y="24841"/>
                    </a:lnTo>
                    <a:lnTo>
                      <a:pt x="29006" y="24333"/>
                    </a:lnTo>
                    <a:lnTo>
                      <a:pt x="30416" y="23469"/>
                    </a:lnTo>
                    <a:lnTo>
                      <a:pt x="31776" y="21818"/>
                    </a:lnTo>
                    <a:lnTo>
                      <a:pt x="18783" y="21818"/>
                    </a:lnTo>
                    <a:lnTo>
                      <a:pt x="18783" y="13931"/>
                    </a:lnTo>
                    <a:lnTo>
                      <a:pt x="32249" y="13931"/>
                    </a:lnTo>
                    <a:lnTo>
                      <a:pt x="32067" y="13538"/>
                    </a:lnTo>
                    <a:lnTo>
                      <a:pt x="28613" y="10655"/>
                    </a:lnTo>
                    <a:lnTo>
                      <a:pt x="26301" y="9931"/>
                    </a:lnTo>
                    <a:close/>
                  </a:path>
                  <a:path w="45085" h="44450">
                    <a:moveTo>
                      <a:pt x="27782" y="25806"/>
                    </a:moveTo>
                    <a:lnTo>
                      <a:pt x="22567" y="25806"/>
                    </a:lnTo>
                    <a:lnTo>
                      <a:pt x="27749" y="34556"/>
                    </a:lnTo>
                    <a:lnTo>
                      <a:pt x="33032" y="34556"/>
                    </a:lnTo>
                    <a:lnTo>
                      <a:pt x="27782" y="25806"/>
                    </a:lnTo>
                    <a:close/>
                  </a:path>
                  <a:path w="45085" h="44450">
                    <a:moveTo>
                      <a:pt x="32249" y="13931"/>
                    </a:moveTo>
                    <a:lnTo>
                      <a:pt x="24650" y="13931"/>
                    </a:lnTo>
                    <a:lnTo>
                      <a:pt x="25806" y="14262"/>
                    </a:lnTo>
                    <a:lnTo>
                      <a:pt x="27533" y="15557"/>
                    </a:lnTo>
                    <a:lnTo>
                      <a:pt x="27965" y="16484"/>
                    </a:lnTo>
                    <a:lnTo>
                      <a:pt x="27965" y="19011"/>
                    </a:lnTo>
                    <a:lnTo>
                      <a:pt x="27520" y="20015"/>
                    </a:lnTo>
                    <a:lnTo>
                      <a:pt x="25717" y="21450"/>
                    </a:lnTo>
                    <a:lnTo>
                      <a:pt x="24574" y="21818"/>
                    </a:lnTo>
                    <a:lnTo>
                      <a:pt x="31776" y="21818"/>
                    </a:lnTo>
                    <a:lnTo>
                      <a:pt x="32435" y="21018"/>
                    </a:lnTo>
                    <a:lnTo>
                      <a:pt x="32931" y="19507"/>
                    </a:lnTo>
                    <a:lnTo>
                      <a:pt x="32931" y="15405"/>
                    </a:lnTo>
                    <a:lnTo>
                      <a:pt x="32249" y="13931"/>
                    </a:lnTo>
                    <a:close/>
                  </a:path>
                </a:pathLst>
              </a:custGeom>
              <a:solidFill>
                <a:srgbClr val="1D2757"/>
              </a:solidFill>
            </p:spPr>
            <p:txBody>
              <a:bodyPr wrap="square" lIns="0" tIns="0" rIns="0" bIns="0" rtlCol="0"/>
              <a:lstStyle/>
              <a:p>
                <a:endParaRPr/>
              </a:p>
            </p:txBody>
          </p:sp>
        </p:grpSp>
        <p:pic>
          <p:nvPicPr>
            <p:cNvPr id="31" name="object 23">
              <a:extLst>
                <a:ext uri="{FF2B5EF4-FFF2-40B4-BE49-F238E27FC236}">
                  <a16:creationId xmlns:a16="http://schemas.microsoft.com/office/drawing/2014/main" id="{A2AED873-A583-49C2-81C6-E5AC54FCB39B}"/>
                </a:ext>
              </a:extLst>
            </p:cNvPr>
            <p:cNvPicPr/>
            <p:nvPr/>
          </p:nvPicPr>
          <p:blipFill>
            <a:blip r:embed="rId16" cstate="print"/>
            <a:stretch>
              <a:fillRect/>
            </a:stretch>
          </p:blipFill>
          <p:spPr>
            <a:xfrm>
              <a:off x="7962746" y="482476"/>
              <a:ext cx="4228949" cy="5930900"/>
            </a:xfrm>
            <a:prstGeom prst="rect">
              <a:avLst/>
            </a:prstGeom>
          </p:spPr>
        </p:pic>
        <p:sp>
          <p:nvSpPr>
            <p:cNvPr id="32" name="object 24">
              <a:extLst>
                <a:ext uri="{FF2B5EF4-FFF2-40B4-BE49-F238E27FC236}">
                  <a16:creationId xmlns:a16="http://schemas.microsoft.com/office/drawing/2014/main" id="{24897D9D-134D-462E-935A-67CDF24E44EA}"/>
                </a:ext>
              </a:extLst>
            </p:cNvPr>
            <p:cNvSpPr/>
            <p:nvPr/>
          </p:nvSpPr>
          <p:spPr>
            <a:xfrm>
              <a:off x="0" y="6592823"/>
              <a:ext cx="3009900" cy="265430"/>
            </a:xfrm>
            <a:custGeom>
              <a:avLst/>
              <a:gdLst/>
              <a:ahLst/>
              <a:cxnLst/>
              <a:rect l="l" t="t" r="r" b="b"/>
              <a:pathLst>
                <a:path w="3009900" h="265429">
                  <a:moveTo>
                    <a:pt x="3009633" y="0"/>
                  </a:moveTo>
                  <a:lnTo>
                    <a:pt x="0" y="0"/>
                  </a:lnTo>
                  <a:lnTo>
                    <a:pt x="0" y="265175"/>
                  </a:lnTo>
                  <a:lnTo>
                    <a:pt x="3009633" y="265175"/>
                  </a:lnTo>
                  <a:lnTo>
                    <a:pt x="3009633" y="0"/>
                  </a:lnTo>
                  <a:close/>
                </a:path>
              </a:pathLst>
            </a:custGeom>
            <a:solidFill>
              <a:srgbClr val="1D2757"/>
            </a:solidFill>
          </p:spPr>
          <p:txBody>
            <a:bodyPr wrap="square" lIns="0" tIns="0" rIns="0" bIns="0" rtlCol="0"/>
            <a:lstStyle/>
            <a:p>
              <a:endParaRPr/>
            </a:p>
          </p:txBody>
        </p:sp>
      </p:grpSp>
    </p:spTree>
    <p:extLst>
      <p:ext uri="{BB962C8B-B14F-4D97-AF65-F5344CB8AC3E}">
        <p14:creationId xmlns:p14="http://schemas.microsoft.com/office/powerpoint/2010/main" val="414314752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E2CF81B0-541D-45F8-A0C0-EC3A82285671}"/>
              </a:ext>
            </a:extLst>
          </p:cNvPr>
          <p:cNvPicPr/>
          <p:nvPr userDrawn="1"/>
        </p:nvPicPr>
        <p:blipFill>
          <a:blip r:embed="rId3" cstate="print"/>
          <a:stretch>
            <a:fillRect/>
          </a:stretch>
        </p:blipFill>
        <p:spPr>
          <a:xfrm>
            <a:off x="3022333" y="0"/>
            <a:ext cx="9169361" cy="6592824"/>
          </a:xfrm>
          <a:prstGeom prst="rect">
            <a:avLst/>
          </a:prstGeom>
        </p:spPr>
      </p:pic>
      <p:grpSp>
        <p:nvGrpSpPr>
          <p:cNvPr id="15" name="object 3">
            <a:extLst>
              <a:ext uri="{FF2B5EF4-FFF2-40B4-BE49-F238E27FC236}">
                <a16:creationId xmlns:a16="http://schemas.microsoft.com/office/drawing/2014/main" id="{B89F86DF-C01C-4D87-AD01-687CDA79A9FF}"/>
              </a:ext>
            </a:extLst>
          </p:cNvPr>
          <p:cNvGrpSpPr/>
          <p:nvPr userDrawn="1"/>
        </p:nvGrpSpPr>
        <p:grpSpPr>
          <a:xfrm>
            <a:off x="616088" y="1200911"/>
            <a:ext cx="1333500" cy="1333500"/>
            <a:chOff x="616088" y="1200911"/>
            <a:chExt cx="1333500" cy="1333500"/>
          </a:xfrm>
        </p:grpSpPr>
        <p:sp>
          <p:nvSpPr>
            <p:cNvPr id="16" name="object 4">
              <a:extLst>
                <a:ext uri="{FF2B5EF4-FFF2-40B4-BE49-F238E27FC236}">
                  <a16:creationId xmlns:a16="http://schemas.microsoft.com/office/drawing/2014/main" id="{8CC2CFF2-45F2-4342-B395-200933E66AEA}"/>
                </a:ext>
              </a:extLst>
            </p:cNvPr>
            <p:cNvSpPr/>
            <p:nvPr/>
          </p:nvSpPr>
          <p:spPr>
            <a:xfrm>
              <a:off x="616088" y="1200911"/>
              <a:ext cx="1333500" cy="1333500"/>
            </a:xfrm>
            <a:custGeom>
              <a:avLst/>
              <a:gdLst/>
              <a:ahLst/>
              <a:cxnLst/>
              <a:rect l="l" t="t" r="r" b="b"/>
              <a:pathLst>
                <a:path w="1333500" h="1333500">
                  <a:moveTo>
                    <a:pt x="666546" y="0"/>
                  </a:moveTo>
                  <a:lnTo>
                    <a:pt x="618944" y="1673"/>
                  </a:lnTo>
                  <a:lnTo>
                    <a:pt x="572246" y="6619"/>
                  </a:lnTo>
                  <a:lnTo>
                    <a:pt x="526563" y="14723"/>
                  </a:lnTo>
                  <a:lnTo>
                    <a:pt x="482010" y="25875"/>
                  </a:lnTo>
                  <a:lnTo>
                    <a:pt x="438698" y="39959"/>
                  </a:lnTo>
                  <a:lnTo>
                    <a:pt x="396741" y="56865"/>
                  </a:lnTo>
                  <a:lnTo>
                    <a:pt x="356251" y="76479"/>
                  </a:lnTo>
                  <a:lnTo>
                    <a:pt x="317341" y="98687"/>
                  </a:lnTo>
                  <a:lnTo>
                    <a:pt x="280123" y="123379"/>
                  </a:lnTo>
                  <a:lnTo>
                    <a:pt x="244712" y="150439"/>
                  </a:lnTo>
                  <a:lnTo>
                    <a:pt x="211219" y="179757"/>
                  </a:lnTo>
                  <a:lnTo>
                    <a:pt x="179757" y="211219"/>
                  </a:lnTo>
                  <a:lnTo>
                    <a:pt x="150439" y="244712"/>
                  </a:lnTo>
                  <a:lnTo>
                    <a:pt x="123379" y="280123"/>
                  </a:lnTo>
                  <a:lnTo>
                    <a:pt x="98687" y="317341"/>
                  </a:lnTo>
                  <a:lnTo>
                    <a:pt x="76479" y="356251"/>
                  </a:lnTo>
                  <a:lnTo>
                    <a:pt x="56865" y="396741"/>
                  </a:lnTo>
                  <a:lnTo>
                    <a:pt x="39959" y="438698"/>
                  </a:lnTo>
                  <a:lnTo>
                    <a:pt x="25875" y="482010"/>
                  </a:lnTo>
                  <a:lnTo>
                    <a:pt x="14723" y="526563"/>
                  </a:lnTo>
                  <a:lnTo>
                    <a:pt x="6619" y="572246"/>
                  </a:lnTo>
                  <a:lnTo>
                    <a:pt x="1673" y="618944"/>
                  </a:lnTo>
                  <a:lnTo>
                    <a:pt x="0" y="666546"/>
                  </a:lnTo>
                  <a:lnTo>
                    <a:pt x="1673" y="714148"/>
                  </a:lnTo>
                  <a:lnTo>
                    <a:pt x="6619" y="760847"/>
                  </a:lnTo>
                  <a:lnTo>
                    <a:pt x="14723" y="806529"/>
                  </a:lnTo>
                  <a:lnTo>
                    <a:pt x="25875" y="851083"/>
                  </a:lnTo>
                  <a:lnTo>
                    <a:pt x="39959" y="894395"/>
                  </a:lnTo>
                  <a:lnTo>
                    <a:pt x="56865" y="936352"/>
                  </a:lnTo>
                  <a:lnTo>
                    <a:pt x="76479" y="976842"/>
                  </a:lnTo>
                  <a:lnTo>
                    <a:pt x="98687" y="1015752"/>
                  </a:lnTo>
                  <a:lnTo>
                    <a:pt x="123379" y="1052969"/>
                  </a:lnTo>
                  <a:lnTo>
                    <a:pt x="150439" y="1088381"/>
                  </a:lnTo>
                  <a:lnTo>
                    <a:pt x="179757" y="1121874"/>
                  </a:lnTo>
                  <a:lnTo>
                    <a:pt x="211219" y="1153335"/>
                  </a:lnTo>
                  <a:lnTo>
                    <a:pt x="244712" y="1182653"/>
                  </a:lnTo>
                  <a:lnTo>
                    <a:pt x="280123" y="1209714"/>
                  </a:lnTo>
                  <a:lnTo>
                    <a:pt x="317341" y="1234405"/>
                  </a:lnTo>
                  <a:lnTo>
                    <a:pt x="356251" y="1256614"/>
                  </a:lnTo>
                  <a:lnTo>
                    <a:pt x="396741" y="1276228"/>
                  </a:lnTo>
                  <a:lnTo>
                    <a:pt x="438698" y="1293133"/>
                  </a:lnTo>
                  <a:lnTo>
                    <a:pt x="482010" y="1307218"/>
                  </a:lnTo>
                  <a:lnTo>
                    <a:pt x="526563" y="1318369"/>
                  </a:lnTo>
                  <a:lnTo>
                    <a:pt x="572246" y="1326474"/>
                  </a:lnTo>
                  <a:lnTo>
                    <a:pt x="618944" y="1331420"/>
                  </a:lnTo>
                  <a:lnTo>
                    <a:pt x="666546" y="1333093"/>
                  </a:lnTo>
                  <a:lnTo>
                    <a:pt x="714148" y="1331420"/>
                  </a:lnTo>
                  <a:lnTo>
                    <a:pt x="760847" y="1326474"/>
                  </a:lnTo>
                  <a:lnTo>
                    <a:pt x="806529" y="1318369"/>
                  </a:lnTo>
                  <a:lnTo>
                    <a:pt x="851083" y="1307218"/>
                  </a:lnTo>
                  <a:lnTo>
                    <a:pt x="894395" y="1293133"/>
                  </a:lnTo>
                  <a:lnTo>
                    <a:pt x="936352" y="1276228"/>
                  </a:lnTo>
                  <a:lnTo>
                    <a:pt x="976842" y="1256614"/>
                  </a:lnTo>
                  <a:lnTo>
                    <a:pt x="1015752" y="1234405"/>
                  </a:lnTo>
                  <a:lnTo>
                    <a:pt x="1052969" y="1209714"/>
                  </a:lnTo>
                  <a:lnTo>
                    <a:pt x="1088381" y="1182653"/>
                  </a:lnTo>
                  <a:lnTo>
                    <a:pt x="1121874" y="1153335"/>
                  </a:lnTo>
                  <a:lnTo>
                    <a:pt x="1153335" y="1121874"/>
                  </a:lnTo>
                  <a:lnTo>
                    <a:pt x="1182653" y="1088381"/>
                  </a:lnTo>
                  <a:lnTo>
                    <a:pt x="1209714" y="1052969"/>
                  </a:lnTo>
                  <a:lnTo>
                    <a:pt x="1234405" y="1015752"/>
                  </a:lnTo>
                  <a:lnTo>
                    <a:pt x="1256614" y="976842"/>
                  </a:lnTo>
                  <a:lnTo>
                    <a:pt x="1276228" y="936352"/>
                  </a:lnTo>
                  <a:lnTo>
                    <a:pt x="1293133" y="894395"/>
                  </a:lnTo>
                  <a:lnTo>
                    <a:pt x="1307218" y="851083"/>
                  </a:lnTo>
                  <a:lnTo>
                    <a:pt x="1318369" y="806529"/>
                  </a:lnTo>
                  <a:lnTo>
                    <a:pt x="1326474" y="760847"/>
                  </a:lnTo>
                  <a:lnTo>
                    <a:pt x="1331420" y="714148"/>
                  </a:lnTo>
                  <a:lnTo>
                    <a:pt x="1333093" y="666546"/>
                  </a:lnTo>
                  <a:lnTo>
                    <a:pt x="1331420" y="618944"/>
                  </a:lnTo>
                  <a:lnTo>
                    <a:pt x="1326474" y="572246"/>
                  </a:lnTo>
                  <a:lnTo>
                    <a:pt x="1318369" y="526563"/>
                  </a:lnTo>
                  <a:lnTo>
                    <a:pt x="1307218" y="482010"/>
                  </a:lnTo>
                  <a:lnTo>
                    <a:pt x="1293133" y="438698"/>
                  </a:lnTo>
                  <a:lnTo>
                    <a:pt x="1276228" y="396741"/>
                  </a:lnTo>
                  <a:lnTo>
                    <a:pt x="1256614" y="356251"/>
                  </a:lnTo>
                  <a:lnTo>
                    <a:pt x="1234405" y="317341"/>
                  </a:lnTo>
                  <a:lnTo>
                    <a:pt x="1209714" y="280123"/>
                  </a:lnTo>
                  <a:lnTo>
                    <a:pt x="1182653" y="244712"/>
                  </a:lnTo>
                  <a:lnTo>
                    <a:pt x="1153335" y="211219"/>
                  </a:lnTo>
                  <a:lnTo>
                    <a:pt x="1121874" y="179757"/>
                  </a:lnTo>
                  <a:lnTo>
                    <a:pt x="1088381" y="150439"/>
                  </a:lnTo>
                  <a:lnTo>
                    <a:pt x="1052969" y="123379"/>
                  </a:lnTo>
                  <a:lnTo>
                    <a:pt x="1015752" y="98687"/>
                  </a:lnTo>
                  <a:lnTo>
                    <a:pt x="976842" y="76479"/>
                  </a:lnTo>
                  <a:lnTo>
                    <a:pt x="936352" y="56865"/>
                  </a:lnTo>
                  <a:lnTo>
                    <a:pt x="894395" y="39959"/>
                  </a:lnTo>
                  <a:lnTo>
                    <a:pt x="851083" y="25875"/>
                  </a:lnTo>
                  <a:lnTo>
                    <a:pt x="806529" y="14723"/>
                  </a:lnTo>
                  <a:lnTo>
                    <a:pt x="760847" y="6619"/>
                  </a:lnTo>
                  <a:lnTo>
                    <a:pt x="714148" y="1673"/>
                  </a:lnTo>
                  <a:lnTo>
                    <a:pt x="666546" y="0"/>
                  </a:lnTo>
                  <a:close/>
                </a:path>
              </a:pathLst>
            </a:custGeom>
            <a:solidFill>
              <a:srgbClr val="0063FF"/>
            </a:solidFill>
          </p:spPr>
          <p:txBody>
            <a:bodyPr wrap="square" lIns="0" tIns="0" rIns="0" bIns="0" rtlCol="0"/>
            <a:lstStyle/>
            <a:p>
              <a:endParaRPr/>
            </a:p>
          </p:txBody>
        </p:sp>
        <p:sp>
          <p:nvSpPr>
            <p:cNvPr id="17" name="object 5">
              <a:extLst>
                <a:ext uri="{FF2B5EF4-FFF2-40B4-BE49-F238E27FC236}">
                  <a16:creationId xmlns:a16="http://schemas.microsoft.com/office/drawing/2014/main" id="{CE9BB1DE-68E1-4271-9667-C47F644C4FFB}"/>
                </a:ext>
              </a:extLst>
            </p:cNvPr>
            <p:cNvSpPr/>
            <p:nvPr/>
          </p:nvSpPr>
          <p:spPr>
            <a:xfrm>
              <a:off x="985347" y="1387595"/>
              <a:ext cx="640080" cy="891540"/>
            </a:xfrm>
            <a:custGeom>
              <a:avLst/>
              <a:gdLst/>
              <a:ahLst/>
              <a:cxnLst/>
              <a:rect l="l" t="t" r="r" b="b"/>
              <a:pathLst>
                <a:path w="640080" h="891539">
                  <a:moveTo>
                    <a:pt x="136418" y="0"/>
                  </a:moveTo>
                  <a:lnTo>
                    <a:pt x="124772" y="0"/>
                  </a:lnTo>
                  <a:lnTo>
                    <a:pt x="119870" y="2539"/>
                  </a:lnTo>
                  <a:lnTo>
                    <a:pt x="116606" y="7619"/>
                  </a:lnTo>
                  <a:lnTo>
                    <a:pt x="116187" y="7619"/>
                  </a:lnTo>
                  <a:lnTo>
                    <a:pt x="81717" y="40639"/>
                  </a:lnTo>
                  <a:lnTo>
                    <a:pt x="65132" y="55879"/>
                  </a:lnTo>
                  <a:lnTo>
                    <a:pt x="47543" y="73659"/>
                  </a:lnTo>
                  <a:lnTo>
                    <a:pt x="41736" y="82549"/>
                  </a:lnTo>
                  <a:lnTo>
                    <a:pt x="40012" y="90169"/>
                  </a:lnTo>
                  <a:lnTo>
                    <a:pt x="42203" y="99059"/>
                  </a:lnTo>
                  <a:lnTo>
                    <a:pt x="72468" y="130809"/>
                  </a:lnTo>
                  <a:lnTo>
                    <a:pt x="78877" y="140969"/>
                  </a:lnTo>
                  <a:lnTo>
                    <a:pt x="81824" y="152399"/>
                  </a:lnTo>
                  <a:lnTo>
                    <a:pt x="80373" y="166369"/>
                  </a:lnTo>
                  <a:lnTo>
                    <a:pt x="80486" y="175259"/>
                  </a:lnTo>
                  <a:lnTo>
                    <a:pt x="101618" y="210819"/>
                  </a:lnTo>
                  <a:lnTo>
                    <a:pt x="125140" y="229869"/>
                  </a:lnTo>
                  <a:lnTo>
                    <a:pt x="106105" y="253999"/>
                  </a:lnTo>
                  <a:lnTo>
                    <a:pt x="70519" y="299719"/>
                  </a:lnTo>
                  <a:lnTo>
                    <a:pt x="29536" y="363219"/>
                  </a:lnTo>
                  <a:lnTo>
                    <a:pt x="12418" y="407669"/>
                  </a:lnTo>
                  <a:lnTo>
                    <a:pt x="2582" y="453389"/>
                  </a:lnTo>
                  <a:lnTo>
                    <a:pt x="31" y="496569"/>
                  </a:lnTo>
                  <a:lnTo>
                    <a:pt x="0" y="500379"/>
                  </a:lnTo>
                  <a:lnTo>
                    <a:pt x="4166" y="544829"/>
                  </a:lnTo>
                  <a:lnTo>
                    <a:pt x="15292" y="589279"/>
                  </a:lnTo>
                  <a:lnTo>
                    <a:pt x="33110" y="631189"/>
                  </a:lnTo>
                  <a:lnTo>
                    <a:pt x="57473" y="670559"/>
                  </a:lnTo>
                  <a:lnTo>
                    <a:pt x="88233" y="706119"/>
                  </a:lnTo>
                  <a:lnTo>
                    <a:pt x="125242" y="737869"/>
                  </a:lnTo>
                  <a:lnTo>
                    <a:pt x="130385" y="741679"/>
                  </a:lnTo>
                  <a:lnTo>
                    <a:pt x="135453" y="745489"/>
                  </a:lnTo>
                  <a:lnTo>
                    <a:pt x="142565" y="750569"/>
                  </a:lnTo>
                  <a:lnTo>
                    <a:pt x="103705" y="763269"/>
                  </a:lnTo>
                  <a:lnTo>
                    <a:pt x="73123" y="783589"/>
                  </a:lnTo>
                  <a:lnTo>
                    <a:pt x="50887" y="811529"/>
                  </a:lnTo>
                  <a:lnTo>
                    <a:pt x="37066" y="848359"/>
                  </a:lnTo>
                  <a:lnTo>
                    <a:pt x="35232" y="861059"/>
                  </a:lnTo>
                  <a:lnTo>
                    <a:pt x="35874" y="872489"/>
                  </a:lnTo>
                  <a:lnTo>
                    <a:pt x="39632" y="882649"/>
                  </a:lnTo>
                  <a:lnTo>
                    <a:pt x="47150" y="891539"/>
                  </a:lnTo>
                  <a:lnTo>
                    <a:pt x="542437" y="891539"/>
                  </a:lnTo>
                  <a:lnTo>
                    <a:pt x="548181" y="888999"/>
                  </a:lnTo>
                  <a:lnTo>
                    <a:pt x="552794" y="883919"/>
                  </a:lnTo>
                  <a:lnTo>
                    <a:pt x="555864" y="877569"/>
                  </a:lnTo>
                  <a:lnTo>
                    <a:pt x="556978" y="868679"/>
                  </a:lnTo>
                  <a:lnTo>
                    <a:pt x="556864" y="866139"/>
                  </a:lnTo>
                  <a:lnTo>
                    <a:pt x="557042" y="864869"/>
                  </a:lnTo>
                  <a:lnTo>
                    <a:pt x="557029" y="863599"/>
                  </a:lnTo>
                  <a:lnTo>
                    <a:pt x="553676" y="847089"/>
                  </a:lnTo>
                  <a:lnTo>
                    <a:pt x="83992" y="847089"/>
                  </a:lnTo>
                  <a:lnTo>
                    <a:pt x="93477" y="825499"/>
                  </a:lnTo>
                  <a:lnTo>
                    <a:pt x="108576" y="808989"/>
                  </a:lnTo>
                  <a:lnTo>
                    <a:pt x="128405" y="798829"/>
                  </a:lnTo>
                  <a:lnTo>
                    <a:pt x="152077" y="793749"/>
                  </a:lnTo>
                  <a:lnTo>
                    <a:pt x="529175" y="793749"/>
                  </a:lnTo>
                  <a:lnTo>
                    <a:pt x="510884" y="775969"/>
                  </a:lnTo>
                  <a:lnTo>
                    <a:pt x="479331" y="758189"/>
                  </a:lnTo>
                  <a:lnTo>
                    <a:pt x="472536" y="755649"/>
                  </a:lnTo>
                  <a:lnTo>
                    <a:pt x="465373" y="754379"/>
                  </a:lnTo>
                  <a:lnTo>
                    <a:pt x="455683" y="750569"/>
                  </a:lnTo>
                  <a:lnTo>
                    <a:pt x="296578" y="750569"/>
                  </a:lnTo>
                  <a:lnTo>
                    <a:pt x="244137" y="744219"/>
                  </a:lnTo>
                  <a:lnTo>
                    <a:pt x="196923" y="730249"/>
                  </a:lnTo>
                  <a:lnTo>
                    <a:pt x="155104" y="708659"/>
                  </a:lnTo>
                  <a:lnTo>
                    <a:pt x="118852" y="678179"/>
                  </a:lnTo>
                  <a:lnTo>
                    <a:pt x="88335" y="638809"/>
                  </a:lnTo>
                  <a:lnTo>
                    <a:pt x="63723" y="593089"/>
                  </a:lnTo>
                  <a:lnTo>
                    <a:pt x="48267" y="546099"/>
                  </a:lnTo>
                  <a:lnTo>
                    <a:pt x="42047" y="500379"/>
                  </a:lnTo>
                  <a:lnTo>
                    <a:pt x="44724" y="455929"/>
                  </a:lnTo>
                  <a:lnTo>
                    <a:pt x="55961" y="412749"/>
                  </a:lnTo>
                  <a:lnTo>
                    <a:pt x="75420" y="369569"/>
                  </a:lnTo>
                  <a:lnTo>
                    <a:pt x="102763" y="327659"/>
                  </a:lnTo>
                  <a:lnTo>
                    <a:pt x="278543" y="327659"/>
                  </a:lnTo>
                  <a:lnTo>
                    <a:pt x="276140" y="325119"/>
                  </a:lnTo>
                  <a:lnTo>
                    <a:pt x="174239" y="325119"/>
                  </a:lnTo>
                  <a:lnTo>
                    <a:pt x="160799" y="322579"/>
                  </a:lnTo>
                  <a:lnTo>
                    <a:pt x="149548" y="314959"/>
                  </a:lnTo>
                  <a:lnTo>
                    <a:pt x="141772" y="303529"/>
                  </a:lnTo>
                  <a:lnTo>
                    <a:pt x="138755" y="290829"/>
                  </a:lnTo>
                  <a:lnTo>
                    <a:pt x="141656" y="276859"/>
                  </a:lnTo>
                  <a:lnTo>
                    <a:pt x="149782" y="265429"/>
                  </a:lnTo>
                  <a:lnTo>
                    <a:pt x="161636" y="257809"/>
                  </a:lnTo>
                  <a:lnTo>
                    <a:pt x="175724" y="255269"/>
                  </a:lnTo>
                  <a:lnTo>
                    <a:pt x="243937" y="255269"/>
                  </a:lnTo>
                  <a:lnTo>
                    <a:pt x="234392" y="238759"/>
                  </a:lnTo>
                  <a:lnTo>
                    <a:pt x="214395" y="222249"/>
                  </a:lnTo>
                  <a:lnTo>
                    <a:pt x="188132" y="214629"/>
                  </a:lnTo>
                  <a:lnTo>
                    <a:pt x="171998" y="210819"/>
                  </a:lnTo>
                  <a:lnTo>
                    <a:pt x="158440" y="204469"/>
                  </a:lnTo>
                  <a:lnTo>
                    <a:pt x="146663" y="195579"/>
                  </a:lnTo>
                  <a:lnTo>
                    <a:pt x="135872" y="184149"/>
                  </a:lnTo>
                  <a:lnTo>
                    <a:pt x="131416" y="179069"/>
                  </a:lnTo>
                  <a:lnTo>
                    <a:pt x="127236" y="172719"/>
                  </a:lnTo>
                  <a:lnTo>
                    <a:pt x="127342" y="162559"/>
                  </a:lnTo>
                  <a:lnTo>
                    <a:pt x="135745" y="152399"/>
                  </a:lnTo>
                  <a:lnTo>
                    <a:pt x="152942" y="134619"/>
                  </a:lnTo>
                  <a:lnTo>
                    <a:pt x="166026" y="121919"/>
                  </a:lnTo>
                  <a:lnTo>
                    <a:pt x="178973" y="109219"/>
                  </a:lnTo>
                  <a:lnTo>
                    <a:pt x="113850" y="109219"/>
                  </a:lnTo>
                  <a:lnTo>
                    <a:pt x="91142" y="91439"/>
                  </a:lnTo>
                  <a:lnTo>
                    <a:pt x="131008" y="54609"/>
                  </a:lnTo>
                  <a:lnTo>
                    <a:pt x="239390" y="54609"/>
                  </a:lnTo>
                  <a:lnTo>
                    <a:pt x="234210" y="50799"/>
                  </a:lnTo>
                  <a:lnTo>
                    <a:pt x="223715" y="44449"/>
                  </a:lnTo>
                  <a:lnTo>
                    <a:pt x="218231" y="43179"/>
                  </a:lnTo>
                  <a:lnTo>
                    <a:pt x="189827" y="43179"/>
                  </a:lnTo>
                  <a:lnTo>
                    <a:pt x="179523" y="39369"/>
                  </a:lnTo>
                  <a:lnTo>
                    <a:pt x="170822" y="34289"/>
                  </a:lnTo>
                  <a:lnTo>
                    <a:pt x="162758" y="26669"/>
                  </a:lnTo>
                  <a:lnTo>
                    <a:pt x="155138" y="17779"/>
                  </a:lnTo>
                  <a:lnTo>
                    <a:pt x="152750" y="16509"/>
                  </a:lnTo>
                  <a:lnTo>
                    <a:pt x="144965" y="7619"/>
                  </a:lnTo>
                  <a:lnTo>
                    <a:pt x="141765" y="3809"/>
                  </a:lnTo>
                  <a:lnTo>
                    <a:pt x="136418" y="0"/>
                  </a:lnTo>
                  <a:close/>
                </a:path>
                <a:path w="640080" h="891539">
                  <a:moveTo>
                    <a:pt x="529175" y="793749"/>
                  </a:moveTo>
                  <a:lnTo>
                    <a:pt x="440659" y="793749"/>
                  </a:lnTo>
                  <a:lnTo>
                    <a:pt x="464106" y="797559"/>
                  </a:lnTo>
                  <a:lnTo>
                    <a:pt x="483752" y="808989"/>
                  </a:lnTo>
                  <a:lnTo>
                    <a:pt x="499075" y="825499"/>
                  </a:lnTo>
                  <a:lnTo>
                    <a:pt x="509557" y="847089"/>
                  </a:lnTo>
                  <a:lnTo>
                    <a:pt x="553676" y="847089"/>
                  </a:lnTo>
                  <a:lnTo>
                    <a:pt x="549807" y="828039"/>
                  </a:lnTo>
                  <a:lnTo>
                    <a:pt x="534401" y="798829"/>
                  </a:lnTo>
                  <a:lnTo>
                    <a:pt x="529175" y="793749"/>
                  </a:lnTo>
                  <a:close/>
                </a:path>
                <a:path w="640080" h="891539">
                  <a:moveTo>
                    <a:pt x="573844" y="637539"/>
                  </a:moveTo>
                  <a:lnTo>
                    <a:pt x="514319" y="637539"/>
                  </a:lnTo>
                  <a:lnTo>
                    <a:pt x="478738" y="678179"/>
                  </a:lnTo>
                  <a:lnTo>
                    <a:pt x="439393" y="709929"/>
                  </a:lnTo>
                  <a:lnTo>
                    <a:pt x="396064" y="732789"/>
                  </a:lnTo>
                  <a:lnTo>
                    <a:pt x="348532" y="746759"/>
                  </a:lnTo>
                  <a:lnTo>
                    <a:pt x="296578" y="750569"/>
                  </a:lnTo>
                  <a:lnTo>
                    <a:pt x="455683" y="750569"/>
                  </a:lnTo>
                  <a:lnTo>
                    <a:pt x="509666" y="709929"/>
                  </a:lnTo>
                  <a:lnTo>
                    <a:pt x="550705" y="659129"/>
                  </a:lnTo>
                  <a:lnTo>
                    <a:pt x="555786" y="651509"/>
                  </a:lnTo>
                  <a:lnTo>
                    <a:pt x="561212" y="645159"/>
                  </a:lnTo>
                  <a:lnTo>
                    <a:pt x="567169" y="640079"/>
                  </a:lnTo>
                  <a:lnTo>
                    <a:pt x="573844" y="637539"/>
                  </a:lnTo>
                  <a:close/>
                </a:path>
                <a:path w="640080" h="891539">
                  <a:moveTo>
                    <a:pt x="278543" y="327659"/>
                  </a:moveTo>
                  <a:lnTo>
                    <a:pt x="102763" y="327659"/>
                  </a:lnTo>
                  <a:lnTo>
                    <a:pt x="129954" y="356869"/>
                  </a:lnTo>
                  <a:lnTo>
                    <a:pt x="109912" y="387349"/>
                  </a:lnTo>
                  <a:lnTo>
                    <a:pt x="94818" y="420369"/>
                  </a:lnTo>
                  <a:lnTo>
                    <a:pt x="85436" y="454659"/>
                  </a:lnTo>
                  <a:lnTo>
                    <a:pt x="82532" y="491489"/>
                  </a:lnTo>
                  <a:lnTo>
                    <a:pt x="88424" y="544829"/>
                  </a:lnTo>
                  <a:lnTo>
                    <a:pt x="104371" y="591819"/>
                  </a:lnTo>
                  <a:lnTo>
                    <a:pt x="130410" y="632459"/>
                  </a:lnTo>
                  <a:lnTo>
                    <a:pt x="166577" y="666749"/>
                  </a:lnTo>
                  <a:lnTo>
                    <a:pt x="212910" y="693419"/>
                  </a:lnTo>
                  <a:lnTo>
                    <a:pt x="263752" y="708659"/>
                  </a:lnTo>
                  <a:lnTo>
                    <a:pt x="313225" y="712469"/>
                  </a:lnTo>
                  <a:lnTo>
                    <a:pt x="360917" y="704849"/>
                  </a:lnTo>
                  <a:lnTo>
                    <a:pt x="406415" y="684529"/>
                  </a:lnTo>
                  <a:lnTo>
                    <a:pt x="426212" y="669289"/>
                  </a:lnTo>
                  <a:lnTo>
                    <a:pt x="302936" y="669289"/>
                  </a:lnTo>
                  <a:lnTo>
                    <a:pt x="253448" y="662939"/>
                  </a:lnTo>
                  <a:lnTo>
                    <a:pt x="207357" y="642619"/>
                  </a:lnTo>
                  <a:lnTo>
                    <a:pt x="168371" y="608329"/>
                  </a:lnTo>
                  <a:lnTo>
                    <a:pt x="140582" y="563879"/>
                  </a:lnTo>
                  <a:lnTo>
                    <a:pt x="126961" y="514349"/>
                  </a:lnTo>
                  <a:lnTo>
                    <a:pt x="127476" y="463549"/>
                  </a:lnTo>
                  <a:lnTo>
                    <a:pt x="142094" y="416559"/>
                  </a:lnTo>
                  <a:lnTo>
                    <a:pt x="170784" y="375919"/>
                  </a:lnTo>
                  <a:lnTo>
                    <a:pt x="208554" y="358139"/>
                  </a:lnTo>
                  <a:lnTo>
                    <a:pt x="237523" y="346709"/>
                  </a:lnTo>
                  <a:lnTo>
                    <a:pt x="298089" y="346709"/>
                  </a:lnTo>
                  <a:lnTo>
                    <a:pt x="295636" y="344169"/>
                  </a:lnTo>
                  <a:lnTo>
                    <a:pt x="278543" y="327659"/>
                  </a:lnTo>
                  <a:close/>
                </a:path>
                <a:path w="640080" h="891539">
                  <a:moveTo>
                    <a:pt x="483128" y="637539"/>
                  </a:moveTo>
                  <a:lnTo>
                    <a:pt x="397276" y="637539"/>
                  </a:lnTo>
                  <a:lnTo>
                    <a:pt x="352114" y="660399"/>
                  </a:lnTo>
                  <a:lnTo>
                    <a:pt x="302936" y="669289"/>
                  </a:lnTo>
                  <a:lnTo>
                    <a:pt x="426212" y="669289"/>
                  </a:lnTo>
                  <a:lnTo>
                    <a:pt x="457635" y="645159"/>
                  </a:lnTo>
                  <a:lnTo>
                    <a:pt x="465961" y="641349"/>
                  </a:lnTo>
                  <a:lnTo>
                    <a:pt x="474415" y="638809"/>
                  </a:lnTo>
                  <a:lnTo>
                    <a:pt x="483128" y="637539"/>
                  </a:lnTo>
                  <a:close/>
                </a:path>
                <a:path w="640080" h="891539">
                  <a:moveTo>
                    <a:pt x="617723" y="593089"/>
                  </a:moveTo>
                  <a:lnTo>
                    <a:pt x="363824" y="593089"/>
                  </a:lnTo>
                  <a:lnTo>
                    <a:pt x="355340" y="595629"/>
                  </a:lnTo>
                  <a:lnTo>
                    <a:pt x="348413" y="599439"/>
                  </a:lnTo>
                  <a:lnTo>
                    <a:pt x="343743" y="607059"/>
                  </a:lnTo>
                  <a:lnTo>
                    <a:pt x="342031" y="614679"/>
                  </a:lnTo>
                  <a:lnTo>
                    <a:pt x="343743" y="623569"/>
                  </a:lnTo>
                  <a:lnTo>
                    <a:pt x="348413" y="629919"/>
                  </a:lnTo>
                  <a:lnTo>
                    <a:pt x="355340" y="634999"/>
                  </a:lnTo>
                  <a:lnTo>
                    <a:pt x="363824" y="637539"/>
                  </a:lnTo>
                  <a:lnTo>
                    <a:pt x="617723" y="637539"/>
                  </a:lnTo>
                  <a:lnTo>
                    <a:pt x="626200" y="634999"/>
                  </a:lnTo>
                  <a:lnTo>
                    <a:pt x="633123" y="629919"/>
                  </a:lnTo>
                  <a:lnTo>
                    <a:pt x="637791" y="623569"/>
                  </a:lnTo>
                  <a:lnTo>
                    <a:pt x="639503" y="614679"/>
                  </a:lnTo>
                  <a:lnTo>
                    <a:pt x="637791" y="607059"/>
                  </a:lnTo>
                  <a:lnTo>
                    <a:pt x="633123" y="599439"/>
                  </a:lnTo>
                  <a:lnTo>
                    <a:pt x="626200" y="595629"/>
                  </a:lnTo>
                  <a:lnTo>
                    <a:pt x="617723" y="593089"/>
                  </a:lnTo>
                  <a:close/>
                </a:path>
                <a:path w="640080" h="891539">
                  <a:moveTo>
                    <a:pt x="437165" y="422909"/>
                  </a:moveTo>
                  <a:lnTo>
                    <a:pt x="372466" y="422909"/>
                  </a:lnTo>
                  <a:lnTo>
                    <a:pt x="377254" y="425449"/>
                  </a:lnTo>
                  <a:lnTo>
                    <a:pt x="381972" y="430529"/>
                  </a:lnTo>
                  <a:lnTo>
                    <a:pt x="410581" y="458469"/>
                  </a:lnTo>
                  <a:lnTo>
                    <a:pt x="424987" y="473709"/>
                  </a:lnTo>
                  <a:lnTo>
                    <a:pt x="439351" y="487679"/>
                  </a:lnTo>
                  <a:lnTo>
                    <a:pt x="448361" y="494029"/>
                  </a:lnTo>
                  <a:lnTo>
                    <a:pt x="457364" y="496569"/>
                  </a:lnTo>
                  <a:lnTo>
                    <a:pt x="466385" y="494029"/>
                  </a:lnTo>
                  <a:lnTo>
                    <a:pt x="475444" y="487679"/>
                  </a:lnTo>
                  <a:lnTo>
                    <a:pt x="499322" y="463549"/>
                  </a:lnTo>
                  <a:lnTo>
                    <a:pt x="519142" y="444499"/>
                  </a:lnTo>
                  <a:lnTo>
                    <a:pt x="458630" y="444499"/>
                  </a:lnTo>
                  <a:lnTo>
                    <a:pt x="437165" y="422909"/>
                  </a:lnTo>
                  <a:close/>
                </a:path>
                <a:path w="640080" h="891539">
                  <a:moveTo>
                    <a:pt x="490994" y="365759"/>
                  </a:moveTo>
                  <a:lnTo>
                    <a:pt x="427502" y="365759"/>
                  </a:lnTo>
                  <a:lnTo>
                    <a:pt x="479458" y="421639"/>
                  </a:lnTo>
                  <a:lnTo>
                    <a:pt x="458630" y="444499"/>
                  </a:lnTo>
                  <a:lnTo>
                    <a:pt x="519142" y="444499"/>
                  </a:lnTo>
                  <a:lnTo>
                    <a:pt x="523095" y="440689"/>
                  </a:lnTo>
                  <a:lnTo>
                    <a:pt x="532602" y="429259"/>
                  </a:lnTo>
                  <a:lnTo>
                    <a:pt x="535839" y="419099"/>
                  </a:lnTo>
                  <a:lnTo>
                    <a:pt x="532771" y="408939"/>
                  </a:lnTo>
                  <a:lnTo>
                    <a:pt x="523362" y="397509"/>
                  </a:lnTo>
                  <a:lnTo>
                    <a:pt x="507220" y="380999"/>
                  </a:lnTo>
                  <a:lnTo>
                    <a:pt x="490994" y="365759"/>
                  </a:lnTo>
                  <a:close/>
                </a:path>
                <a:path w="640080" h="891539">
                  <a:moveTo>
                    <a:pt x="298089" y="346709"/>
                  </a:moveTo>
                  <a:lnTo>
                    <a:pt x="237523" y="346709"/>
                  </a:lnTo>
                  <a:lnTo>
                    <a:pt x="285713" y="394969"/>
                  </a:lnTo>
                  <a:lnTo>
                    <a:pt x="302636" y="412749"/>
                  </a:lnTo>
                  <a:lnTo>
                    <a:pt x="315557" y="422909"/>
                  </a:lnTo>
                  <a:lnTo>
                    <a:pt x="329512" y="427989"/>
                  </a:lnTo>
                  <a:lnTo>
                    <a:pt x="344405" y="429259"/>
                  </a:lnTo>
                  <a:lnTo>
                    <a:pt x="360141" y="425449"/>
                  </a:lnTo>
                  <a:lnTo>
                    <a:pt x="366974" y="422909"/>
                  </a:lnTo>
                  <a:lnTo>
                    <a:pt x="437165" y="422909"/>
                  </a:lnTo>
                  <a:lnTo>
                    <a:pt x="404337" y="389889"/>
                  </a:lnTo>
                  <a:lnTo>
                    <a:pt x="409214" y="384809"/>
                  </a:lnTo>
                  <a:lnTo>
                    <a:pt x="340215" y="384809"/>
                  </a:lnTo>
                  <a:lnTo>
                    <a:pt x="335140" y="383539"/>
                  </a:lnTo>
                  <a:lnTo>
                    <a:pt x="312803" y="361949"/>
                  </a:lnTo>
                  <a:lnTo>
                    <a:pt x="298089" y="346709"/>
                  </a:lnTo>
                  <a:close/>
                </a:path>
                <a:path w="640080" h="891539">
                  <a:moveTo>
                    <a:pt x="275618" y="88899"/>
                  </a:moveTo>
                  <a:lnTo>
                    <a:pt x="206085" y="88899"/>
                  </a:lnTo>
                  <a:lnTo>
                    <a:pt x="212796" y="90169"/>
                  </a:lnTo>
                  <a:lnTo>
                    <a:pt x="219463" y="93979"/>
                  </a:lnTo>
                  <a:lnTo>
                    <a:pt x="253185" y="126999"/>
                  </a:lnTo>
                  <a:lnTo>
                    <a:pt x="385512" y="259079"/>
                  </a:lnTo>
                  <a:lnTo>
                    <a:pt x="419107" y="292099"/>
                  </a:lnTo>
                  <a:lnTo>
                    <a:pt x="423162" y="297179"/>
                  </a:lnTo>
                  <a:lnTo>
                    <a:pt x="424025" y="302259"/>
                  </a:lnTo>
                  <a:lnTo>
                    <a:pt x="422179" y="307339"/>
                  </a:lnTo>
                  <a:lnTo>
                    <a:pt x="418104" y="312419"/>
                  </a:lnTo>
                  <a:lnTo>
                    <a:pt x="367726" y="361949"/>
                  </a:lnTo>
                  <a:lnTo>
                    <a:pt x="351150" y="379729"/>
                  </a:lnTo>
                  <a:lnTo>
                    <a:pt x="345432" y="383539"/>
                  </a:lnTo>
                  <a:lnTo>
                    <a:pt x="340215" y="384809"/>
                  </a:lnTo>
                  <a:lnTo>
                    <a:pt x="409214" y="384809"/>
                  </a:lnTo>
                  <a:lnTo>
                    <a:pt x="427502" y="365759"/>
                  </a:lnTo>
                  <a:lnTo>
                    <a:pt x="490994" y="365759"/>
                  </a:lnTo>
                  <a:lnTo>
                    <a:pt x="458655" y="334009"/>
                  </a:lnTo>
                  <a:lnTo>
                    <a:pt x="465891" y="314959"/>
                  </a:lnTo>
                  <a:lnTo>
                    <a:pt x="468017" y="298449"/>
                  </a:lnTo>
                  <a:lnTo>
                    <a:pt x="464115" y="281939"/>
                  </a:lnTo>
                  <a:lnTo>
                    <a:pt x="453270" y="266699"/>
                  </a:lnTo>
                  <a:lnTo>
                    <a:pt x="383484" y="195579"/>
                  </a:lnTo>
                  <a:lnTo>
                    <a:pt x="348519" y="161289"/>
                  </a:lnTo>
                  <a:lnTo>
                    <a:pt x="313452" y="125729"/>
                  </a:lnTo>
                  <a:lnTo>
                    <a:pt x="275618" y="88899"/>
                  </a:lnTo>
                  <a:close/>
                </a:path>
                <a:path w="640080" h="891539">
                  <a:moveTo>
                    <a:pt x="243937" y="255269"/>
                  </a:moveTo>
                  <a:lnTo>
                    <a:pt x="175724" y="255269"/>
                  </a:lnTo>
                  <a:lnTo>
                    <a:pt x="189157" y="257809"/>
                  </a:lnTo>
                  <a:lnTo>
                    <a:pt x="199967" y="265429"/>
                  </a:lnTo>
                  <a:lnTo>
                    <a:pt x="207127" y="276859"/>
                  </a:lnTo>
                  <a:lnTo>
                    <a:pt x="209608" y="290829"/>
                  </a:lnTo>
                  <a:lnTo>
                    <a:pt x="206682" y="304799"/>
                  </a:lnTo>
                  <a:lnTo>
                    <a:pt x="199058" y="314959"/>
                  </a:lnTo>
                  <a:lnTo>
                    <a:pt x="187866" y="322579"/>
                  </a:lnTo>
                  <a:lnTo>
                    <a:pt x="174239" y="325119"/>
                  </a:lnTo>
                  <a:lnTo>
                    <a:pt x="276140" y="325119"/>
                  </a:lnTo>
                  <a:lnTo>
                    <a:pt x="261716" y="309879"/>
                  </a:lnTo>
                  <a:lnTo>
                    <a:pt x="256954" y="304799"/>
                  </a:lnTo>
                  <a:lnTo>
                    <a:pt x="254033" y="295909"/>
                  </a:lnTo>
                  <a:lnTo>
                    <a:pt x="253525" y="289559"/>
                  </a:lnTo>
                  <a:lnTo>
                    <a:pt x="247608" y="261619"/>
                  </a:lnTo>
                  <a:lnTo>
                    <a:pt x="243937" y="255269"/>
                  </a:lnTo>
                  <a:close/>
                </a:path>
                <a:path w="640080" h="891539">
                  <a:moveTo>
                    <a:pt x="239390" y="54609"/>
                  </a:moveTo>
                  <a:lnTo>
                    <a:pt x="131008" y="54609"/>
                  </a:lnTo>
                  <a:lnTo>
                    <a:pt x="148369" y="77469"/>
                  </a:lnTo>
                  <a:lnTo>
                    <a:pt x="113850" y="109219"/>
                  </a:lnTo>
                  <a:lnTo>
                    <a:pt x="178973" y="109219"/>
                  </a:lnTo>
                  <a:lnTo>
                    <a:pt x="195803" y="92709"/>
                  </a:lnTo>
                  <a:lnTo>
                    <a:pt x="200148" y="90169"/>
                  </a:lnTo>
                  <a:lnTo>
                    <a:pt x="206085" y="88899"/>
                  </a:lnTo>
                  <a:lnTo>
                    <a:pt x="275618" y="88899"/>
                  </a:lnTo>
                  <a:lnTo>
                    <a:pt x="242844" y="57149"/>
                  </a:lnTo>
                  <a:lnTo>
                    <a:pt x="239390" y="54609"/>
                  </a:lnTo>
                  <a:close/>
                </a:path>
                <a:path w="640080" h="891539">
                  <a:moveTo>
                    <a:pt x="212747" y="41909"/>
                  </a:moveTo>
                  <a:lnTo>
                    <a:pt x="202699" y="41909"/>
                  </a:lnTo>
                  <a:lnTo>
                    <a:pt x="189827" y="43179"/>
                  </a:lnTo>
                  <a:lnTo>
                    <a:pt x="218231" y="43179"/>
                  </a:lnTo>
                  <a:lnTo>
                    <a:pt x="212747" y="41909"/>
                  </a:lnTo>
                  <a:close/>
                </a:path>
              </a:pathLst>
            </a:custGeom>
            <a:solidFill>
              <a:srgbClr val="FFFFFF"/>
            </a:solidFill>
          </p:spPr>
          <p:txBody>
            <a:bodyPr wrap="square" lIns="0" tIns="0" rIns="0" bIns="0" rtlCol="0"/>
            <a:lstStyle/>
            <a:p>
              <a:endParaRPr/>
            </a:p>
          </p:txBody>
        </p:sp>
      </p:grpSp>
      <p:grpSp>
        <p:nvGrpSpPr>
          <p:cNvPr id="18" name="object 7">
            <a:extLst>
              <a:ext uri="{FF2B5EF4-FFF2-40B4-BE49-F238E27FC236}">
                <a16:creationId xmlns:a16="http://schemas.microsoft.com/office/drawing/2014/main" id="{B816F2E0-F198-467C-9B35-6DE88908067B}"/>
              </a:ext>
            </a:extLst>
          </p:cNvPr>
          <p:cNvGrpSpPr/>
          <p:nvPr userDrawn="1"/>
        </p:nvGrpSpPr>
        <p:grpSpPr>
          <a:xfrm>
            <a:off x="0" y="6592823"/>
            <a:ext cx="12192000" cy="265430"/>
            <a:chOff x="0" y="6592823"/>
            <a:chExt cx="12192000" cy="265430"/>
          </a:xfrm>
        </p:grpSpPr>
        <p:sp>
          <p:nvSpPr>
            <p:cNvPr id="19" name="object 8">
              <a:extLst>
                <a:ext uri="{FF2B5EF4-FFF2-40B4-BE49-F238E27FC236}">
                  <a16:creationId xmlns:a16="http://schemas.microsoft.com/office/drawing/2014/main" id="{1E0BE1FE-A433-4439-A4B1-A1154C515F7C}"/>
                </a:ext>
              </a:extLst>
            </p:cNvPr>
            <p:cNvSpPr/>
            <p:nvPr/>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sp>
          <p:nvSpPr>
            <p:cNvPr id="20" name="object 9">
              <a:extLst>
                <a:ext uri="{FF2B5EF4-FFF2-40B4-BE49-F238E27FC236}">
                  <a16:creationId xmlns:a16="http://schemas.microsoft.com/office/drawing/2014/main" id="{21290017-6D01-42B2-8992-43A5BE9F1299}"/>
                </a:ext>
              </a:extLst>
            </p:cNvPr>
            <p:cNvSpPr/>
            <p:nvPr/>
          </p:nvSpPr>
          <p:spPr>
            <a:xfrm>
              <a:off x="3022333" y="6592823"/>
              <a:ext cx="9169400" cy="265430"/>
            </a:xfrm>
            <a:custGeom>
              <a:avLst/>
              <a:gdLst/>
              <a:ahLst/>
              <a:cxnLst/>
              <a:rect l="l" t="t" r="r" b="b"/>
              <a:pathLst>
                <a:path w="9169400" h="265429">
                  <a:moveTo>
                    <a:pt x="9169361" y="0"/>
                  </a:moveTo>
                  <a:lnTo>
                    <a:pt x="0" y="0"/>
                  </a:lnTo>
                  <a:lnTo>
                    <a:pt x="0" y="265175"/>
                  </a:lnTo>
                  <a:lnTo>
                    <a:pt x="9169361" y="265175"/>
                  </a:lnTo>
                  <a:lnTo>
                    <a:pt x="9169361" y="0"/>
                  </a:lnTo>
                  <a:close/>
                </a:path>
              </a:pathLst>
            </a:custGeom>
            <a:solidFill>
              <a:srgbClr val="0063FF"/>
            </a:solidFill>
          </p:spPr>
          <p:txBody>
            <a:bodyPr wrap="square" lIns="0" tIns="0" rIns="0" bIns="0" rtlCol="0"/>
            <a:lstStyle/>
            <a:p>
              <a:endParaRPr/>
            </a:p>
          </p:txBody>
        </p:sp>
      </p:grpSp>
    </p:spTree>
    <p:extLst>
      <p:ext uri="{BB962C8B-B14F-4D97-AF65-F5344CB8AC3E}">
        <p14:creationId xmlns:p14="http://schemas.microsoft.com/office/powerpoint/2010/main" val="2060857342"/>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7083EE21-8749-45F6-B56A-68F4CDAB6BA1}"/>
              </a:ext>
            </a:extLst>
          </p:cNvPr>
          <p:cNvGrpSpPr/>
          <p:nvPr userDrawn="1"/>
        </p:nvGrpSpPr>
        <p:grpSpPr>
          <a:xfrm>
            <a:off x="3022333" y="0"/>
            <a:ext cx="9169400" cy="6593205"/>
            <a:chOff x="3022333" y="0"/>
            <a:chExt cx="9169400" cy="6593205"/>
          </a:xfrm>
        </p:grpSpPr>
        <p:sp>
          <p:nvSpPr>
            <p:cNvPr id="10" name="object 3">
              <a:extLst>
                <a:ext uri="{FF2B5EF4-FFF2-40B4-BE49-F238E27FC236}">
                  <a16:creationId xmlns:a16="http://schemas.microsoft.com/office/drawing/2014/main" id="{775B21C8-797B-4A89-9EC1-44DA80437092}"/>
                </a:ext>
              </a:extLst>
            </p:cNvPr>
            <p:cNvSpPr/>
            <p:nvPr/>
          </p:nvSpPr>
          <p:spPr>
            <a:xfrm>
              <a:off x="3022333" y="3264408"/>
              <a:ext cx="9169400" cy="3328670"/>
            </a:xfrm>
            <a:custGeom>
              <a:avLst/>
              <a:gdLst/>
              <a:ahLst/>
              <a:cxnLst/>
              <a:rect l="l" t="t" r="r" b="b"/>
              <a:pathLst>
                <a:path w="9169400" h="3328670">
                  <a:moveTo>
                    <a:pt x="9169361" y="0"/>
                  </a:moveTo>
                  <a:lnTo>
                    <a:pt x="0" y="0"/>
                  </a:lnTo>
                  <a:lnTo>
                    <a:pt x="0" y="3328416"/>
                  </a:lnTo>
                  <a:lnTo>
                    <a:pt x="9169361" y="3328416"/>
                  </a:lnTo>
                  <a:lnTo>
                    <a:pt x="9169361" y="0"/>
                  </a:lnTo>
                  <a:close/>
                </a:path>
              </a:pathLst>
            </a:custGeom>
            <a:solidFill>
              <a:srgbClr val="1D2757"/>
            </a:solidFill>
          </p:spPr>
          <p:txBody>
            <a:bodyPr wrap="square" lIns="0" tIns="0" rIns="0" bIns="0" rtlCol="0"/>
            <a:lstStyle/>
            <a:p>
              <a:endParaRPr/>
            </a:p>
          </p:txBody>
        </p:sp>
        <p:sp>
          <p:nvSpPr>
            <p:cNvPr id="12" name="object 4">
              <a:extLst>
                <a:ext uri="{FF2B5EF4-FFF2-40B4-BE49-F238E27FC236}">
                  <a16:creationId xmlns:a16="http://schemas.microsoft.com/office/drawing/2014/main" id="{1A79FF38-2C7D-421F-86BD-6230DBE261F9}"/>
                </a:ext>
              </a:extLst>
            </p:cNvPr>
            <p:cNvSpPr/>
            <p:nvPr/>
          </p:nvSpPr>
          <p:spPr>
            <a:xfrm>
              <a:off x="3022333" y="0"/>
              <a:ext cx="9169400" cy="3264535"/>
            </a:xfrm>
            <a:custGeom>
              <a:avLst/>
              <a:gdLst/>
              <a:ahLst/>
              <a:cxnLst/>
              <a:rect l="l" t="t" r="r" b="b"/>
              <a:pathLst>
                <a:path w="9169400" h="3264535">
                  <a:moveTo>
                    <a:pt x="9169361" y="0"/>
                  </a:moveTo>
                  <a:lnTo>
                    <a:pt x="0" y="0"/>
                  </a:lnTo>
                  <a:lnTo>
                    <a:pt x="0" y="3264408"/>
                  </a:lnTo>
                  <a:lnTo>
                    <a:pt x="9169361" y="3264408"/>
                  </a:lnTo>
                  <a:lnTo>
                    <a:pt x="9169361" y="0"/>
                  </a:lnTo>
                  <a:close/>
                </a:path>
              </a:pathLst>
            </a:custGeom>
            <a:solidFill>
              <a:srgbClr val="0063FF"/>
            </a:solidFill>
          </p:spPr>
          <p:txBody>
            <a:bodyPr wrap="square" lIns="0" tIns="0" rIns="0" bIns="0" rtlCol="0"/>
            <a:lstStyle/>
            <a:p>
              <a:endParaRPr/>
            </a:p>
          </p:txBody>
        </p:sp>
      </p:grpSp>
      <p:grpSp>
        <p:nvGrpSpPr>
          <p:cNvPr id="13" name="object 8">
            <a:extLst>
              <a:ext uri="{FF2B5EF4-FFF2-40B4-BE49-F238E27FC236}">
                <a16:creationId xmlns:a16="http://schemas.microsoft.com/office/drawing/2014/main" id="{A4C74A4B-B091-4B4E-90E4-1B64D645CB87}"/>
              </a:ext>
            </a:extLst>
          </p:cNvPr>
          <p:cNvGrpSpPr/>
          <p:nvPr userDrawn="1"/>
        </p:nvGrpSpPr>
        <p:grpSpPr>
          <a:xfrm>
            <a:off x="0" y="5879590"/>
            <a:ext cx="12192000" cy="978535"/>
            <a:chOff x="0" y="5879590"/>
            <a:chExt cx="12192000" cy="978535"/>
          </a:xfrm>
        </p:grpSpPr>
        <p:sp>
          <p:nvSpPr>
            <p:cNvPr id="14" name="object 9">
              <a:extLst>
                <a:ext uri="{FF2B5EF4-FFF2-40B4-BE49-F238E27FC236}">
                  <a16:creationId xmlns:a16="http://schemas.microsoft.com/office/drawing/2014/main" id="{87451A47-3BB9-4D56-B5C0-C4D28B4B90D3}"/>
                </a:ext>
              </a:extLst>
            </p:cNvPr>
            <p:cNvSpPr/>
            <p:nvPr/>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sp>
          <p:nvSpPr>
            <p:cNvPr id="17" name="object 10">
              <a:extLst>
                <a:ext uri="{FF2B5EF4-FFF2-40B4-BE49-F238E27FC236}">
                  <a16:creationId xmlns:a16="http://schemas.microsoft.com/office/drawing/2014/main" id="{F63B8C81-B995-421E-88CA-1F6449C79B3D}"/>
                </a:ext>
              </a:extLst>
            </p:cNvPr>
            <p:cNvSpPr/>
            <p:nvPr/>
          </p:nvSpPr>
          <p:spPr>
            <a:xfrm>
              <a:off x="3022333" y="6592823"/>
              <a:ext cx="9169400" cy="265430"/>
            </a:xfrm>
            <a:custGeom>
              <a:avLst/>
              <a:gdLst/>
              <a:ahLst/>
              <a:cxnLst/>
              <a:rect l="l" t="t" r="r" b="b"/>
              <a:pathLst>
                <a:path w="9169400" h="265429">
                  <a:moveTo>
                    <a:pt x="9169361" y="0"/>
                  </a:moveTo>
                  <a:lnTo>
                    <a:pt x="0" y="0"/>
                  </a:lnTo>
                  <a:lnTo>
                    <a:pt x="0" y="265175"/>
                  </a:lnTo>
                  <a:lnTo>
                    <a:pt x="9169361" y="265175"/>
                  </a:lnTo>
                  <a:lnTo>
                    <a:pt x="9169361" y="0"/>
                  </a:lnTo>
                  <a:close/>
                </a:path>
              </a:pathLst>
            </a:custGeom>
            <a:solidFill>
              <a:srgbClr val="0063FF"/>
            </a:solidFill>
          </p:spPr>
          <p:txBody>
            <a:bodyPr wrap="square" lIns="0" tIns="0" rIns="0" bIns="0" rtlCol="0"/>
            <a:lstStyle/>
            <a:p>
              <a:endParaRPr/>
            </a:p>
          </p:txBody>
        </p:sp>
        <p:pic>
          <p:nvPicPr>
            <p:cNvPr id="18" name="object 11">
              <a:extLst>
                <a:ext uri="{FF2B5EF4-FFF2-40B4-BE49-F238E27FC236}">
                  <a16:creationId xmlns:a16="http://schemas.microsoft.com/office/drawing/2014/main" id="{59871FA6-217D-4372-982D-02113686419B}"/>
                </a:ext>
              </a:extLst>
            </p:cNvPr>
            <p:cNvPicPr/>
            <p:nvPr/>
          </p:nvPicPr>
          <p:blipFill>
            <a:blip r:embed="rId3" cstate="print"/>
            <a:stretch>
              <a:fillRect/>
            </a:stretch>
          </p:blipFill>
          <p:spPr>
            <a:xfrm>
              <a:off x="10612988" y="5879590"/>
              <a:ext cx="1177566" cy="477329"/>
            </a:xfrm>
            <a:prstGeom prst="rect">
              <a:avLst/>
            </a:prstGeom>
          </p:spPr>
        </p:pic>
      </p:grpSp>
    </p:spTree>
    <p:extLst>
      <p:ext uri="{BB962C8B-B14F-4D97-AF65-F5344CB8AC3E}">
        <p14:creationId xmlns:p14="http://schemas.microsoft.com/office/powerpoint/2010/main" val="1175630987"/>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13CF7B50-1721-4C2F-8D8D-8472006BF186}"/>
              </a:ext>
            </a:extLst>
          </p:cNvPr>
          <p:cNvGrpSpPr/>
          <p:nvPr userDrawn="1"/>
        </p:nvGrpSpPr>
        <p:grpSpPr>
          <a:xfrm>
            <a:off x="3022333" y="0"/>
            <a:ext cx="9169400" cy="6858000"/>
            <a:chOff x="3022333" y="0"/>
            <a:chExt cx="9169400" cy="6858000"/>
          </a:xfrm>
        </p:grpSpPr>
        <p:pic>
          <p:nvPicPr>
            <p:cNvPr id="13" name="object 3">
              <a:extLst>
                <a:ext uri="{FF2B5EF4-FFF2-40B4-BE49-F238E27FC236}">
                  <a16:creationId xmlns:a16="http://schemas.microsoft.com/office/drawing/2014/main" id="{F69AA955-A8F0-4F92-B779-72EFF885E8AC}"/>
                </a:ext>
              </a:extLst>
            </p:cNvPr>
            <p:cNvPicPr/>
            <p:nvPr/>
          </p:nvPicPr>
          <p:blipFill>
            <a:blip r:embed="rId3" cstate="print"/>
            <a:stretch>
              <a:fillRect/>
            </a:stretch>
          </p:blipFill>
          <p:spPr>
            <a:xfrm>
              <a:off x="3022333" y="0"/>
              <a:ext cx="9169361" cy="3328416"/>
            </a:xfrm>
            <a:prstGeom prst="rect">
              <a:avLst/>
            </a:prstGeom>
          </p:spPr>
        </p:pic>
        <p:sp>
          <p:nvSpPr>
            <p:cNvPr id="14" name="object 4">
              <a:extLst>
                <a:ext uri="{FF2B5EF4-FFF2-40B4-BE49-F238E27FC236}">
                  <a16:creationId xmlns:a16="http://schemas.microsoft.com/office/drawing/2014/main" id="{552A8341-5E6C-466D-9339-06B26F654D87}"/>
                </a:ext>
              </a:extLst>
            </p:cNvPr>
            <p:cNvSpPr/>
            <p:nvPr/>
          </p:nvSpPr>
          <p:spPr>
            <a:xfrm>
              <a:off x="3022333" y="3328415"/>
              <a:ext cx="9169400" cy="3529965"/>
            </a:xfrm>
            <a:custGeom>
              <a:avLst/>
              <a:gdLst/>
              <a:ahLst/>
              <a:cxnLst/>
              <a:rect l="l" t="t" r="r" b="b"/>
              <a:pathLst>
                <a:path w="9169400" h="3529965">
                  <a:moveTo>
                    <a:pt x="9169361" y="0"/>
                  </a:moveTo>
                  <a:lnTo>
                    <a:pt x="0" y="0"/>
                  </a:lnTo>
                  <a:lnTo>
                    <a:pt x="0" y="3529584"/>
                  </a:lnTo>
                  <a:lnTo>
                    <a:pt x="9169361" y="3529584"/>
                  </a:lnTo>
                  <a:lnTo>
                    <a:pt x="9169361" y="0"/>
                  </a:lnTo>
                  <a:close/>
                </a:path>
              </a:pathLst>
            </a:custGeom>
            <a:solidFill>
              <a:srgbClr val="0063FF"/>
            </a:solidFill>
          </p:spPr>
          <p:txBody>
            <a:bodyPr wrap="square" lIns="0" tIns="0" rIns="0" bIns="0" rtlCol="0"/>
            <a:lstStyle/>
            <a:p>
              <a:endParaRPr/>
            </a:p>
          </p:txBody>
        </p:sp>
      </p:grpSp>
      <p:sp>
        <p:nvSpPr>
          <p:cNvPr id="16" name="object 10">
            <a:extLst>
              <a:ext uri="{FF2B5EF4-FFF2-40B4-BE49-F238E27FC236}">
                <a16:creationId xmlns:a16="http://schemas.microsoft.com/office/drawing/2014/main" id="{510B973C-3005-48DF-AD17-4C9D2FE04CF8}"/>
              </a:ext>
            </a:extLst>
          </p:cNvPr>
          <p:cNvSpPr/>
          <p:nvPr/>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pic>
        <p:nvPicPr>
          <p:cNvPr id="8" name="object 11">
            <a:extLst>
              <a:ext uri="{FF2B5EF4-FFF2-40B4-BE49-F238E27FC236}">
                <a16:creationId xmlns:a16="http://schemas.microsoft.com/office/drawing/2014/main" id="{B6D5EC0A-DA7D-42CD-BF3B-5D9E3503EA94}"/>
              </a:ext>
            </a:extLst>
          </p:cNvPr>
          <p:cNvPicPr/>
          <p:nvPr userDrawn="1"/>
        </p:nvPicPr>
        <p:blipFill>
          <a:blip r:embed="rId4" cstate="print"/>
          <a:stretch>
            <a:fillRect/>
          </a:stretch>
        </p:blipFill>
        <p:spPr>
          <a:xfrm>
            <a:off x="10612988" y="5879590"/>
            <a:ext cx="1177566" cy="477329"/>
          </a:xfrm>
          <a:prstGeom prst="rect">
            <a:avLst/>
          </a:prstGeom>
        </p:spPr>
      </p:pic>
    </p:spTree>
    <p:extLst>
      <p:ext uri="{BB962C8B-B14F-4D97-AF65-F5344CB8AC3E}">
        <p14:creationId xmlns:p14="http://schemas.microsoft.com/office/powerpoint/2010/main" val="3927327025"/>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FAD4754F-AA12-4C98-95B6-A92B04D65183}"/>
              </a:ext>
            </a:extLst>
          </p:cNvPr>
          <p:cNvSpPr/>
          <p:nvPr userDrawn="1"/>
        </p:nvSpPr>
        <p:spPr>
          <a:xfrm>
            <a:off x="0" y="0"/>
            <a:ext cx="12192000" cy="3264535"/>
          </a:xfrm>
          <a:custGeom>
            <a:avLst/>
            <a:gdLst/>
            <a:ahLst/>
            <a:cxnLst/>
            <a:rect l="l" t="t" r="r" b="b"/>
            <a:pathLst>
              <a:path w="12192000" h="3264535">
                <a:moveTo>
                  <a:pt x="12191695" y="0"/>
                </a:moveTo>
                <a:lnTo>
                  <a:pt x="0" y="0"/>
                </a:lnTo>
                <a:lnTo>
                  <a:pt x="0" y="3264408"/>
                </a:lnTo>
                <a:lnTo>
                  <a:pt x="12191695" y="3264408"/>
                </a:lnTo>
                <a:lnTo>
                  <a:pt x="12191695" y="0"/>
                </a:lnTo>
                <a:close/>
              </a:path>
            </a:pathLst>
          </a:custGeom>
          <a:solidFill>
            <a:srgbClr val="0063FF"/>
          </a:solidFill>
        </p:spPr>
        <p:txBody>
          <a:bodyPr wrap="square" lIns="0" tIns="0" rIns="0" bIns="0" rtlCol="0"/>
          <a:lstStyle/>
          <a:p>
            <a:endParaRPr/>
          </a:p>
        </p:txBody>
      </p:sp>
      <p:grpSp>
        <p:nvGrpSpPr>
          <p:cNvPr id="14" name="object 5">
            <a:extLst>
              <a:ext uri="{FF2B5EF4-FFF2-40B4-BE49-F238E27FC236}">
                <a16:creationId xmlns:a16="http://schemas.microsoft.com/office/drawing/2014/main" id="{50FF8462-4F11-41BF-B227-B04C7196469E}"/>
              </a:ext>
            </a:extLst>
          </p:cNvPr>
          <p:cNvGrpSpPr/>
          <p:nvPr userDrawn="1"/>
        </p:nvGrpSpPr>
        <p:grpSpPr>
          <a:xfrm>
            <a:off x="0" y="3264408"/>
            <a:ext cx="12192000" cy="3594100"/>
            <a:chOff x="0" y="3264408"/>
            <a:chExt cx="12192000" cy="3594100"/>
          </a:xfrm>
        </p:grpSpPr>
        <p:pic>
          <p:nvPicPr>
            <p:cNvPr id="15" name="object 6">
              <a:extLst>
                <a:ext uri="{FF2B5EF4-FFF2-40B4-BE49-F238E27FC236}">
                  <a16:creationId xmlns:a16="http://schemas.microsoft.com/office/drawing/2014/main" id="{C1E8E58D-1980-4268-9741-5A9F1F9DF2DC}"/>
                </a:ext>
              </a:extLst>
            </p:cNvPr>
            <p:cNvPicPr/>
            <p:nvPr/>
          </p:nvPicPr>
          <p:blipFill>
            <a:blip r:embed="rId3" cstate="print"/>
            <a:stretch>
              <a:fillRect/>
            </a:stretch>
          </p:blipFill>
          <p:spPr>
            <a:xfrm>
              <a:off x="0" y="3264408"/>
              <a:ext cx="3022333" cy="3416300"/>
            </a:xfrm>
            <a:prstGeom prst="rect">
              <a:avLst/>
            </a:prstGeom>
          </p:spPr>
        </p:pic>
        <p:sp>
          <p:nvSpPr>
            <p:cNvPr id="16" name="object 7">
              <a:extLst>
                <a:ext uri="{FF2B5EF4-FFF2-40B4-BE49-F238E27FC236}">
                  <a16:creationId xmlns:a16="http://schemas.microsoft.com/office/drawing/2014/main" id="{83FD9729-480F-4F77-AB6F-ED6003664A4A}"/>
                </a:ext>
              </a:extLst>
            </p:cNvPr>
            <p:cNvSpPr/>
            <p:nvPr/>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sp>
          <p:nvSpPr>
            <p:cNvPr id="17" name="object 8">
              <a:extLst>
                <a:ext uri="{FF2B5EF4-FFF2-40B4-BE49-F238E27FC236}">
                  <a16:creationId xmlns:a16="http://schemas.microsoft.com/office/drawing/2014/main" id="{53EC2987-E2B3-48C5-9050-BD0D8CDB5AE4}"/>
                </a:ext>
              </a:extLst>
            </p:cNvPr>
            <p:cNvSpPr/>
            <p:nvPr/>
          </p:nvSpPr>
          <p:spPr>
            <a:xfrm>
              <a:off x="3022333" y="6592823"/>
              <a:ext cx="9169400" cy="265430"/>
            </a:xfrm>
            <a:custGeom>
              <a:avLst/>
              <a:gdLst/>
              <a:ahLst/>
              <a:cxnLst/>
              <a:rect l="l" t="t" r="r" b="b"/>
              <a:pathLst>
                <a:path w="9169400" h="265429">
                  <a:moveTo>
                    <a:pt x="9169361" y="0"/>
                  </a:moveTo>
                  <a:lnTo>
                    <a:pt x="0" y="0"/>
                  </a:lnTo>
                  <a:lnTo>
                    <a:pt x="0" y="265175"/>
                  </a:lnTo>
                  <a:lnTo>
                    <a:pt x="9169361" y="265175"/>
                  </a:lnTo>
                  <a:lnTo>
                    <a:pt x="9169361" y="0"/>
                  </a:lnTo>
                  <a:close/>
                </a:path>
              </a:pathLst>
            </a:custGeom>
            <a:solidFill>
              <a:srgbClr val="0063FF"/>
            </a:solidFill>
          </p:spPr>
          <p:txBody>
            <a:bodyPr wrap="square" lIns="0" tIns="0" rIns="0" bIns="0" rtlCol="0"/>
            <a:lstStyle/>
            <a:p>
              <a:endParaRPr/>
            </a:p>
          </p:txBody>
        </p:sp>
        <p:pic>
          <p:nvPicPr>
            <p:cNvPr id="18" name="object 9">
              <a:extLst>
                <a:ext uri="{FF2B5EF4-FFF2-40B4-BE49-F238E27FC236}">
                  <a16:creationId xmlns:a16="http://schemas.microsoft.com/office/drawing/2014/main" id="{C8BE7AFA-062C-4508-B7CD-37F794FB07AE}"/>
                </a:ext>
              </a:extLst>
            </p:cNvPr>
            <p:cNvPicPr/>
            <p:nvPr/>
          </p:nvPicPr>
          <p:blipFill>
            <a:blip r:embed="rId4" cstate="print"/>
            <a:stretch>
              <a:fillRect/>
            </a:stretch>
          </p:blipFill>
          <p:spPr>
            <a:xfrm>
              <a:off x="10612988" y="5879590"/>
              <a:ext cx="1177566" cy="477329"/>
            </a:xfrm>
            <a:prstGeom prst="rect">
              <a:avLst/>
            </a:prstGeom>
          </p:spPr>
        </p:pic>
      </p:grpSp>
    </p:spTree>
    <p:extLst>
      <p:ext uri="{BB962C8B-B14F-4D97-AF65-F5344CB8AC3E}">
        <p14:creationId xmlns:p14="http://schemas.microsoft.com/office/powerpoint/2010/main" val="1264489735"/>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4A6CE0F-347F-4CEC-BABF-4E6434A2BD4B}"/>
              </a:ext>
            </a:extLst>
          </p:cNvPr>
          <p:cNvSpPr/>
          <p:nvPr userDrawn="1"/>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0063FF"/>
          </a:solidFill>
        </p:spPr>
        <p:txBody>
          <a:bodyPr wrap="square" lIns="0" tIns="0" rIns="0" bIns="0" rtlCol="0"/>
          <a:lstStyle/>
          <a:p>
            <a:endParaRPr/>
          </a:p>
        </p:txBody>
      </p:sp>
      <p:sp>
        <p:nvSpPr>
          <p:cNvPr id="7" name="object 3">
            <a:extLst>
              <a:ext uri="{FF2B5EF4-FFF2-40B4-BE49-F238E27FC236}">
                <a16:creationId xmlns:a16="http://schemas.microsoft.com/office/drawing/2014/main" id="{C26630C8-5527-4AC9-8413-1629E1408E62}"/>
              </a:ext>
            </a:extLst>
          </p:cNvPr>
          <p:cNvSpPr/>
          <p:nvPr userDrawn="1"/>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pic>
        <p:nvPicPr>
          <p:cNvPr id="9" name="object 4">
            <a:extLst>
              <a:ext uri="{FF2B5EF4-FFF2-40B4-BE49-F238E27FC236}">
                <a16:creationId xmlns:a16="http://schemas.microsoft.com/office/drawing/2014/main" id="{B5C73997-CF92-46A3-B85D-D672019F6B32}"/>
              </a:ext>
            </a:extLst>
          </p:cNvPr>
          <p:cNvPicPr/>
          <p:nvPr userDrawn="1"/>
        </p:nvPicPr>
        <p:blipFill>
          <a:blip r:embed="rId3" cstate="print"/>
          <a:stretch>
            <a:fillRect/>
          </a:stretch>
        </p:blipFill>
        <p:spPr>
          <a:xfrm>
            <a:off x="10612988" y="5879590"/>
            <a:ext cx="1177566" cy="477329"/>
          </a:xfrm>
          <a:prstGeom prst="rect">
            <a:avLst/>
          </a:prstGeom>
        </p:spPr>
      </p:pic>
      <p:sp>
        <p:nvSpPr>
          <p:cNvPr id="16" name="object 5">
            <a:extLst>
              <a:ext uri="{FF2B5EF4-FFF2-40B4-BE49-F238E27FC236}">
                <a16:creationId xmlns:a16="http://schemas.microsoft.com/office/drawing/2014/main" id="{0E217FA7-EBF9-4F53-A71E-590BFED99D95}"/>
              </a:ext>
            </a:extLst>
          </p:cNvPr>
          <p:cNvSpPr txBox="1">
            <a:spLocks/>
          </p:cNvSpPr>
          <p:nvPr userDrawn="1"/>
        </p:nvSpPr>
        <p:spPr>
          <a:xfrm>
            <a:off x="2910899" y="2265109"/>
            <a:ext cx="6369050" cy="1533525"/>
          </a:xfrm>
          <a:prstGeom prst="rect">
            <a:avLst/>
          </a:prstGeom>
        </p:spPr>
        <p:txBody>
          <a:bodyPr vert="horz" wrap="square" lIns="0" tIns="63500" rIns="0" bIns="0" rtlCol="0">
            <a:spAutoFit/>
          </a:bodyPr>
          <a:lst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a:lstStyle>
          <a:p>
            <a:pPr marL="1905" algn="ctr">
              <a:lnSpc>
                <a:spcPct val="100000"/>
              </a:lnSpc>
              <a:spcBef>
                <a:spcPts val="500"/>
              </a:spcBef>
            </a:pPr>
            <a:r>
              <a:rPr lang="en-US" sz="5600" spc="10"/>
              <a:t>Our</a:t>
            </a:r>
            <a:r>
              <a:rPr lang="en-US" sz="5600" spc="-15"/>
              <a:t> </a:t>
            </a:r>
            <a:r>
              <a:rPr lang="en-US" sz="5600" spc="-5"/>
              <a:t>Vision</a:t>
            </a:r>
            <a:endParaRPr lang="en-US" sz="5600"/>
          </a:p>
          <a:p>
            <a:pPr algn="ctr">
              <a:lnSpc>
                <a:spcPct val="100000"/>
              </a:lnSpc>
              <a:spcBef>
                <a:spcPts val="254"/>
              </a:spcBef>
            </a:pPr>
            <a:r>
              <a:rPr lang="en-US" sz="3750" b="0">
                <a:latin typeface="Arial"/>
                <a:cs typeface="Arial"/>
              </a:rPr>
              <a:t>A</a:t>
            </a:r>
            <a:r>
              <a:rPr lang="en-US" sz="3750" b="0" spc="-225">
                <a:latin typeface="Arial"/>
                <a:cs typeface="Arial"/>
              </a:rPr>
              <a:t> </a:t>
            </a:r>
            <a:r>
              <a:rPr lang="en-US" sz="3750" b="0" spc="-20">
                <a:latin typeface="Arial"/>
                <a:cs typeface="Arial"/>
              </a:rPr>
              <a:t>World </a:t>
            </a:r>
            <a:r>
              <a:rPr lang="en-US" sz="3750" b="0">
                <a:latin typeface="Arial"/>
                <a:cs typeface="Arial"/>
              </a:rPr>
              <a:t>Free</a:t>
            </a:r>
            <a:r>
              <a:rPr lang="en-US" sz="3750" b="0" spc="-15">
                <a:latin typeface="Arial"/>
                <a:cs typeface="Arial"/>
              </a:rPr>
              <a:t> </a:t>
            </a:r>
            <a:r>
              <a:rPr lang="en-US" sz="3750" b="0" spc="-5">
                <a:latin typeface="Arial"/>
                <a:cs typeface="Arial"/>
              </a:rPr>
              <a:t>of</a:t>
            </a:r>
            <a:r>
              <a:rPr lang="en-US" sz="3750" b="0" spc="-20">
                <a:latin typeface="Arial"/>
                <a:cs typeface="Arial"/>
              </a:rPr>
              <a:t> </a:t>
            </a:r>
            <a:r>
              <a:rPr lang="en-US" sz="3750" b="0" spc="-5">
                <a:latin typeface="Arial"/>
                <a:cs typeface="Arial"/>
              </a:rPr>
              <a:t>Lung</a:t>
            </a:r>
            <a:r>
              <a:rPr lang="en-US" sz="3750" b="0" spc="-20">
                <a:latin typeface="Arial"/>
                <a:cs typeface="Arial"/>
              </a:rPr>
              <a:t> </a:t>
            </a:r>
            <a:r>
              <a:rPr lang="en-US" sz="3750" b="0" spc="-5">
                <a:latin typeface="Arial"/>
                <a:cs typeface="Arial"/>
              </a:rPr>
              <a:t>Disease</a:t>
            </a:r>
            <a:endParaRPr lang="en-US" sz="3750">
              <a:latin typeface="Arial"/>
              <a:cs typeface="Arial"/>
            </a:endParaRPr>
          </a:p>
        </p:txBody>
      </p:sp>
    </p:spTree>
    <p:extLst>
      <p:ext uri="{BB962C8B-B14F-4D97-AF65-F5344CB8AC3E}">
        <p14:creationId xmlns:p14="http://schemas.microsoft.com/office/powerpoint/2010/main" val="2669082523"/>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0E217FA7-EBF9-4F53-A71E-590BFED99D95}"/>
              </a:ext>
            </a:extLst>
          </p:cNvPr>
          <p:cNvSpPr txBox="1">
            <a:spLocks/>
          </p:cNvSpPr>
          <p:nvPr userDrawn="1"/>
        </p:nvSpPr>
        <p:spPr>
          <a:xfrm>
            <a:off x="2910899" y="2265109"/>
            <a:ext cx="6369050" cy="1533525"/>
          </a:xfrm>
          <a:prstGeom prst="rect">
            <a:avLst/>
          </a:prstGeom>
        </p:spPr>
        <p:txBody>
          <a:bodyPr vert="horz" wrap="square" lIns="0" tIns="63500" rIns="0" bIns="0" rtlCol="0">
            <a:spAutoFit/>
          </a:bodyPr>
          <a:lst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a:lstStyle>
          <a:p>
            <a:pPr marL="1905" algn="ctr">
              <a:lnSpc>
                <a:spcPct val="100000"/>
              </a:lnSpc>
              <a:spcBef>
                <a:spcPts val="500"/>
              </a:spcBef>
            </a:pPr>
            <a:r>
              <a:rPr lang="en-US" sz="5600" spc="10"/>
              <a:t>Our</a:t>
            </a:r>
            <a:r>
              <a:rPr lang="en-US" sz="5600" spc="-15"/>
              <a:t> </a:t>
            </a:r>
            <a:r>
              <a:rPr lang="en-US" sz="5600" spc="-5"/>
              <a:t>Vision</a:t>
            </a:r>
            <a:endParaRPr lang="en-US" sz="5600"/>
          </a:p>
          <a:p>
            <a:pPr algn="ctr">
              <a:lnSpc>
                <a:spcPct val="100000"/>
              </a:lnSpc>
              <a:spcBef>
                <a:spcPts val="254"/>
              </a:spcBef>
            </a:pPr>
            <a:r>
              <a:rPr lang="en-US" sz="3750" b="0">
                <a:latin typeface="Arial"/>
                <a:cs typeface="Arial"/>
              </a:rPr>
              <a:t>A</a:t>
            </a:r>
            <a:r>
              <a:rPr lang="en-US" sz="3750" b="0" spc="-225">
                <a:latin typeface="Arial"/>
                <a:cs typeface="Arial"/>
              </a:rPr>
              <a:t> </a:t>
            </a:r>
            <a:r>
              <a:rPr lang="en-US" sz="3750" b="0" spc="-20">
                <a:latin typeface="Arial"/>
                <a:cs typeface="Arial"/>
              </a:rPr>
              <a:t>World </a:t>
            </a:r>
            <a:r>
              <a:rPr lang="en-US" sz="3750" b="0">
                <a:latin typeface="Arial"/>
                <a:cs typeface="Arial"/>
              </a:rPr>
              <a:t>Free</a:t>
            </a:r>
            <a:r>
              <a:rPr lang="en-US" sz="3750" b="0" spc="-15">
                <a:latin typeface="Arial"/>
                <a:cs typeface="Arial"/>
              </a:rPr>
              <a:t> </a:t>
            </a:r>
            <a:r>
              <a:rPr lang="en-US" sz="3750" b="0" spc="-5">
                <a:latin typeface="Arial"/>
                <a:cs typeface="Arial"/>
              </a:rPr>
              <a:t>of</a:t>
            </a:r>
            <a:r>
              <a:rPr lang="en-US" sz="3750" b="0" spc="-20">
                <a:latin typeface="Arial"/>
                <a:cs typeface="Arial"/>
              </a:rPr>
              <a:t> </a:t>
            </a:r>
            <a:r>
              <a:rPr lang="en-US" sz="3750" b="0" spc="-5">
                <a:latin typeface="Arial"/>
                <a:cs typeface="Arial"/>
              </a:rPr>
              <a:t>Lung</a:t>
            </a:r>
            <a:r>
              <a:rPr lang="en-US" sz="3750" b="0" spc="-20">
                <a:latin typeface="Arial"/>
                <a:cs typeface="Arial"/>
              </a:rPr>
              <a:t> </a:t>
            </a:r>
            <a:r>
              <a:rPr lang="en-US" sz="3750" b="0" spc="-5">
                <a:latin typeface="Arial"/>
                <a:cs typeface="Arial"/>
              </a:rPr>
              <a:t>Disease</a:t>
            </a:r>
            <a:endParaRPr lang="en-US" sz="3750">
              <a:latin typeface="Arial"/>
              <a:cs typeface="Arial"/>
            </a:endParaRPr>
          </a:p>
        </p:txBody>
      </p:sp>
      <p:sp>
        <p:nvSpPr>
          <p:cNvPr id="10" name="object 5">
            <a:extLst>
              <a:ext uri="{FF2B5EF4-FFF2-40B4-BE49-F238E27FC236}">
                <a16:creationId xmlns:a16="http://schemas.microsoft.com/office/drawing/2014/main" id="{76F653A4-8087-4985-93BC-928B38F2F89F}"/>
              </a:ext>
            </a:extLst>
          </p:cNvPr>
          <p:cNvSpPr txBox="1">
            <a:spLocks/>
          </p:cNvSpPr>
          <p:nvPr userDrawn="1"/>
        </p:nvSpPr>
        <p:spPr>
          <a:xfrm>
            <a:off x="2910899" y="2265109"/>
            <a:ext cx="6369050" cy="1533525"/>
          </a:xfrm>
          <a:prstGeom prst="rect">
            <a:avLst/>
          </a:prstGeom>
        </p:spPr>
        <p:txBody>
          <a:bodyPr vert="horz" wrap="square" lIns="0" tIns="63500" rIns="0" bIns="0" rtlCol="0">
            <a:spAutoFit/>
          </a:bodyPr>
          <a:lst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a:lstStyle>
          <a:p>
            <a:pPr marL="1905" algn="ctr">
              <a:lnSpc>
                <a:spcPct val="100000"/>
              </a:lnSpc>
              <a:spcBef>
                <a:spcPts val="500"/>
              </a:spcBef>
            </a:pPr>
            <a:r>
              <a:rPr lang="en-US" sz="5600" spc="10">
                <a:solidFill>
                  <a:srgbClr val="0064FF"/>
                </a:solidFill>
              </a:rPr>
              <a:t>Our</a:t>
            </a:r>
            <a:r>
              <a:rPr lang="en-US" sz="5600" spc="-15">
                <a:solidFill>
                  <a:srgbClr val="0064FF"/>
                </a:solidFill>
              </a:rPr>
              <a:t> </a:t>
            </a:r>
            <a:r>
              <a:rPr lang="en-US" sz="5600" spc="-5">
                <a:solidFill>
                  <a:srgbClr val="0064FF"/>
                </a:solidFill>
              </a:rPr>
              <a:t>Vision</a:t>
            </a:r>
            <a:endParaRPr lang="en-US" sz="5600">
              <a:solidFill>
                <a:srgbClr val="0064FF"/>
              </a:solidFill>
            </a:endParaRPr>
          </a:p>
          <a:p>
            <a:pPr algn="ctr">
              <a:lnSpc>
                <a:spcPct val="100000"/>
              </a:lnSpc>
              <a:spcBef>
                <a:spcPts val="254"/>
              </a:spcBef>
            </a:pPr>
            <a:r>
              <a:rPr lang="en-US" sz="3750" b="0">
                <a:solidFill>
                  <a:srgbClr val="0064FF"/>
                </a:solidFill>
                <a:latin typeface="Arial"/>
                <a:cs typeface="Arial"/>
              </a:rPr>
              <a:t>A</a:t>
            </a:r>
            <a:r>
              <a:rPr lang="en-US" sz="3750" b="0" spc="-225">
                <a:solidFill>
                  <a:srgbClr val="0064FF"/>
                </a:solidFill>
                <a:latin typeface="Arial"/>
                <a:cs typeface="Arial"/>
              </a:rPr>
              <a:t> </a:t>
            </a:r>
            <a:r>
              <a:rPr lang="en-US" sz="3750" b="0" spc="-20">
                <a:solidFill>
                  <a:srgbClr val="0064FF"/>
                </a:solidFill>
                <a:latin typeface="Arial"/>
                <a:cs typeface="Arial"/>
              </a:rPr>
              <a:t>World </a:t>
            </a:r>
            <a:r>
              <a:rPr lang="en-US" sz="3750" b="0">
                <a:solidFill>
                  <a:srgbClr val="0064FF"/>
                </a:solidFill>
                <a:latin typeface="Arial"/>
                <a:cs typeface="Arial"/>
              </a:rPr>
              <a:t>Free</a:t>
            </a:r>
            <a:r>
              <a:rPr lang="en-US" sz="3750" b="0" spc="-15">
                <a:solidFill>
                  <a:srgbClr val="0064FF"/>
                </a:solidFill>
                <a:latin typeface="Arial"/>
                <a:cs typeface="Arial"/>
              </a:rPr>
              <a:t> </a:t>
            </a:r>
            <a:r>
              <a:rPr lang="en-US" sz="3750" b="0" spc="-5">
                <a:solidFill>
                  <a:srgbClr val="0064FF"/>
                </a:solidFill>
                <a:latin typeface="Arial"/>
                <a:cs typeface="Arial"/>
              </a:rPr>
              <a:t>of</a:t>
            </a:r>
            <a:r>
              <a:rPr lang="en-US" sz="3750" b="0" spc="-20">
                <a:solidFill>
                  <a:srgbClr val="0064FF"/>
                </a:solidFill>
                <a:latin typeface="Arial"/>
                <a:cs typeface="Arial"/>
              </a:rPr>
              <a:t> </a:t>
            </a:r>
            <a:r>
              <a:rPr lang="en-US" sz="3750" b="0" spc="-5">
                <a:solidFill>
                  <a:srgbClr val="0064FF"/>
                </a:solidFill>
                <a:latin typeface="Arial"/>
                <a:cs typeface="Arial"/>
              </a:rPr>
              <a:t>Lung</a:t>
            </a:r>
            <a:r>
              <a:rPr lang="en-US" sz="3750" b="0" spc="-20">
                <a:solidFill>
                  <a:srgbClr val="0064FF"/>
                </a:solidFill>
                <a:latin typeface="Arial"/>
                <a:cs typeface="Arial"/>
              </a:rPr>
              <a:t> </a:t>
            </a:r>
            <a:r>
              <a:rPr lang="en-US" sz="3750" b="0" spc="-5">
                <a:solidFill>
                  <a:srgbClr val="0064FF"/>
                </a:solidFill>
                <a:latin typeface="Arial"/>
                <a:cs typeface="Arial"/>
              </a:rPr>
              <a:t>Disease</a:t>
            </a:r>
            <a:endParaRPr lang="en-US" sz="3750">
              <a:solidFill>
                <a:srgbClr val="0064FF"/>
              </a:solidFill>
              <a:latin typeface="Arial"/>
              <a:cs typeface="Arial"/>
            </a:endParaRPr>
          </a:p>
        </p:txBody>
      </p:sp>
      <p:grpSp>
        <p:nvGrpSpPr>
          <p:cNvPr id="8" name="object 2">
            <a:extLst>
              <a:ext uri="{FF2B5EF4-FFF2-40B4-BE49-F238E27FC236}">
                <a16:creationId xmlns:a16="http://schemas.microsoft.com/office/drawing/2014/main" id="{BDDA1D64-9827-445F-B283-E3B39501B5AA}"/>
              </a:ext>
            </a:extLst>
          </p:cNvPr>
          <p:cNvGrpSpPr/>
          <p:nvPr userDrawn="1"/>
        </p:nvGrpSpPr>
        <p:grpSpPr>
          <a:xfrm>
            <a:off x="0" y="6592823"/>
            <a:ext cx="12192000" cy="265430"/>
            <a:chOff x="0" y="6592823"/>
            <a:chExt cx="12192000" cy="265430"/>
          </a:xfrm>
        </p:grpSpPr>
        <p:sp>
          <p:nvSpPr>
            <p:cNvPr id="12" name="object 3">
              <a:extLst>
                <a:ext uri="{FF2B5EF4-FFF2-40B4-BE49-F238E27FC236}">
                  <a16:creationId xmlns:a16="http://schemas.microsoft.com/office/drawing/2014/main" id="{7CB4E7C6-6E94-49A9-9B89-A98AFCDFA79B}"/>
                </a:ext>
              </a:extLst>
            </p:cNvPr>
            <p:cNvSpPr/>
            <p:nvPr/>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sp>
          <p:nvSpPr>
            <p:cNvPr id="13" name="object 4">
              <a:extLst>
                <a:ext uri="{FF2B5EF4-FFF2-40B4-BE49-F238E27FC236}">
                  <a16:creationId xmlns:a16="http://schemas.microsoft.com/office/drawing/2014/main" id="{1F3796CF-8C6F-41F4-802C-0E851DACC262}"/>
                </a:ext>
              </a:extLst>
            </p:cNvPr>
            <p:cNvSpPr/>
            <p:nvPr/>
          </p:nvSpPr>
          <p:spPr>
            <a:xfrm>
              <a:off x="3022333" y="6592823"/>
              <a:ext cx="9169400" cy="265430"/>
            </a:xfrm>
            <a:custGeom>
              <a:avLst/>
              <a:gdLst/>
              <a:ahLst/>
              <a:cxnLst/>
              <a:rect l="l" t="t" r="r" b="b"/>
              <a:pathLst>
                <a:path w="9169400" h="265429">
                  <a:moveTo>
                    <a:pt x="9169361" y="0"/>
                  </a:moveTo>
                  <a:lnTo>
                    <a:pt x="0" y="0"/>
                  </a:lnTo>
                  <a:lnTo>
                    <a:pt x="0" y="265175"/>
                  </a:lnTo>
                  <a:lnTo>
                    <a:pt x="9169361" y="265175"/>
                  </a:lnTo>
                  <a:lnTo>
                    <a:pt x="9169361" y="0"/>
                  </a:lnTo>
                  <a:close/>
                </a:path>
              </a:pathLst>
            </a:custGeom>
            <a:solidFill>
              <a:srgbClr val="0063FF"/>
            </a:solidFill>
          </p:spPr>
          <p:txBody>
            <a:bodyPr wrap="square" lIns="0" tIns="0" rIns="0" bIns="0" rtlCol="0"/>
            <a:lstStyle/>
            <a:p>
              <a:endParaRPr/>
            </a:p>
          </p:txBody>
        </p:sp>
      </p:grpSp>
      <p:pic>
        <p:nvPicPr>
          <p:cNvPr id="14" name="object 6">
            <a:extLst>
              <a:ext uri="{FF2B5EF4-FFF2-40B4-BE49-F238E27FC236}">
                <a16:creationId xmlns:a16="http://schemas.microsoft.com/office/drawing/2014/main" id="{E1709A11-2E99-42F2-9025-F39D8F59D1FC}"/>
              </a:ext>
            </a:extLst>
          </p:cNvPr>
          <p:cNvPicPr/>
          <p:nvPr userDrawn="1"/>
        </p:nvPicPr>
        <p:blipFill>
          <a:blip r:embed="rId3" cstate="print"/>
          <a:stretch>
            <a:fillRect/>
          </a:stretch>
        </p:blipFill>
        <p:spPr>
          <a:xfrm>
            <a:off x="10612988" y="5879590"/>
            <a:ext cx="1177566" cy="477329"/>
          </a:xfrm>
          <a:prstGeom prst="rect">
            <a:avLst/>
          </a:prstGeom>
        </p:spPr>
      </p:pic>
    </p:spTree>
    <p:extLst>
      <p:ext uri="{BB962C8B-B14F-4D97-AF65-F5344CB8AC3E}">
        <p14:creationId xmlns:p14="http://schemas.microsoft.com/office/powerpoint/2010/main" val="3569734622"/>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FF263D2-FF28-470F-B24A-91ECAE6BFDA1}"/>
              </a:ext>
            </a:extLst>
          </p:cNvPr>
          <p:cNvGrpSpPr/>
          <p:nvPr userDrawn="1"/>
        </p:nvGrpSpPr>
        <p:grpSpPr>
          <a:xfrm>
            <a:off x="0" y="0"/>
            <a:ext cx="12192000" cy="6858253"/>
            <a:chOff x="0" y="0"/>
            <a:chExt cx="12192000" cy="6858253"/>
          </a:xfrm>
        </p:grpSpPr>
        <p:pic>
          <p:nvPicPr>
            <p:cNvPr id="27" name="object 2">
              <a:extLst>
                <a:ext uri="{FF2B5EF4-FFF2-40B4-BE49-F238E27FC236}">
                  <a16:creationId xmlns:a16="http://schemas.microsoft.com/office/drawing/2014/main" id="{C6260129-33E0-456E-9340-2671571726C5}"/>
                </a:ext>
              </a:extLst>
            </p:cNvPr>
            <p:cNvPicPr/>
            <p:nvPr/>
          </p:nvPicPr>
          <p:blipFill>
            <a:blip r:embed="rId3" cstate="print"/>
            <a:stretch>
              <a:fillRect/>
            </a:stretch>
          </p:blipFill>
          <p:spPr>
            <a:xfrm>
              <a:off x="3009633" y="0"/>
              <a:ext cx="9182061" cy="6592824"/>
            </a:xfrm>
            <a:prstGeom prst="rect">
              <a:avLst/>
            </a:prstGeom>
          </p:spPr>
        </p:pic>
        <p:sp>
          <p:nvSpPr>
            <p:cNvPr id="52" name="object 3">
              <a:extLst>
                <a:ext uri="{FF2B5EF4-FFF2-40B4-BE49-F238E27FC236}">
                  <a16:creationId xmlns:a16="http://schemas.microsoft.com/office/drawing/2014/main" id="{9D8C16BD-2F49-4F68-AD99-10C930690919}"/>
                </a:ext>
              </a:extLst>
            </p:cNvPr>
            <p:cNvSpPr/>
            <p:nvPr/>
          </p:nvSpPr>
          <p:spPr>
            <a:xfrm>
              <a:off x="426565" y="704087"/>
              <a:ext cx="384175" cy="859790"/>
            </a:xfrm>
            <a:custGeom>
              <a:avLst/>
              <a:gdLst/>
              <a:ahLst/>
              <a:cxnLst/>
              <a:rect l="l" t="t" r="r" b="b"/>
              <a:pathLst>
                <a:path w="384175" h="859790">
                  <a:moveTo>
                    <a:pt x="223177" y="438365"/>
                  </a:moveTo>
                  <a:lnTo>
                    <a:pt x="160883" y="438365"/>
                  </a:lnTo>
                  <a:lnTo>
                    <a:pt x="160883" y="821207"/>
                  </a:lnTo>
                  <a:lnTo>
                    <a:pt x="192036" y="859193"/>
                  </a:lnTo>
                  <a:lnTo>
                    <a:pt x="223177" y="821207"/>
                  </a:lnTo>
                  <a:lnTo>
                    <a:pt x="223177" y="438365"/>
                  </a:lnTo>
                  <a:close/>
                </a:path>
                <a:path w="384175" h="859790">
                  <a:moveTo>
                    <a:pt x="345795" y="376059"/>
                  </a:moveTo>
                  <a:lnTo>
                    <a:pt x="37972" y="376059"/>
                  </a:lnTo>
                  <a:lnTo>
                    <a:pt x="12" y="407212"/>
                  </a:lnTo>
                  <a:lnTo>
                    <a:pt x="37972" y="438365"/>
                  </a:lnTo>
                  <a:lnTo>
                    <a:pt x="345795" y="438365"/>
                  </a:lnTo>
                  <a:lnTo>
                    <a:pt x="348830" y="435876"/>
                  </a:lnTo>
                  <a:lnTo>
                    <a:pt x="344906" y="435876"/>
                  </a:lnTo>
                  <a:lnTo>
                    <a:pt x="379857" y="407212"/>
                  </a:lnTo>
                  <a:lnTo>
                    <a:pt x="344906" y="378548"/>
                  </a:lnTo>
                  <a:lnTo>
                    <a:pt x="348831" y="378548"/>
                  </a:lnTo>
                  <a:lnTo>
                    <a:pt x="345795" y="376059"/>
                  </a:lnTo>
                  <a:close/>
                </a:path>
                <a:path w="384175" h="859790">
                  <a:moveTo>
                    <a:pt x="348831" y="378548"/>
                  </a:moveTo>
                  <a:lnTo>
                    <a:pt x="344906" y="378548"/>
                  </a:lnTo>
                  <a:lnTo>
                    <a:pt x="379857" y="407212"/>
                  </a:lnTo>
                  <a:lnTo>
                    <a:pt x="344906" y="435876"/>
                  </a:lnTo>
                  <a:lnTo>
                    <a:pt x="348830" y="435876"/>
                  </a:lnTo>
                  <a:lnTo>
                    <a:pt x="383781" y="407212"/>
                  </a:lnTo>
                  <a:lnTo>
                    <a:pt x="348831" y="378548"/>
                  </a:lnTo>
                  <a:close/>
                </a:path>
                <a:path w="384175" h="859790">
                  <a:moveTo>
                    <a:pt x="223177" y="257555"/>
                  </a:moveTo>
                  <a:lnTo>
                    <a:pt x="160883" y="257555"/>
                  </a:lnTo>
                  <a:lnTo>
                    <a:pt x="160883" y="376059"/>
                  </a:lnTo>
                  <a:lnTo>
                    <a:pt x="223177" y="376059"/>
                  </a:lnTo>
                  <a:lnTo>
                    <a:pt x="223177" y="257555"/>
                  </a:lnTo>
                  <a:close/>
                </a:path>
                <a:path w="384175" h="859790">
                  <a:moveTo>
                    <a:pt x="345795" y="195262"/>
                  </a:moveTo>
                  <a:lnTo>
                    <a:pt x="37972" y="195262"/>
                  </a:lnTo>
                  <a:lnTo>
                    <a:pt x="0" y="226415"/>
                  </a:lnTo>
                  <a:lnTo>
                    <a:pt x="37972" y="257555"/>
                  </a:lnTo>
                  <a:lnTo>
                    <a:pt x="345795" y="257555"/>
                  </a:lnTo>
                  <a:lnTo>
                    <a:pt x="348831" y="255066"/>
                  </a:lnTo>
                  <a:lnTo>
                    <a:pt x="344906" y="255066"/>
                  </a:lnTo>
                  <a:lnTo>
                    <a:pt x="379844" y="226415"/>
                  </a:lnTo>
                  <a:lnTo>
                    <a:pt x="344906" y="197751"/>
                  </a:lnTo>
                  <a:lnTo>
                    <a:pt x="348830" y="197751"/>
                  </a:lnTo>
                  <a:lnTo>
                    <a:pt x="345795" y="195262"/>
                  </a:lnTo>
                  <a:close/>
                </a:path>
                <a:path w="384175" h="859790">
                  <a:moveTo>
                    <a:pt x="348830" y="197751"/>
                  </a:moveTo>
                  <a:lnTo>
                    <a:pt x="344906" y="197751"/>
                  </a:lnTo>
                  <a:lnTo>
                    <a:pt x="379844" y="226415"/>
                  </a:lnTo>
                  <a:lnTo>
                    <a:pt x="344906" y="255066"/>
                  </a:lnTo>
                  <a:lnTo>
                    <a:pt x="348831" y="255066"/>
                  </a:lnTo>
                  <a:lnTo>
                    <a:pt x="383781" y="226415"/>
                  </a:lnTo>
                  <a:lnTo>
                    <a:pt x="348830" y="197751"/>
                  </a:lnTo>
                  <a:close/>
                </a:path>
                <a:path w="384175" h="859790">
                  <a:moveTo>
                    <a:pt x="192036" y="0"/>
                  </a:moveTo>
                  <a:lnTo>
                    <a:pt x="160883" y="37985"/>
                  </a:lnTo>
                  <a:lnTo>
                    <a:pt x="160883" y="195262"/>
                  </a:lnTo>
                  <a:lnTo>
                    <a:pt x="223177" y="195262"/>
                  </a:lnTo>
                  <a:lnTo>
                    <a:pt x="223177" y="37985"/>
                  </a:lnTo>
                  <a:lnTo>
                    <a:pt x="192036" y="0"/>
                  </a:lnTo>
                  <a:close/>
                </a:path>
              </a:pathLst>
            </a:custGeom>
            <a:solidFill>
              <a:srgbClr val="0063FF"/>
            </a:solidFill>
          </p:spPr>
          <p:txBody>
            <a:bodyPr wrap="square" lIns="0" tIns="0" rIns="0" bIns="0" rtlCol="0"/>
            <a:lstStyle/>
            <a:p>
              <a:endParaRPr/>
            </a:p>
          </p:txBody>
        </p:sp>
        <p:grpSp>
          <p:nvGrpSpPr>
            <p:cNvPr id="53" name="object 4">
              <a:extLst>
                <a:ext uri="{FF2B5EF4-FFF2-40B4-BE49-F238E27FC236}">
                  <a16:creationId xmlns:a16="http://schemas.microsoft.com/office/drawing/2014/main" id="{DA564BAF-2808-486B-B072-4443BCDA4CB1}"/>
                </a:ext>
              </a:extLst>
            </p:cNvPr>
            <p:cNvGrpSpPr/>
            <p:nvPr/>
          </p:nvGrpSpPr>
          <p:grpSpPr>
            <a:xfrm>
              <a:off x="926433" y="1024696"/>
              <a:ext cx="638175" cy="278765"/>
              <a:chOff x="926433" y="1024696"/>
              <a:chExt cx="638175" cy="278765"/>
            </a:xfrm>
          </p:grpSpPr>
          <p:pic>
            <p:nvPicPr>
              <p:cNvPr id="72" name="object 5">
                <a:extLst>
                  <a:ext uri="{FF2B5EF4-FFF2-40B4-BE49-F238E27FC236}">
                    <a16:creationId xmlns:a16="http://schemas.microsoft.com/office/drawing/2014/main" id="{A99A5C75-85D4-46EB-93F9-0B1A5AB68147}"/>
                  </a:ext>
                </a:extLst>
              </p:cNvPr>
              <p:cNvPicPr/>
              <p:nvPr/>
            </p:nvPicPr>
            <p:blipFill>
              <a:blip r:embed="rId4" cstate="print"/>
              <a:stretch>
                <a:fillRect/>
              </a:stretch>
            </p:blipFill>
            <p:spPr>
              <a:xfrm>
                <a:off x="926433" y="1024696"/>
                <a:ext cx="284530" cy="216937"/>
              </a:xfrm>
              <a:prstGeom prst="rect">
                <a:avLst/>
              </a:prstGeom>
            </p:spPr>
          </p:pic>
          <p:pic>
            <p:nvPicPr>
              <p:cNvPr id="73" name="object 6">
                <a:extLst>
                  <a:ext uri="{FF2B5EF4-FFF2-40B4-BE49-F238E27FC236}">
                    <a16:creationId xmlns:a16="http://schemas.microsoft.com/office/drawing/2014/main" id="{13425A15-94CF-49AB-8346-BDEF336FAE6F}"/>
                  </a:ext>
                </a:extLst>
              </p:cNvPr>
              <p:cNvPicPr/>
              <p:nvPr/>
            </p:nvPicPr>
            <p:blipFill>
              <a:blip r:embed="rId5" cstate="print"/>
              <a:stretch>
                <a:fillRect/>
              </a:stretch>
            </p:blipFill>
            <p:spPr>
              <a:xfrm>
                <a:off x="1238934" y="1080620"/>
                <a:ext cx="146253" cy="159156"/>
              </a:xfrm>
              <a:prstGeom prst="rect">
                <a:avLst/>
              </a:prstGeom>
            </p:spPr>
          </p:pic>
          <p:pic>
            <p:nvPicPr>
              <p:cNvPr id="74" name="object 7">
                <a:extLst>
                  <a:ext uri="{FF2B5EF4-FFF2-40B4-BE49-F238E27FC236}">
                    <a16:creationId xmlns:a16="http://schemas.microsoft.com/office/drawing/2014/main" id="{827B49AC-2B4F-492C-ACF3-E1D11D696A54}"/>
                  </a:ext>
                </a:extLst>
              </p:cNvPr>
              <p:cNvPicPr/>
              <p:nvPr/>
            </p:nvPicPr>
            <p:blipFill>
              <a:blip r:embed="rId6" cstate="print"/>
              <a:stretch>
                <a:fillRect/>
              </a:stretch>
            </p:blipFill>
            <p:spPr>
              <a:xfrm>
                <a:off x="1405475" y="1080623"/>
                <a:ext cx="158546" cy="222453"/>
              </a:xfrm>
              <a:prstGeom prst="rect">
                <a:avLst/>
              </a:prstGeom>
            </p:spPr>
          </p:pic>
        </p:grpSp>
        <p:grpSp>
          <p:nvGrpSpPr>
            <p:cNvPr id="54" name="object 8">
              <a:extLst>
                <a:ext uri="{FF2B5EF4-FFF2-40B4-BE49-F238E27FC236}">
                  <a16:creationId xmlns:a16="http://schemas.microsoft.com/office/drawing/2014/main" id="{48509E6A-61ED-4B9B-81F8-2F184945F834}"/>
                </a:ext>
              </a:extLst>
            </p:cNvPr>
            <p:cNvGrpSpPr/>
            <p:nvPr/>
          </p:nvGrpSpPr>
          <p:grpSpPr>
            <a:xfrm>
              <a:off x="890258" y="739157"/>
              <a:ext cx="1333500" cy="222250"/>
              <a:chOff x="890258" y="739157"/>
              <a:chExt cx="1333500" cy="222250"/>
            </a:xfrm>
          </p:grpSpPr>
          <p:pic>
            <p:nvPicPr>
              <p:cNvPr id="64" name="object 9">
                <a:extLst>
                  <a:ext uri="{FF2B5EF4-FFF2-40B4-BE49-F238E27FC236}">
                    <a16:creationId xmlns:a16="http://schemas.microsoft.com/office/drawing/2014/main" id="{4A6CF631-2A73-477A-93A7-41ACB98D55F9}"/>
                  </a:ext>
                </a:extLst>
              </p:cNvPr>
              <p:cNvPicPr/>
              <p:nvPr/>
            </p:nvPicPr>
            <p:blipFill>
              <a:blip r:embed="rId7" cstate="print"/>
              <a:stretch>
                <a:fillRect/>
              </a:stretch>
            </p:blipFill>
            <p:spPr>
              <a:xfrm>
                <a:off x="890258" y="744065"/>
                <a:ext cx="202793" cy="215087"/>
              </a:xfrm>
              <a:prstGeom prst="rect">
                <a:avLst/>
              </a:prstGeom>
            </p:spPr>
          </p:pic>
          <p:pic>
            <p:nvPicPr>
              <p:cNvPr id="65" name="object 10">
                <a:extLst>
                  <a:ext uri="{FF2B5EF4-FFF2-40B4-BE49-F238E27FC236}">
                    <a16:creationId xmlns:a16="http://schemas.microsoft.com/office/drawing/2014/main" id="{155B8958-519F-4B03-A80C-D4A51F8ACEE0}"/>
                  </a:ext>
                </a:extLst>
              </p:cNvPr>
              <p:cNvPicPr/>
              <p:nvPr/>
            </p:nvPicPr>
            <p:blipFill>
              <a:blip r:embed="rId8" cstate="print"/>
              <a:stretch>
                <a:fillRect/>
              </a:stretch>
            </p:blipFill>
            <p:spPr>
              <a:xfrm>
                <a:off x="1112422" y="799992"/>
                <a:ext cx="240284" cy="159156"/>
              </a:xfrm>
              <a:prstGeom prst="rect">
                <a:avLst/>
              </a:prstGeom>
            </p:spPr>
          </p:pic>
          <p:pic>
            <p:nvPicPr>
              <p:cNvPr id="66" name="object 11">
                <a:extLst>
                  <a:ext uri="{FF2B5EF4-FFF2-40B4-BE49-F238E27FC236}">
                    <a16:creationId xmlns:a16="http://schemas.microsoft.com/office/drawing/2014/main" id="{FB3ABF39-B7CA-40E7-9BC0-7138B4F59766}"/>
                  </a:ext>
                </a:extLst>
              </p:cNvPr>
              <p:cNvPicPr/>
              <p:nvPr/>
            </p:nvPicPr>
            <p:blipFill>
              <a:blip r:embed="rId9" cstate="print"/>
              <a:stretch>
                <a:fillRect/>
              </a:stretch>
            </p:blipFill>
            <p:spPr>
              <a:xfrm>
                <a:off x="1372081" y="799986"/>
                <a:ext cx="154241" cy="161010"/>
              </a:xfrm>
              <a:prstGeom prst="rect">
                <a:avLst/>
              </a:prstGeom>
            </p:spPr>
          </p:pic>
          <p:pic>
            <p:nvPicPr>
              <p:cNvPr id="67" name="object 12">
                <a:extLst>
                  <a:ext uri="{FF2B5EF4-FFF2-40B4-BE49-F238E27FC236}">
                    <a16:creationId xmlns:a16="http://schemas.microsoft.com/office/drawing/2014/main" id="{0684E4B7-CC9A-431D-959E-702D89A5C138}"/>
                  </a:ext>
                </a:extLst>
              </p:cNvPr>
              <p:cNvPicPr/>
              <p:nvPr/>
            </p:nvPicPr>
            <p:blipFill>
              <a:blip r:embed="rId10" cstate="print"/>
              <a:stretch>
                <a:fillRect/>
              </a:stretch>
            </p:blipFill>
            <p:spPr>
              <a:xfrm>
                <a:off x="1553063" y="801833"/>
                <a:ext cx="86956" cy="157314"/>
              </a:xfrm>
              <a:prstGeom prst="rect">
                <a:avLst/>
              </a:prstGeom>
            </p:spPr>
          </p:pic>
          <p:sp>
            <p:nvSpPr>
              <p:cNvPr id="68" name="object 13">
                <a:extLst>
                  <a:ext uri="{FF2B5EF4-FFF2-40B4-BE49-F238E27FC236}">
                    <a16:creationId xmlns:a16="http://schemas.microsoft.com/office/drawing/2014/main" id="{AED3A68E-AFC3-4C46-9AC8-36C53CC796AA}"/>
                  </a:ext>
                </a:extLst>
              </p:cNvPr>
              <p:cNvSpPr/>
              <p:nvPr/>
            </p:nvSpPr>
            <p:spPr>
              <a:xfrm>
                <a:off x="1664293" y="739157"/>
                <a:ext cx="40640" cy="220345"/>
              </a:xfrm>
              <a:custGeom>
                <a:avLst/>
                <a:gdLst/>
                <a:ahLst/>
                <a:cxnLst/>
                <a:rect l="l" t="t" r="r" b="b"/>
                <a:pathLst>
                  <a:path w="40639" h="220344">
                    <a:moveTo>
                      <a:pt x="20281" y="0"/>
                    </a:moveTo>
                    <a:lnTo>
                      <a:pt x="12317" y="1473"/>
                    </a:lnTo>
                    <a:lnTo>
                      <a:pt x="5878" y="5567"/>
                    </a:lnTo>
                    <a:lnTo>
                      <a:pt x="1570" y="11792"/>
                    </a:lnTo>
                    <a:lnTo>
                      <a:pt x="0" y="19659"/>
                    </a:lnTo>
                    <a:lnTo>
                      <a:pt x="1570" y="27702"/>
                    </a:lnTo>
                    <a:lnTo>
                      <a:pt x="5878" y="34018"/>
                    </a:lnTo>
                    <a:lnTo>
                      <a:pt x="12317" y="38145"/>
                    </a:lnTo>
                    <a:lnTo>
                      <a:pt x="20281" y="39624"/>
                    </a:lnTo>
                    <a:lnTo>
                      <a:pt x="28246" y="38145"/>
                    </a:lnTo>
                    <a:lnTo>
                      <a:pt x="34685" y="34018"/>
                    </a:lnTo>
                    <a:lnTo>
                      <a:pt x="38993" y="27702"/>
                    </a:lnTo>
                    <a:lnTo>
                      <a:pt x="40563" y="19659"/>
                    </a:lnTo>
                    <a:lnTo>
                      <a:pt x="38993" y="11792"/>
                    </a:lnTo>
                    <a:lnTo>
                      <a:pt x="34685" y="5567"/>
                    </a:lnTo>
                    <a:lnTo>
                      <a:pt x="28246" y="1473"/>
                    </a:lnTo>
                    <a:lnTo>
                      <a:pt x="20281" y="0"/>
                    </a:lnTo>
                    <a:close/>
                  </a:path>
                  <a:path w="40639" h="220344">
                    <a:moveTo>
                      <a:pt x="36880" y="62674"/>
                    </a:moveTo>
                    <a:lnTo>
                      <a:pt x="3695" y="62674"/>
                    </a:lnTo>
                    <a:lnTo>
                      <a:pt x="3695" y="219989"/>
                    </a:lnTo>
                    <a:lnTo>
                      <a:pt x="36880" y="219989"/>
                    </a:lnTo>
                    <a:lnTo>
                      <a:pt x="36880" y="62674"/>
                    </a:lnTo>
                    <a:close/>
                  </a:path>
                </a:pathLst>
              </a:custGeom>
              <a:solidFill>
                <a:srgbClr val="1D2757"/>
              </a:solidFill>
            </p:spPr>
            <p:txBody>
              <a:bodyPr wrap="square" lIns="0" tIns="0" rIns="0" bIns="0" rtlCol="0"/>
              <a:lstStyle/>
              <a:p>
                <a:endParaRPr/>
              </a:p>
            </p:txBody>
          </p:sp>
          <p:pic>
            <p:nvPicPr>
              <p:cNvPr id="69" name="object 14">
                <a:extLst>
                  <a:ext uri="{FF2B5EF4-FFF2-40B4-BE49-F238E27FC236}">
                    <a16:creationId xmlns:a16="http://schemas.microsoft.com/office/drawing/2014/main" id="{4554F260-2E72-4C29-A75A-0F40F69710A7}"/>
                  </a:ext>
                </a:extLst>
              </p:cNvPr>
              <p:cNvPicPr/>
              <p:nvPr/>
            </p:nvPicPr>
            <p:blipFill>
              <a:blip r:embed="rId11" cstate="print"/>
              <a:stretch>
                <a:fillRect/>
              </a:stretch>
            </p:blipFill>
            <p:spPr>
              <a:xfrm>
                <a:off x="1727894" y="799986"/>
                <a:ext cx="151180" cy="161010"/>
              </a:xfrm>
              <a:prstGeom prst="rect">
                <a:avLst/>
              </a:prstGeom>
            </p:spPr>
          </p:pic>
          <p:pic>
            <p:nvPicPr>
              <p:cNvPr id="70" name="object 15">
                <a:extLst>
                  <a:ext uri="{FF2B5EF4-FFF2-40B4-BE49-F238E27FC236}">
                    <a16:creationId xmlns:a16="http://schemas.microsoft.com/office/drawing/2014/main" id="{4C24128D-822C-4CE7-9332-7251F631B7FB}"/>
                  </a:ext>
                </a:extLst>
              </p:cNvPr>
              <p:cNvPicPr/>
              <p:nvPr/>
            </p:nvPicPr>
            <p:blipFill>
              <a:blip r:embed="rId12" cstate="print"/>
              <a:stretch>
                <a:fillRect/>
              </a:stretch>
            </p:blipFill>
            <p:spPr>
              <a:xfrm>
                <a:off x="1899664" y="799992"/>
                <a:ext cx="156705" cy="161010"/>
              </a:xfrm>
              <a:prstGeom prst="rect">
                <a:avLst/>
              </a:prstGeom>
            </p:spPr>
          </p:pic>
          <p:pic>
            <p:nvPicPr>
              <p:cNvPr id="71" name="object 16">
                <a:extLst>
                  <a:ext uri="{FF2B5EF4-FFF2-40B4-BE49-F238E27FC236}">
                    <a16:creationId xmlns:a16="http://schemas.microsoft.com/office/drawing/2014/main" id="{90FE49D5-3F49-4917-8C4D-5DC42EC62975}"/>
                  </a:ext>
                </a:extLst>
              </p:cNvPr>
              <p:cNvPicPr/>
              <p:nvPr/>
            </p:nvPicPr>
            <p:blipFill>
              <a:blip r:embed="rId13" cstate="print"/>
              <a:stretch>
                <a:fillRect/>
              </a:stretch>
            </p:blipFill>
            <p:spPr>
              <a:xfrm>
                <a:off x="2077093" y="799988"/>
                <a:ext cx="146253" cy="159169"/>
              </a:xfrm>
              <a:prstGeom prst="rect">
                <a:avLst/>
              </a:prstGeom>
            </p:spPr>
          </p:pic>
        </p:grpSp>
        <p:grpSp>
          <p:nvGrpSpPr>
            <p:cNvPr id="55" name="object 17">
              <a:extLst>
                <a:ext uri="{FF2B5EF4-FFF2-40B4-BE49-F238E27FC236}">
                  <a16:creationId xmlns:a16="http://schemas.microsoft.com/office/drawing/2014/main" id="{C072883B-8E0D-4DCA-83E1-460AD57C2B65}"/>
                </a:ext>
              </a:extLst>
            </p:cNvPr>
            <p:cNvGrpSpPr/>
            <p:nvPr/>
          </p:nvGrpSpPr>
          <p:grpSpPr>
            <a:xfrm>
              <a:off x="890253" y="1304395"/>
              <a:ext cx="1656080" cy="222250"/>
              <a:chOff x="890253" y="1304395"/>
              <a:chExt cx="1656080" cy="222250"/>
            </a:xfrm>
          </p:grpSpPr>
          <p:sp>
            <p:nvSpPr>
              <p:cNvPr id="59" name="object 18">
                <a:extLst>
                  <a:ext uri="{FF2B5EF4-FFF2-40B4-BE49-F238E27FC236}">
                    <a16:creationId xmlns:a16="http://schemas.microsoft.com/office/drawing/2014/main" id="{E9F4ABA2-10FF-4D8E-8B1A-E6E7E055B90D}"/>
                  </a:ext>
                </a:extLst>
              </p:cNvPr>
              <p:cNvSpPr/>
              <p:nvPr/>
            </p:nvSpPr>
            <p:spPr>
              <a:xfrm>
                <a:off x="890244" y="1309306"/>
                <a:ext cx="843280" cy="217170"/>
              </a:xfrm>
              <a:custGeom>
                <a:avLst/>
                <a:gdLst/>
                <a:ahLst/>
                <a:cxnLst/>
                <a:rect l="l" t="t" r="r" b="b"/>
                <a:pathLst>
                  <a:path w="843280" h="217169">
                    <a:moveTo>
                      <a:pt x="202793" y="215087"/>
                    </a:moveTo>
                    <a:lnTo>
                      <a:pt x="182981" y="161925"/>
                    </a:lnTo>
                    <a:lnTo>
                      <a:pt x="171754" y="131813"/>
                    </a:lnTo>
                    <a:lnTo>
                      <a:pt x="136817" y="38100"/>
                    </a:lnTo>
                    <a:lnTo>
                      <a:pt x="134886" y="32931"/>
                    </a:lnTo>
                    <a:lnTo>
                      <a:pt x="134886" y="131813"/>
                    </a:lnTo>
                    <a:lnTo>
                      <a:pt x="66370" y="131813"/>
                    </a:lnTo>
                    <a:lnTo>
                      <a:pt x="100482" y="38100"/>
                    </a:lnTo>
                    <a:lnTo>
                      <a:pt x="134886" y="131813"/>
                    </a:lnTo>
                    <a:lnTo>
                      <a:pt x="134886" y="32931"/>
                    </a:lnTo>
                    <a:lnTo>
                      <a:pt x="122605" y="0"/>
                    </a:lnTo>
                    <a:lnTo>
                      <a:pt x="80505" y="0"/>
                    </a:lnTo>
                    <a:lnTo>
                      <a:pt x="0" y="215087"/>
                    </a:lnTo>
                    <a:lnTo>
                      <a:pt x="36563" y="215087"/>
                    </a:lnTo>
                    <a:lnTo>
                      <a:pt x="56540" y="161925"/>
                    </a:lnTo>
                    <a:lnTo>
                      <a:pt x="144716" y="161925"/>
                    </a:lnTo>
                    <a:lnTo>
                      <a:pt x="165011" y="215087"/>
                    </a:lnTo>
                    <a:lnTo>
                      <a:pt x="202793" y="215087"/>
                    </a:lnTo>
                    <a:close/>
                  </a:path>
                  <a:path w="843280" h="217169">
                    <a:moveTo>
                      <a:pt x="345198" y="167779"/>
                    </a:moveTo>
                    <a:lnTo>
                      <a:pt x="326148" y="132740"/>
                    </a:lnTo>
                    <a:lnTo>
                      <a:pt x="280365" y="120764"/>
                    </a:lnTo>
                    <a:lnTo>
                      <a:pt x="265036" y="118732"/>
                    </a:lnTo>
                    <a:lnTo>
                      <a:pt x="253199" y="115887"/>
                    </a:lnTo>
                    <a:lnTo>
                      <a:pt x="245579" y="110782"/>
                    </a:lnTo>
                    <a:lnTo>
                      <a:pt x="242874" y="102019"/>
                    </a:lnTo>
                    <a:lnTo>
                      <a:pt x="245198" y="93433"/>
                    </a:lnTo>
                    <a:lnTo>
                      <a:pt x="251752" y="86842"/>
                    </a:lnTo>
                    <a:lnTo>
                      <a:pt x="261924" y="82613"/>
                    </a:lnTo>
                    <a:lnTo>
                      <a:pt x="275132" y="81127"/>
                    </a:lnTo>
                    <a:lnTo>
                      <a:pt x="288696" y="83019"/>
                    </a:lnTo>
                    <a:lnTo>
                      <a:pt x="299453" y="88265"/>
                    </a:lnTo>
                    <a:lnTo>
                      <a:pt x="306806" y="96164"/>
                    </a:lnTo>
                    <a:lnTo>
                      <a:pt x="310159" y="106019"/>
                    </a:lnTo>
                    <a:lnTo>
                      <a:pt x="342430" y="106019"/>
                    </a:lnTo>
                    <a:lnTo>
                      <a:pt x="336181" y="84569"/>
                    </a:lnTo>
                    <a:lnTo>
                      <a:pt x="321957" y="68834"/>
                    </a:lnTo>
                    <a:lnTo>
                      <a:pt x="300990" y="59093"/>
                    </a:lnTo>
                    <a:lnTo>
                      <a:pt x="274523" y="55626"/>
                    </a:lnTo>
                    <a:lnTo>
                      <a:pt x="248856" y="58978"/>
                    </a:lnTo>
                    <a:lnTo>
                      <a:pt x="228625" y="68910"/>
                    </a:lnTo>
                    <a:lnTo>
                      <a:pt x="215379" y="84480"/>
                    </a:lnTo>
                    <a:lnTo>
                      <a:pt x="210616" y="104787"/>
                    </a:lnTo>
                    <a:lnTo>
                      <a:pt x="215582" y="124828"/>
                    </a:lnTo>
                    <a:lnTo>
                      <a:pt x="229158" y="137502"/>
                    </a:lnTo>
                    <a:lnTo>
                      <a:pt x="249377" y="144881"/>
                    </a:lnTo>
                    <a:lnTo>
                      <a:pt x="274218" y="149034"/>
                    </a:lnTo>
                    <a:lnTo>
                      <a:pt x="290334" y="151180"/>
                    </a:lnTo>
                    <a:lnTo>
                      <a:pt x="302412" y="154444"/>
                    </a:lnTo>
                    <a:lnTo>
                      <a:pt x="309994" y="160312"/>
                    </a:lnTo>
                    <a:lnTo>
                      <a:pt x="312623" y="170230"/>
                    </a:lnTo>
                    <a:lnTo>
                      <a:pt x="310146" y="179120"/>
                    </a:lnTo>
                    <a:lnTo>
                      <a:pt x="303174" y="185788"/>
                    </a:lnTo>
                    <a:lnTo>
                      <a:pt x="292404" y="189979"/>
                    </a:lnTo>
                    <a:lnTo>
                      <a:pt x="278511" y="191439"/>
                    </a:lnTo>
                    <a:lnTo>
                      <a:pt x="263004" y="189306"/>
                    </a:lnTo>
                    <a:lnTo>
                      <a:pt x="250939" y="183400"/>
                    </a:lnTo>
                    <a:lnTo>
                      <a:pt x="242912" y="174447"/>
                    </a:lnTo>
                    <a:lnTo>
                      <a:pt x="239496" y="163169"/>
                    </a:lnTo>
                    <a:lnTo>
                      <a:pt x="207543" y="163169"/>
                    </a:lnTo>
                    <a:lnTo>
                      <a:pt x="213194" y="185953"/>
                    </a:lnTo>
                    <a:lnTo>
                      <a:pt x="227850" y="202844"/>
                    </a:lnTo>
                    <a:lnTo>
                      <a:pt x="250190" y="213334"/>
                    </a:lnTo>
                    <a:lnTo>
                      <a:pt x="278828" y="216941"/>
                    </a:lnTo>
                    <a:lnTo>
                      <a:pt x="305269" y="213487"/>
                    </a:lnTo>
                    <a:lnTo>
                      <a:pt x="326301" y="203644"/>
                    </a:lnTo>
                    <a:lnTo>
                      <a:pt x="340182" y="188163"/>
                    </a:lnTo>
                    <a:lnTo>
                      <a:pt x="345198" y="167779"/>
                    </a:lnTo>
                    <a:close/>
                  </a:path>
                  <a:path w="843280" h="217169">
                    <a:moveTo>
                      <a:pt x="497001" y="167779"/>
                    </a:moveTo>
                    <a:lnTo>
                      <a:pt x="477939" y="132740"/>
                    </a:lnTo>
                    <a:lnTo>
                      <a:pt x="432155" y="120764"/>
                    </a:lnTo>
                    <a:lnTo>
                      <a:pt x="416826" y="118732"/>
                    </a:lnTo>
                    <a:lnTo>
                      <a:pt x="405003" y="115887"/>
                    </a:lnTo>
                    <a:lnTo>
                      <a:pt x="397370" y="110782"/>
                    </a:lnTo>
                    <a:lnTo>
                      <a:pt x="394677" y="102019"/>
                    </a:lnTo>
                    <a:lnTo>
                      <a:pt x="396989" y="93433"/>
                    </a:lnTo>
                    <a:lnTo>
                      <a:pt x="403542" y="86842"/>
                    </a:lnTo>
                    <a:lnTo>
                      <a:pt x="413727" y="82613"/>
                    </a:lnTo>
                    <a:lnTo>
                      <a:pt x="426935" y="81127"/>
                    </a:lnTo>
                    <a:lnTo>
                      <a:pt x="440486" y="83019"/>
                    </a:lnTo>
                    <a:lnTo>
                      <a:pt x="451243" y="88265"/>
                    </a:lnTo>
                    <a:lnTo>
                      <a:pt x="458597" y="96164"/>
                    </a:lnTo>
                    <a:lnTo>
                      <a:pt x="461962" y="106019"/>
                    </a:lnTo>
                    <a:lnTo>
                      <a:pt x="494233" y="106019"/>
                    </a:lnTo>
                    <a:lnTo>
                      <a:pt x="487984" y="84569"/>
                    </a:lnTo>
                    <a:lnTo>
                      <a:pt x="473748" y="68834"/>
                    </a:lnTo>
                    <a:lnTo>
                      <a:pt x="452793" y="59093"/>
                    </a:lnTo>
                    <a:lnTo>
                      <a:pt x="426326" y="55626"/>
                    </a:lnTo>
                    <a:lnTo>
                      <a:pt x="400646" y="58978"/>
                    </a:lnTo>
                    <a:lnTo>
                      <a:pt x="380428" y="68910"/>
                    </a:lnTo>
                    <a:lnTo>
                      <a:pt x="367169" y="84480"/>
                    </a:lnTo>
                    <a:lnTo>
                      <a:pt x="362419" y="104787"/>
                    </a:lnTo>
                    <a:lnTo>
                      <a:pt x="367385" y="124828"/>
                    </a:lnTo>
                    <a:lnTo>
                      <a:pt x="380961" y="137502"/>
                    </a:lnTo>
                    <a:lnTo>
                      <a:pt x="401167" y="144881"/>
                    </a:lnTo>
                    <a:lnTo>
                      <a:pt x="426021" y="149034"/>
                    </a:lnTo>
                    <a:lnTo>
                      <a:pt x="442125" y="151180"/>
                    </a:lnTo>
                    <a:lnTo>
                      <a:pt x="454202" y="154444"/>
                    </a:lnTo>
                    <a:lnTo>
                      <a:pt x="461784" y="160312"/>
                    </a:lnTo>
                    <a:lnTo>
                      <a:pt x="464426" y="170230"/>
                    </a:lnTo>
                    <a:lnTo>
                      <a:pt x="461937" y="179120"/>
                    </a:lnTo>
                    <a:lnTo>
                      <a:pt x="454964" y="185788"/>
                    </a:lnTo>
                    <a:lnTo>
                      <a:pt x="444195" y="189979"/>
                    </a:lnTo>
                    <a:lnTo>
                      <a:pt x="430314" y="191439"/>
                    </a:lnTo>
                    <a:lnTo>
                      <a:pt x="414794" y="189306"/>
                    </a:lnTo>
                    <a:lnTo>
                      <a:pt x="402742" y="183400"/>
                    </a:lnTo>
                    <a:lnTo>
                      <a:pt x="394716" y="174447"/>
                    </a:lnTo>
                    <a:lnTo>
                      <a:pt x="391299" y="163169"/>
                    </a:lnTo>
                    <a:lnTo>
                      <a:pt x="359346" y="163169"/>
                    </a:lnTo>
                    <a:lnTo>
                      <a:pt x="364985" y="185953"/>
                    </a:lnTo>
                    <a:lnTo>
                      <a:pt x="379653" y="202844"/>
                    </a:lnTo>
                    <a:lnTo>
                      <a:pt x="401980" y="213334"/>
                    </a:lnTo>
                    <a:lnTo>
                      <a:pt x="430631" y="216941"/>
                    </a:lnTo>
                    <a:lnTo>
                      <a:pt x="457073" y="213487"/>
                    </a:lnTo>
                    <a:lnTo>
                      <a:pt x="478104" y="203644"/>
                    </a:lnTo>
                    <a:lnTo>
                      <a:pt x="491985" y="188163"/>
                    </a:lnTo>
                    <a:lnTo>
                      <a:pt x="497001" y="167779"/>
                    </a:lnTo>
                    <a:close/>
                  </a:path>
                  <a:path w="843280" h="217169">
                    <a:moveTo>
                      <a:pt x="675208" y="136436"/>
                    </a:moveTo>
                    <a:lnTo>
                      <a:pt x="669417" y="103632"/>
                    </a:lnTo>
                    <a:lnTo>
                      <a:pt x="656932" y="84201"/>
                    </a:lnTo>
                    <a:lnTo>
                      <a:pt x="653084" y="78206"/>
                    </a:lnTo>
                    <a:lnTo>
                      <a:pt x="641413" y="70637"/>
                    </a:lnTo>
                    <a:lnTo>
                      <a:pt x="641413" y="136436"/>
                    </a:lnTo>
                    <a:lnTo>
                      <a:pt x="638086" y="157429"/>
                    </a:lnTo>
                    <a:lnTo>
                      <a:pt x="628688" y="173951"/>
                    </a:lnTo>
                    <a:lnTo>
                      <a:pt x="614057" y="184785"/>
                    </a:lnTo>
                    <a:lnTo>
                      <a:pt x="595020" y="188671"/>
                    </a:lnTo>
                    <a:lnTo>
                      <a:pt x="576021" y="184785"/>
                    </a:lnTo>
                    <a:lnTo>
                      <a:pt x="561479" y="173951"/>
                    </a:lnTo>
                    <a:lnTo>
                      <a:pt x="552196" y="157429"/>
                    </a:lnTo>
                    <a:lnTo>
                      <a:pt x="548932" y="136436"/>
                    </a:lnTo>
                    <a:lnTo>
                      <a:pt x="552196" y="115443"/>
                    </a:lnTo>
                    <a:lnTo>
                      <a:pt x="561479" y="98907"/>
                    </a:lnTo>
                    <a:lnTo>
                      <a:pt x="576021" y="88074"/>
                    </a:lnTo>
                    <a:lnTo>
                      <a:pt x="595020" y="84201"/>
                    </a:lnTo>
                    <a:lnTo>
                      <a:pt x="614057" y="88074"/>
                    </a:lnTo>
                    <a:lnTo>
                      <a:pt x="628688" y="98907"/>
                    </a:lnTo>
                    <a:lnTo>
                      <a:pt x="638086" y="115443"/>
                    </a:lnTo>
                    <a:lnTo>
                      <a:pt x="641413" y="136436"/>
                    </a:lnTo>
                    <a:lnTo>
                      <a:pt x="641413" y="70637"/>
                    </a:lnTo>
                    <a:lnTo>
                      <a:pt x="627761" y="61760"/>
                    </a:lnTo>
                    <a:lnTo>
                      <a:pt x="595020" y="55930"/>
                    </a:lnTo>
                    <a:lnTo>
                      <a:pt x="562267" y="61760"/>
                    </a:lnTo>
                    <a:lnTo>
                      <a:pt x="536943" y="78206"/>
                    </a:lnTo>
                    <a:lnTo>
                      <a:pt x="520611" y="103632"/>
                    </a:lnTo>
                    <a:lnTo>
                      <a:pt x="514819" y="136436"/>
                    </a:lnTo>
                    <a:lnTo>
                      <a:pt x="520611" y="169354"/>
                    </a:lnTo>
                    <a:lnTo>
                      <a:pt x="536943" y="194767"/>
                    </a:lnTo>
                    <a:lnTo>
                      <a:pt x="562267" y="211137"/>
                    </a:lnTo>
                    <a:lnTo>
                      <a:pt x="595020" y="216941"/>
                    </a:lnTo>
                    <a:lnTo>
                      <a:pt x="627761" y="211137"/>
                    </a:lnTo>
                    <a:lnTo>
                      <a:pt x="653084" y="194767"/>
                    </a:lnTo>
                    <a:lnTo>
                      <a:pt x="657009" y="188671"/>
                    </a:lnTo>
                    <a:lnTo>
                      <a:pt x="669417" y="169354"/>
                    </a:lnTo>
                    <a:lnTo>
                      <a:pt x="675208" y="136436"/>
                    </a:lnTo>
                    <a:close/>
                  </a:path>
                  <a:path w="843280" h="217169">
                    <a:moveTo>
                      <a:pt x="842987" y="158559"/>
                    </a:moveTo>
                    <a:lnTo>
                      <a:pt x="808875" y="158559"/>
                    </a:lnTo>
                    <a:lnTo>
                      <a:pt x="804037" y="171030"/>
                    </a:lnTo>
                    <a:lnTo>
                      <a:pt x="795782" y="180517"/>
                    </a:lnTo>
                    <a:lnTo>
                      <a:pt x="784466" y="186550"/>
                    </a:lnTo>
                    <a:lnTo>
                      <a:pt x="770470" y="188671"/>
                    </a:lnTo>
                    <a:lnTo>
                      <a:pt x="752106" y="184823"/>
                    </a:lnTo>
                    <a:lnTo>
                      <a:pt x="738047" y="174028"/>
                    </a:lnTo>
                    <a:lnTo>
                      <a:pt x="729081" y="157429"/>
                    </a:lnTo>
                    <a:lnTo>
                      <a:pt x="725919" y="136131"/>
                    </a:lnTo>
                    <a:lnTo>
                      <a:pt x="729081" y="115049"/>
                    </a:lnTo>
                    <a:lnTo>
                      <a:pt x="738047" y="98640"/>
                    </a:lnTo>
                    <a:lnTo>
                      <a:pt x="752106" y="87985"/>
                    </a:lnTo>
                    <a:lnTo>
                      <a:pt x="770470" y="84201"/>
                    </a:lnTo>
                    <a:lnTo>
                      <a:pt x="784110" y="86296"/>
                    </a:lnTo>
                    <a:lnTo>
                      <a:pt x="795274" y="92265"/>
                    </a:lnTo>
                    <a:lnTo>
                      <a:pt x="803567" y="101574"/>
                    </a:lnTo>
                    <a:lnTo>
                      <a:pt x="808570" y="113703"/>
                    </a:lnTo>
                    <a:lnTo>
                      <a:pt x="842683" y="113703"/>
                    </a:lnTo>
                    <a:lnTo>
                      <a:pt x="834605" y="89763"/>
                    </a:lnTo>
                    <a:lnTo>
                      <a:pt x="819556" y="71551"/>
                    </a:lnTo>
                    <a:lnTo>
                      <a:pt x="798169" y="59982"/>
                    </a:lnTo>
                    <a:lnTo>
                      <a:pt x="771080" y="55930"/>
                    </a:lnTo>
                    <a:lnTo>
                      <a:pt x="738466" y="61671"/>
                    </a:lnTo>
                    <a:lnTo>
                      <a:pt x="713473" y="77927"/>
                    </a:lnTo>
                    <a:lnTo>
                      <a:pt x="697445" y="103238"/>
                    </a:lnTo>
                    <a:lnTo>
                      <a:pt x="691807" y="136131"/>
                    </a:lnTo>
                    <a:lnTo>
                      <a:pt x="697395" y="169227"/>
                    </a:lnTo>
                    <a:lnTo>
                      <a:pt x="713282" y="194729"/>
                    </a:lnTo>
                    <a:lnTo>
                      <a:pt x="738085" y="211137"/>
                    </a:lnTo>
                    <a:lnTo>
                      <a:pt x="770470" y="216941"/>
                    </a:lnTo>
                    <a:lnTo>
                      <a:pt x="797737" y="212864"/>
                    </a:lnTo>
                    <a:lnTo>
                      <a:pt x="819289" y="201231"/>
                    </a:lnTo>
                    <a:lnTo>
                      <a:pt x="834555" y="182841"/>
                    </a:lnTo>
                    <a:lnTo>
                      <a:pt x="842987" y="158559"/>
                    </a:lnTo>
                    <a:close/>
                  </a:path>
                </a:pathLst>
              </a:custGeom>
              <a:solidFill>
                <a:srgbClr val="1D2757"/>
              </a:solidFill>
            </p:spPr>
            <p:txBody>
              <a:bodyPr wrap="square" lIns="0" tIns="0" rIns="0" bIns="0" rtlCol="0"/>
              <a:lstStyle/>
              <a:p>
                <a:endParaRPr/>
              </a:p>
            </p:txBody>
          </p:sp>
          <p:pic>
            <p:nvPicPr>
              <p:cNvPr id="60" name="object 19">
                <a:extLst>
                  <a:ext uri="{FF2B5EF4-FFF2-40B4-BE49-F238E27FC236}">
                    <a16:creationId xmlns:a16="http://schemas.microsoft.com/office/drawing/2014/main" id="{7B09903A-905D-4FDC-9006-4F84CA6FC787}"/>
                  </a:ext>
                </a:extLst>
              </p:cNvPr>
              <p:cNvPicPr/>
              <p:nvPr/>
            </p:nvPicPr>
            <p:blipFill>
              <a:blip r:embed="rId14" cstate="print"/>
              <a:stretch>
                <a:fillRect/>
              </a:stretch>
            </p:blipFill>
            <p:spPr>
              <a:xfrm>
                <a:off x="1754132" y="1304395"/>
                <a:ext cx="316185" cy="221844"/>
              </a:xfrm>
              <a:prstGeom prst="rect">
                <a:avLst/>
              </a:prstGeom>
            </p:spPr>
          </p:pic>
          <p:pic>
            <p:nvPicPr>
              <p:cNvPr id="61" name="object 20">
                <a:extLst>
                  <a:ext uri="{FF2B5EF4-FFF2-40B4-BE49-F238E27FC236}">
                    <a16:creationId xmlns:a16="http://schemas.microsoft.com/office/drawing/2014/main" id="{A14F9B68-99CE-40B9-B49F-78E3DDF09775}"/>
                  </a:ext>
                </a:extLst>
              </p:cNvPr>
              <p:cNvPicPr/>
              <p:nvPr/>
            </p:nvPicPr>
            <p:blipFill>
              <a:blip r:embed="rId15" cstate="print"/>
              <a:stretch>
                <a:fillRect/>
              </a:stretch>
            </p:blipFill>
            <p:spPr>
              <a:xfrm>
                <a:off x="2089760" y="1304395"/>
                <a:ext cx="217929" cy="221841"/>
              </a:xfrm>
              <a:prstGeom prst="rect">
                <a:avLst/>
              </a:prstGeom>
            </p:spPr>
          </p:pic>
          <p:pic>
            <p:nvPicPr>
              <p:cNvPr id="62" name="object 21">
                <a:extLst>
                  <a:ext uri="{FF2B5EF4-FFF2-40B4-BE49-F238E27FC236}">
                    <a16:creationId xmlns:a16="http://schemas.microsoft.com/office/drawing/2014/main" id="{9907CAB8-680D-40B0-9C8E-1DAAB8D968E4}"/>
                  </a:ext>
                </a:extLst>
              </p:cNvPr>
              <p:cNvPicPr/>
              <p:nvPr/>
            </p:nvPicPr>
            <p:blipFill>
              <a:blip r:embed="rId16" cstate="print"/>
              <a:stretch>
                <a:fillRect/>
              </a:stretch>
            </p:blipFill>
            <p:spPr>
              <a:xfrm>
                <a:off x="2328905" y="1365228"/>
                <a:ext cx="146253" cy="159169"/>
              </a:xfrm>
              <a:prstGeom prst="rect">
                <a:avLst/>
              </a:prstGeom>
            </p:spPr>
          </p:pic>
          <p:sp>
            <p:nvSpPr>
              <p:cNvPr id="63" name="object 22">
                <a:extLst>
                  <a:ext uri="{FF2B5EF4-FFF2-40B4-BE49-F238E27FC236}">
                    <a16:creationId xmlns:a16="http://schemas.microsoft.com/office/drawing/2014/main" id="{ABAA9D63-66A9-4A7C-AA1E-41C8310A48C9}"/>
                  </a:ext>
                </a:extLst>
              </p:cNvPr>
              <p:cNvSpPr/>
              <p:nvPr/>
            </p:nvSpPr>
            <p:spPr>
              <a:xfrm>
                <a:off x="2501163" y="1481856"/>
                <a:ext cx="45085" cy="44450"/>
              </a:xfrm>
              <a:custGeom>
                <a:avLst/>
                <a:gdLst/>
                <a:ahLst/>
                <a:cxnLst/>
                <a:rect l="l" t="t" r="r" b="b"/>
                <a:pathLst>
                  <a:path w="45085" h="44450">
                    <a:moveTo>
                      <a:pt x="26708" y="0"/>
                    </a:moveTo>
                    <a:lnTo>
                      <a:pt x="18288" y="0"/>
                    </a:lnTo>
                    <a:lnTo>
                      <a:pt x="14478" y="977"/>
                    </a:lnTo>
                    <a:lnTo>
                      <a:pt x="0" y="26454"/>
                    </a:lnTo>
                    <a:lnTo>
                      <a:pt x="990" y="30175"/>
                    </a:lnTo>
                    <a:lnTo>
                      <a:pt x="4953" y="36880"/>
                    </a:lnTo>
                    <a:lnTo>
                      <a:pt x="7645" y="39522"/>
                    </a:lnTo>
                    <a:lnTo>
                      <a:pt x="14478" y="43408"/>
                    </a:lnTo>
                    <a:lnTo>
                      <a:pt x="18288" y="44386"/>
                    </a:lnTo>
                    <a:lnTo>
                      <a:pt x="26708" y="44386"/>
                    </a:lnTo>
                    <a:lnTo>
                      <a:pt x="30530" y="43408"/>
                    </a:lnTo>
                    <a:lnTo>
                      <a:pt x="36414" y="40068"/>
                    </a:lnTo>
                    <a:lnTo>
                      <a:pt x="19151" y="40068"/>
                    </a:lnTo>
                    <a:lnTo>
                      <a:pt x="16119" y="39293"/>
                    </a:lnTo>
                    <a:lnTo>
                      <a:pt x="4873" y="18859"/>
                    </a:lnTo>
                    <a:lnTo>
                      <a:pt x="5613" y="15798"/>
                    </a:lnTo>
                    <a:lnTo>
                      <a:pt x="8636" y="10337"/>
                    </a:lnTo>
                    <a:lnTo>
                      <a:pt x="10744" y="8191"/>
                    </a:lnTo>
                    <a:lnTo>
                      <a:pt x="16141" y="5092"/>
                    </a:lnTo>
                    <a:lnTo>
                      <a:pt x="19151" y="4317"/>
                    </a:lnTo>
                    <a:lnTo>
                      <a:pt x="36414" y="4317"/>
                    </a:lnTo>
                    <a:lnTo>
                      <a:pt x="30530" y="977"/>
                    </a:lnTo>
                    <a:lnTo>
                      <a:pt x="26708" y="0"/>
                    </a:lnTo>
                    <a:close/>
                  </a:path>
                  <a:path w="45085" h="44450">
                    <a:moveTo>
                      <a:pt x="36414" y="4317"/>
                    </a:moveTo>
                    <a:lnTo>
                      <a:pt x="25844" y="4317"/>
                    </a:lnTo>
                    <a:lnTo>
                      <a:pt x="28879" y="5092"/>
                    </a:lnTo>
                    <a:lnTo>
                      <a:pt x="34277" y="8191"/>
                    </a:lnTo>
                    <a:lnTo>
                      <a:pt x="36385" y="10337"/>
                    </a:lnTo>
                    <a:lnTo>
                      <a:pt x="39408" y="15798"/>
                    </a:lnTo>
                    <a:lnTo>
                      <a:pt x="39999" y="18173"/>
                    </a:lnTo>
                    <a:lnTo>
                      <a:pt x="40125" y="25806"/>
                    </a:lnTo>
                    <a:lnTo>
                      <a:pt x="39408" y="28676"/>
                    </a:lnTo>
                    <a:lnTo>
                      <a:pt x="36385" y="34074"/>
                    </a:lnTo>
                    <a:lnTo>
                      <a:pt x="34277" y="36194"/>
                    </a:lnTo>
                    <a:lnTo>
                      <a:pt x="28879" y="39293"/>
                    </a:lnTo>
                    <a:lnTo>
                      <a:pt x="25844" y="40068"/>
                    </a:lnTo>
                    <a:lnTo>
                      <a:pt x="36414" y="40068"/>
                    </a:lnTo>
                    <a:lnTo>
                      <a:pt x="45021" y="18072"/>
                    </a:lnTo>
                    <a:lnTo>
                      <a:pt x="44008" y="14262"/>
                    </a:lnTo>
                    <a:lnTo>
                      <a:pt x="40081" y="7531"/>
                    </a:lnTo>
                    <a:lnTo>
                      <a:pt x="37376" y="4864"/>
                    </a:lnTo>
                    <a:lnTo>
                      <a:pt x="36414" y="4317"/>
                    </a:lnTo>
                    <a:close/>
                  </a:path>
                  <a:path w="45085" h="44450">
                    <a:moveTo>
                      <a:pt x="26301" y="9931"/>
                    </a:moveTo>
                    <a:lnTo>
                      <a:pt x="14033" y="9931"/>
                    </a:lnTo>
                    <a:lnTo>
                      <a:pt x="14033" y="34556"/>
                    </a:lnTo>
                    <a:lnTo>
                      <a:pt x="18783" y="34556"/>
                    </a:lnTo>
                    <a:lnTo>
                      <a:pt x="18783" y="25806"/>
                    </a:lnTo>
                    <a:lnTo>
                      <a:pt x="27782" y="25806"/>
                    </a:lnTo>
                    <a:lnTo>
                      <a:pt x="27203" y="24841"/>
                    </a:lnTo>
                    <a:lnTo>
                      <a:pt x="29006" y="24333"/>
                    </a:lnTo>
                    <a:lnTo>
                      <a:pt x="30416" y="23469"/>
                    </a:lnTo>
                    <a:lnTo>
                      <a:pt x="31776" y="21818"/>
                    </a:lnTo>
                    <a:lnTo>
                      <a:pt x="18783" y="21818"/>
                    </a:lnTo>
                    <a:lnTo>
                      <a:pt x="18783" y="13931"/>
                    </a:lnTo>
                    <a:lnTo>
                      <a:pt x="32249" y="13931"/>
                    </a:lnTo>
                    <a:lnTo>
                      <a:pt x="32067" y="13538"/>
                    </a:lnTo>
                    <a:lnTo>
                      <a:pt x="28613" y="10655"/>
                    </a:lnTo>
                    <a:lnTo>
                      <a:pt x="26301" y="9931"/>
                    </a:lnTo>
                    <a:close/>
                  </a:path>
                  <a:path w="45085" h="44450">
                    <a:moveTo>
                      <a:pt x="27782" y="25806"/>
                    </a:moveTo>
                    <a:lnTo>
                      <a:pt x="22567" y="25806"/>
                    </a:lnTo>
                    <a:lnTo>
                      <a:pt x="27749" y="34556"/>
                    </a:lnTo>
                    <a:lnTo>
                      <a:pt x="33032" y="34556"/>
                    </a:lnTo>
                    <a:lnTo>
                      <a:pt x="27782" y="25806"/>
                    </a:lnTo>
                    <a:close/>
                  </a:path>
                  <a:path w="45085" h="44450">
                    <a:moveTo>
                      <a:pt x="32249" y="13931"/>
                    </a:moveTo>
                    <a:lnTo>
                      <a:pt x="24650" y="13931"/>
                    </a:lnTo>
                    <a:lnTo>
                      <a:pt x="25806" y="14262"/>
                    </a:lnTo>
                    <a:lnTo>
                      <a:pt x="27533" y="15557"/>
                    </a:lnTo>
                    <a:lnTo>
                      <a:pt x="27965" y="16484"/>
                    </a:lnTo>
                    <a:lnTo>
                      <a:pt x="27965" y="19011"/>
                    </a:lnTo>
                    <a:lnTo>
                      <a:pt x="27520" y="20015"/>
                    </a:lnTo>
                    <a:lnTo>
                      <a:pt x="25717" y="21450"/>
                    </a:lnTo>
                    <a:lnTo>
                      <a:pt x="24574" y="21818"/>
                    </a:lnTo>
                    <a:lnTo>
                      <a:pt x="31776" y="21818"/>
                    </a:lnTo>
                    <a:lnTo>
                      <a:pt x="32435" y="21018"/>
                    </a:lnTo>
                    <a:lnTo>
                      <a:pt x="32931" y="19507"/>
                    </a:lnTo>
                    <a:lnTo>
                      <a:pt x="32931" y="15405"/>
                    </a:lnTo>
                    <a:lnTo>
                      <a:pt x="32249" y="13931"/>
                    </a:lnTo>
                    <a:close/>
                  </a:path>
                </a:pathLst>
              </a:custGeom>
              <a:solidFill>
                <a:srgbClr val="1D2757"/>
              </a:solidFill>
            </p:spPr>
            <p:txBody>
              <a:bodyPr wrap="square" lIns="0" tIns="0" rIns="0" bIns="0" rtlCol="0"/>
              <a:lstStyle/>
              <a:p>
                <a:endParaRPr/>
              </a:p>
            </p:txBody>
          </p:sp>
        </p:grpSp>
        <p:grpSp>
          <p:nvGrpSpPr>
            <p:cNvPr id="56" name="object 23">
              <a:extLst>
                <a:ext uri="{FF2B5EF4-FFF2-40B4-BE49-F238E27FC236}">
                  <a16:creationId xmlns:a16="http://schemas.microsoft.com/office/drawing/2014/main" id="{B67F1A31-EA9F-428A-8D83-FF59F1997E8B}"/>
                </a:ext>
              </a:extLst>
            </p:cNvPr>
            <p:cNvGrpSpPr/>
            <p:nvPr/>
          </p:nvGrpSpPr>
          <p:grpSpPr>
            <a:xfrm>
              <a:off x="0" y="6592823"/>
              <a:ext cx="12192000" cy="265430"/>
              <a:chOff x="0" y="6592823"/>
              <a:chExt cx="12192000" cy="265430"/>
            </a:xfrm>
          </p:grpSpPr>
          <p:sp>
            <p:nvSpPr>
              <p:cNvPr id="57" name="object 24">
                <a:extLst>
                  <a:ext uri="{FF2B5EF4-FFF2-40B4-BE49-F238E27FC236}">
                    <a16:creationId xmlns:a16="http://schemas.microsoft.com/office/drawing/2014/main" id="{7063CCEA-5D08-4D45-9BFD-FA0487F8A6FF}"/>
                  </a:ext>
                </a:extLst>
              </p:cNvPr>
              <p:cNvSpPr/>
              <p:nvPr/>
            </p:nvSpPr>
            <p:spPr>
              <a:xfrm>
                <a:off x="0" y="6592823"/>
                <a:ext cx="3009900" cy="265430"/>
              </a:xfrm>
              <a:custGeom>
                <a:avLst/>
                <a:gdLst/>
                <a:ahLst/>
                <a:cxnLst/>
                <a:rect l="l" t="t" r="r" b="b"/>
                <a:pathLst>
                  <a:path w="3009900" h="265429">
                    <a:moveTo>
                      <a:pt x="3009633" y="0"/>
                    </a:moveTo>
                    <a:lnTo>
                      <a:pt x="0" y="0"/>
                    </a:lnTo>
                    <a:lnTo>
                      <a:pt x="0" y="265175"/>
                    </a:lnTo>
                    <a:lnTo>
                      <a:pt x="3009633" y="265175"/>
                    </a:lnTo>
                    <a:lnTo>
                      <a:pt x="3009633" y="0"/>
                    </a:lnTo>
                    <a:close/>
                  </a:path>
                </a:pathLst>
              </a:custGeom>
              <a:solidFill>
                <a:srgbClr val="1D2757"/>
              </a:solidFill>
            </p:spPr>
            <p:txBody>
              <a:bodyPr wrap="square" lIns="0" tIns="0" rIns="0" bIns="0" rtlCol="0"/>
              <a:lstStyle/>
              <a:p>
                <a:endParaRPr/>
              </a:p>
            </p:txBody>
          </p:sp>
          <p:sp>
            <p:nvSpPr>
              <p:cNvPr id="58" name="object 25">
                <a:extLst>
                  <a:ext uri="{FF2B5EF4-FFF2-40B4-BE49-F238E27FC236}">
                    <a16:creationId xmlns:a16="http://schemas.microsoft.com/office/drawing/2014/main" id="{F0286856-DA63-4696-B300-82F860B33B3B}"/>
                  </a:ext>
                </a:extLst>
              </p:cNvPr>
              <p:cNvSpPr/>
              <p:nvPr/>
            </p:nvSpPr>
            <p:spPr>
              <a:xfrm>
                <a:off x="3009633" y="6592823"/>
                <a:ext cx="9182100" cy="265430"/>
              </a:xfrm>
              <a:custGeom>
                <a:avLst/>
                <a:gdLst/>
                <a:ahLst/>
                <a:cxnLst/>
                <a:rect l="l" t="t" r="r" b="b"/>
                <a:pathLst>
                  <a:path w="9182100" h="265429">
                    <a:moveTo>
                      <a:pt x="9182061" y="0"/>
                    </a:moveTo>
                    <a:lnTo>
                      <a:pt x="0" y="0"/>
                    </a:lnTo>
                    <a:lnTo>
                      <a:pt x="0" y="265175"/>
                    </a:lnTo>
                    <a:lnTo>
                      <a:pt x="9182061" y="265175"/>
                    </a:lnTo>
                    <a:lnTo>
                      <a:pt x="9182061" y="0"/>
                    </a:lnTo>
                    <a:close/>
                  </a:path>
                </a:pathLst>
              </a:custGeom>
              <a:solidFill>
                <a:srgbClr val="0063FF"/>
              </a:solidFill>
            </p:spPr>
            <p:txBody>
              <a:bodyPr wrap="square" lIns="0" tIns="0" rIns="0" bIns="0" rtlCol="0"/>
              <a:lstStyle/>
              <a:p>
                <a:endParaRPr/>
              </a:p>
            </p:txBody>
          </p:sp>
        </p:grpSp>
      </p:grpSp>
    </p:spTree>
    <p:extLst>
      <p:ext uri="{BB962C8B-B14F-4D97-AF65-F5344CB8AC3E}">
        <p14:creationId xmlns:p14="http://schemas.microsoft.com/office/powerpoint/2010/main" val="1690985412"/>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DAB966E-B41F-45EF-8A7C-058AAD1C2286}"/>
              </a:ext>
            </a:extLst>
          </p:cNvPr>
          <p:cNvGrpSpPr/>
          <p:nvPr userDrawn="1"/>
        </p:nvGrpSpPr>
        <p:grpSpPr>
          <a:xfrm>
            <a:off x="0" y="0"/>
            <a:ext cx="12192000" cy="6858253"/>
            <a:chOff x="0" y="0"/>
            <a:chExt cx="12192000" cy="6858253"/>
          </a:xfrm>
        </p:grpSpPr>
        <p:pic>
          <p:nvPicPr>
            <p:cNvPr id="32" name="object 2">
              <a:extLst>
                <a:ext uri="{FF2B5EF4-FFF2-40B4-BE49-F238E27FC236}">
                  <a16:creationId xmlns:a16="http://schemas.microsoft.com/office/drawing/2014/main" id="{415A6D1F-754A-477E-9C0E-6D6B937A2DFC}"/>
                </a:ext>
              </a:extLst>
            </p:cNvPr>
            <p:cNvPicPr/>
            <p:nvPr/>
          </p:nvPicPr>
          <p:blipFill>
            <a:blip r:embed="rId3" cstate="print"/>
            <a:stretch>
              <a:fillRect/>
            </a:stretch>
          </p:blipFill>
          <p:spPr>
            <a:xfrm>
              <a:off x="3009633" y="0"/>
              <a:ext cx="9182061" cy="6592824"/>
            </a:xfrm>
            <a:prstGeom prst="rect">
              <a:avLst/>
            </a:prstGeom>
          </p:spPr>
        </p:pic>
        <p:sp>
          <p:nvSpPr>
            <p:cNvPr id="33" name="object 3">
              <a:extLst>
                <a:ext uri="{FF2B5EF4-FFF2-40B4-BE49-F238E27FC236}">
                  <a16:creationId xmlns:a16="http://schemas.microsoft.com/office/drawing/2014/main" id="{7F311D51-A86C-427E-A6FE-536CDC2E291B}"/>
                </a:ext>
              </a:extLst>
            </p:cNvPr>
            <p:cNvSpPr/>
            <p:nvPr/>
          </p:nvSpPr>
          <p:spPr>
            <a:xfrm>
              <a:off x="426565" y="704087"/>
              <a:ext cx="384175" cy="859790"/>
            </a:xfrm>
            <a:custGeom>
              <a:avLst/>
              <a:gdLst/>
              <a:ahLst/>
              <a:cxnLst/>
              <a:rect l="l" t="t" r="r" b="b"/>
              <a:pathLst>
                <a:path w="384175" h="859790">
                  <a:moveTo>
                    <a:pt x="223177" y="438365"/>
                  </a:moveTo>
                  <a:lnTo>
                    <a:pt x="160883" y="438365"/>
                  </a:lnTo>
                  <a:lnTo>
                    <a:pt x="160883" y="821207"/>
                  </a:lnTo>
                  <a:lnTo>
                    <a:pt x="192036" y="859193"/>
                  </a:lnTo>
                  <a:lnTo>
                    <a:pt x="223177" y="821207"/>
                  </a:lnTo>
                  <a:lnTo>
                    <a:pt x="223177" y="438365"/>
                  </a:lnTo>
                  <a:close/>
                </a:path>
                <a:path w="384175" h="859790">
                  <a:moveTo>
                    <a:pt x="345795" y="376059"/>
                  </a:moveTo>
                  <a:lnTo>
                    <a:pt x="37972" y="376059"/>
                  </a:lnTo>
                  <a:lnTo>
                    <a:pt x="12" y="407212"/>
                  </a:lnTo>
                  <a:lnTo>
                    <a:pt x="37972" y="438365"/>
                  </a:lnTo>
                  <a:lnTo>
                    <a:pt x="345795" y="438365"/>
                  </a:lnTo>
                  <a:lnTo>
                    <a:pt x="348830" y="435876"/>
                  </a:lnTo>
                  <a:lnTo>
                    <a:pt x="344906" y="435876"/>
                  </a:lnTo>
                  <a:lnTo>
                    <a:pt x="379857" y="407212"/>
                  </a:lnTo>
                  <a:lnTo>
                    <a:pt x="344906" y="378548"/>
                  </a:lnTo>
                  <a:lnTo>
                    <a:pt x="348831" y="378548"/>
                  </a:lnTo>
                  <a:lnTo>
                    <a:pt x="345795" y="376059"/>
                  </a:lnTo>
                  <a:close/>
                </a:path>
                <a:path w="384175" h="859790">
                  <a:moveTo>
                    <a:pt x="348831" y="378548"/>
                  </a:moveTo>
                  <a:lnTo>
                    <a:pt x="344906" y="378548"/>
                  </a:lnTo>
                  <a:lnTo>
                    <a:pt x="379857" y="407212"/>
                  </a:lnTo>
                  <a:lnTo>
                    <a:pt x="344906" y="435876"/>
                  </a:lnTo>
                  <a:lnTo>
                    <a:pt x="348830" y="435876"/>
                  </a:lnTo>
                  <a:lnTo>
                    <a:pt x="383781" y="407212"/>
                  </a:lnTo>
                  <a:lnTo>
                    <a:pt x="348831" y="378548"/>
                  </a:lnTo>
                  <a:close/>
                </a:path>
                <a:path w="384175" h="859790">
                  <a:moveTo>
                    <a:pt x="223177" y="257555"/>
                  </a:moveTo>
                  <a:lnTo>
                    <a:pt x="160883" y="257555"/>
                  </a:lnTo>
                  <a:lnTo>
                    <a:pt x="160883" y="376059"/>
                  </a:lnTo>
                  <a:lnTo>
                    <a:pt x="223177" y="376059"/>
                  </a:lnTo>
                  <a:lnTo>
                    <a:pt x="223177" y="257555"/>
                  </a:lnTo>
                  <a:close/>
                </a:path>
                <a:path w="384175" h="859790">
                  <a:moveTo>
                    <a:pt x="345795" y="195262"/>
                  </a:moveTo>
                  <a:lnTo>
                    <a:pt x="37972" y="195262"/>
                  </a:lnTo>
                  <a:lnTo>
                    <a:pt x="0" y="226415"/>
                  </a:lnTo>
                  <a:lnTo>
                    <a:pt x="37972" y="257555"/>
                  </a:lnTo>
                  <a:lnTo>
                    <a:pt x="345795" y="257555"/>
                  </a:lnTo>
                  <a:lnTo>
                    <a:pt x="348831" y="255066"/>
                  </a:lnTo>
                  <a:lnTo>
                    <a:pt x="344906" y="255066"/>
                  </a:lnTo>
                  <a:lnTo>
                    <a:pt x="379844" y="226415"/>
                  </a:lnTo>
                  <a:lnTo>
                    <a:pt x="344906" y="197751"/>
                  </a:lnTo>
                  <a:lnTo>
                    <a:pt x="348830" y="197751"/>
                  </a:lnTo>
                  <a:lnTo>
                    <a:pt x="345795" y="195262"/>
                  </a:lnTo>
                  <a:close/>
                </a:path>
                <a:path w="384175" h="859790">
                  <a:moveTo>
                    <a:pt x="348830" y="197751"/>
                  </a:moveTo>
                  <a:lnTo>
                    <a:pt x="344906" y="197751"/>
                  </a:lnTo>
                  <a:lnTo>
                    <a:pt x="379844" y="226415"/>
                  </a:lnTo>
                  <a:lnTo>
                    <a:pt x="344906" y="255066"/>
                  </a:lnTo>
                  <a:lnTo>
                    <a:pt x="348831" y="255066"/>
                  </a:lnTo>
                  <a:lnTo>
                    <a:pt x="383781" y="226415"/>
                  </a:lnTo>
                  <a:lnTo>
                    <a:pt x="348830" y="197751"/>
                  </a:lnTo>
                  <a:close/>
                </a:path>
                <a:path w="384175" h="859790">
                  <a:moveTo>
                    <a:pt x="192036" y="0"/>
                  </a:moveTo>
                  <a:lnTo>
                    <a:pt x="160883" y="37985"/>
                  </a:lnTo>
                  <a:lnTo>
                    <a:pt x="160883" y="195262"/>
                  </a:lnTo>
                  <a:lnTo>
                    <a:pt x="223177" y="195262"/>
                  </a:lnTo>
                  <a:lnTo>
                    <a:pt x="223177" y="37985"/>
                  </a:lnTo>
                  <a:lnTo>
                    <a:pt x="192036" y="0"/>
                  </a:lnTo>
                  <a:close/>
                </a:path>
              </a:pathLst>
            </a:custGeom>
            <a:solidFill>
              <a:srgbClr val="0063FF"/>
            </a:solidFill>
          </p:spPr>
          <p:txBody>
            <a:bodyPr wrap="square" lIns="0" tIns="0" rIns="0" bIns="0" rtlCol="0"/>
            <a:lstStyle/>
            <a:p>
              <a:endParaRPr/>
            </a:p>
          </p:txBody>
        </p:sp>
        <p:grpSp>
          <p:nvGrpSpPr>
            <p:cNvPr id="34" name="object 4">
              <a:extLst>
                <a:ext uri="{FF2B5EF4-FFF2-40B4-BE49-F238E27FC236}">
                  <a16:creationId xmlns:a16="http://schemas.microsoft.com/office/drawing/2014/main" id="{559BB917-5306-4D2E-A668-26E946B69F00}"/>
                </a:ext>
              </a:extLst>
            </p:cNvPr>
            <p:cNvGrpSpPr/>
            <p:nvPr/>
          </p:nvGrpSpPr>
          <p:grpSpPr>
            <a:xfrm>
              <a:off x="926433" y="1024696"/>
              <a:ext cx="638175" cy="278765"/>
              <a:chOff x="926433" y="1024696"/>
              <a:chExt cx="638175" cy="278765"/>
            </a:xfrm>
          </p:grpSpPr>
          <p:pic>
            <p:nvPicPr>
              <p:cNvPr id="53" name="object 5">
                <a:extLst>
                  <a:ext uri="{FF2B5EF4-FFF2-40B4-BE49-F238E27FC236}">
                    <a16:creationId xmlns:a16="http://schemas.microsoft.com/office/drawing/2014/main" id="{2F6D776D-069C-4CFA-B287-70C7BA49C23A}"/>
                  </a:ext>
                </a:extLst>
              </p:cNvPr>
              <p:cNvPicPr/>
              <p:nvPr/>
            </p:nvPicPr>
            <p:blipFill>
              <a:blip r:embed="rId4" cstate="print"/>
              <a:stretch>
                <a:fillRect/>
              </a:stretch>
            </p:blipFill>
            <p:spPr>
              <a:xfrm>
                <a:off x="926433" y="1024696"/>
                <a:ext cx="284530" cy="216937"/>
              </a:xfrm>
              <a:prstGeom prst="rect">
                <a:avLst/>
              </a:prstGeom>
            </p:spPr>
          </p:pic>
          <p:pic>
            <p:nvPicPr>
              <p:cNvPr id="54" name="object 6">
                <a:extLst>
                  <a:ext uri="{FF2B5EF4-FFF2-40B4-BE49-F238E27FC236}">
                    <a16:creationId xmlns:a16="http://schemas.microsoft.com/office/drawing/2014/main" id="{E8A03E77-1F50-41D8-B197-918BD8906D02}"/>
                  </a:ext>
                </a:extLst>
              </p:cNvPr>
              <p:cNvPicPr/>
              <p:nvPr/>
            </p:nvPicPr>
            <p:blipFill>
              <a:blip r:embed="rId5" cstate="print"/>
              <a:stretch>
                <a:fillRect/>
              </a:stretch>
            </p:blipFill>
            <p:spPr>
              <a:xfrm>
                <a:off x="1238934" y="1080620"/>
                <a:ext cx="146253" cy="159156"/>
              </a:xfrm>
              <a:prstGeom prst="rect">
                <a:avLst/>
              </a:prstGeom>
            </p:spPr>
          </p:pic>
          <p:pic>
            <p:nvPicPr>
              <p:cNvPr id="55" name="object 7">
                <a:extLst>
                  <a:ext uri="{FF2B5EF4-FFF2-40B4-BE49-F238E27FC236}">
                    <a16:creationId xmlns:a16="http://schemas.microsoft.com/office/drawing/2014/main" id="{7D004417-DF3C-47AF-8DD2-1A2F0FA7AD50}"/>
                  </a:ext>
                </a:extLst>
              </p:cNvPr>
              <p:cNvPicPr/>
              <p:nvPr/>
            </p:nvPicPr>
            <p:blipFill>
              <a:blip r:embed="rId6" cstate="print"/>
              <a:stretch>
                <a:fillRect/>
              </a:stretch>
            </p:blipFill>
            <p:spPr>
              <a:xfrm>
                <a:off x="1405475" y="1080623"/>
                <a:ext cx="158546" cy="222453"/>
              </a:xfrm>
              <a:prstGeom prst="rect">
                <a:avLst/>
              </a:prstGeom>
            </p:spPr>
          </p:pic>
        </p:grpSp>
        <p:grpSp>
          <p:nvGrpSpPr>
            <p:cNvPr id="35" name="object 8">
              <a:extLst>
                <a:ext uri="{FF2B5EF4-FFF2-40B4-BE49-F238E27FC236}">
                  <a16:creationId xmlns:a16="http://schemas.microsoft.com/office/drawing/2014/main" id="{92806ACF-C197-4830-B1E7-548A8B8F073D}"/>
                </a:ext>
              </a:extLst>
            </p:cNvPr>
            <p:cNvGrpSpPr/>
            <p:nvPr/>
          </p:nvGrpSpPr>
          <p:grpSpPr>
            <a:xfrm>
              <a:off x="890258" y="739157"/>
              <a:ext cx="1333500" cy="222250"/>
              <a:chOff x="890258" y="739157"/>
              <a:chExt cx="1333500" cy="222250"/>
            </a:xfrm>
          </p:grpSpPr>
          <p:pic>
            <p:nvPicPr>
              <p:cNvPr id="45" name="object 9">
                <a:extLst>
                  <a:ext uri="{FF2B5EF4-FFF2-40B4-BE49-F238E27FC236}">
                    <a16:creationId xmlns:a16="http://schemas.microsoft.com/office/drawing/2014/main" id="{644A2E4D-BBA8-4441-8747-D8451AB8A535}"/>
                  </a:ext>
                </a:extLst>
              </p:cNvPr>
              <p:cNvPicPr/>
              <p:nvPr/>
            </p:nvPicPr>
            <p:blipFill>
              <a:blip r:embed="rId7" cstate="print"/>
              <a:stretch>
                <a:fillRect/>
              </a:stretch>
            </p:blipFill>
            <p:spPr>
              <a:xfrm>
                <a:off x="890258" y="744065"/>
                <a:ext cx="202793" cy="215087"/>
              </a:xfrm>
              <a:prstGeom prst="rect">
                <a:avLst/>
              </a:prstGeom>
            </p:spPr>
          </p:pic>
          <p:pic>
            <p:nvPicPr>
              <p:cNvPr id="46" name="object 10">
                <a:extLst>
                  <a:ext uri="{FF2B5EF4-FFF2-40B4-BE49-F238E27FC236}">
                    <a16:creationId xmlns:a16="http://schemas.microsoft.com/office/drawing/2014/main" id="{0AFC8701-AD5F-4424-97E8-79B922DC3A2E}"/>
                  </a:ext>
                </a:extLst>
              </p:cNvPr>
              <p:cNvPicPr/>
              <p:nvPr/>
            </p:nvPicPr>
            <p:blipFill>
              <a:blip r:embed="rId8" cstate="print"/>
              <a:stretch>
                <a:fillRect/>
              </a:stretch>
            </p:blipFill>
            <p:spPr>
              <a:xfrm>
                <a:off x="1112422" y="799992"/>
                <a:ext cx="240284" cy="159156"/>
              </a:xfrm>
              <a:prstGeom prst="rect">
                <a:avLst/>
              </a:prstGeom>
            </p:spPr>
          </p:pic>
          <p:pic>
            <p:nvPicPr>
              <p:cNvPr id="47" name="object 11">
                <a:extLst>
                  <a:ext uri="{FF2B5EF4-FFF2-40B4-BE49-F238E27FC236}">
                    <a16:creationId xmlns:a16="http://schemas.microsoft.com/office/drawing/2014/main" id="{DB1F4B36-F50E-4896-A844-9FDE55BC73A4}"/>
                  </a:ext>
                </a:extLst>
              </p:cNvPr>
              <p:cNvPicPr/>
              <p:nvPr/>
            </p:nvPicPr>
            <p:blipFill>
              <a:blip r:embed="rId9" cstate="print"/>
              <a:stretch>
                <a:fillRect/>
              </a:stretch>
            </p:blipFill>
            <p:spPr>
              <a:xfrm>
                <a:off x="1372081" y="799986"/>
                <a:ext cx="154241" cy="161010"/>
              </a:xfrm>
              <a:prstGeom prst="rect">
                <a:avLst/>
              </a:prstGeom>
            </p:spPr>
          </p:pic>
          <p:pic>
            <p:nvPicPr>
              <p:cNvPr id="48" name="object 12">
                <a:extLst>
                  <a:ext uri="{FF2B5EF4-FFF2-40B4-BE49-F238E27FC236}">
                    <a16:creationId xmlns:a16="http://schemas.microsoft.com/office/drawing/2014/main" id="{03D7DF3D-3264-42A6-8D11-A038A2AE5BDB}"/>
                  </a:ext>
                </a:extLst>
              </p:cNvPr>
              <p:cNvPicPr/>
              <p:nvPr/>
            </p:nvPicPr>
            <p:blipFill>
              <a:blip r:embed="rId10" cstate="print"/>
              <a:stretch>
                <a:fillRect/>
              </a:stretch>
            </p:blipFill>
            <p:spPr>
              <a:xfrm>
                <a:off x="1553063" y="801833"/>
                <a:ext cx="86956" cy="157314"/>
              </a:xfrm>
              <a:prstGeom prst="rect">
                <a:avLst/>
              </a:prstGeom>
            </p:spPr>
          </p:pic>
          <p:sp>
            <p:nvSpPr>
              <p:cNvPr id="49" name="object 13">
                <a:extLst>
                  <a:ext uri="{FF2B5EF4-FFF2-40B4-BE49-F238E27FC236}">
                    <a16:creationId xmlns:a16="http://schemas.microsoft.com/office/drawing/2014/main" id="{DD97FC4F-42EB-423B-9509-175B8EAC72DF}"/>
                  </a:ext>
                </a:extLst>
              </p:cNvPr>
              <p:cNvSpPr/>
              <p:nvPr/>
            </p:nvSpPr>
            <p:spPr>
              <a:xfrm>
                <a:off x="1664293" y="739157"/>
                <a:ext cx="40640" cy="220345"/>
              </a:xfrm>
              <a:custGeom>
                <a:avLst/>
                <a:gdLst/>
                <a:ahLst/>
                <a:cxnLst/>
                <a:rect l="l" t="t" r="r" b="b"/>
                <a:pathLst>
                  <a:path w="40639" h="220344">
                    <a:moveTo>
                      <a:pt x="20281" y="0"/>
                    </a:moveTo>
                    <a:lnTo>
                      <a:pt x="12317" y="1473"/>
                    </a:lnTo>
                    <a:lnTo>
                      <a:pt x="5878" y="5567"/>
                    </a:lnTo>
                    <a:lnTo>
                      <a:pt x="1570" y="11792"/>
                    </a:lnTo>
                    <a:lnTo>
                      <a:pt x="0" y="19659"/>
                    </a:lnTo>
                    <a:lnTo>
                      <a:pt x="1570" y="27702"/>
                    </a:lnTo>
                    <a:lnTo>
                      <a:pt x="5878" y="34018"/>
                    </a:lnTo>
                    <a:lnTo>
                      <a:pt x="12317" y="38145"/>
                    </a:lnTo>
                    <a:lnTo>
                      <a:pt x="20281" y="39624"/>
                    </a:lnTo>
                    <a:lnTo>
                      <a:pt x="28246" y="38145"/>
                    </a:lnTo>
                    <a:lnTo>
                      <a:pt x="34685" y="34018"/>
                    </a:lnTo>
                    <a:lnTo>
                      <a:pt x="38993" y="27702"/>
                    </a:lnTo>
                    <a:lnTo>
                      <a:pt x="40563" y="19659"/>
                    </a:lnTo>
                    <a:lnTo>
                      <a:pt x="38993" y="11792"/>
                    </a:lnTo>
                    <a:lnTo>
                      <a:pt x="34685" y="5567"/>
                    </a:lnTo>
                    <a:lnTo>
                      <a:pt x="28246" y="1473"/>
                    </a:lnTo>
                    <a:lnTo>
                      <a:pt x="20281" y="0"/>
                    </a:lnTo>
                    <a:close/>
                  </a:path>
                  <a:path w="40639" h="220344">
                    <a:moveTo>
                      <a:pt x="36880" y="62674"/>
                    </a:moveTo>
                    <a:lnTo>
                      <a:pt x="3695" y="62674"/>
                    </a:lnTo>
                    <a:lnTo>
                      <a:pt x="3695" y="219989"/>
                    </a:lnTo>
                    <a:lnTo>
                      <a:pt x="36880" y="219989"/>
                    </a:lnTo>
                    <a:lnTo>
                      <a:pt x="36880" y="62674"/>
                    </a:lnTo>
                    <a:close/>
                  </a:path>
                </a:pathLst>
              </a:custGeom>
              <a:solidFill>
                <a:srgbClr val="1D2757"/>
              </a:solidFill>
            </p:spPr>
            <p:txBody>
              <a:bodyPr wrap="square" lIns="0" tIns="0" rIns="0" bIns="0" rtlCol="0"/>
              <a:lstStyle/>
              <a:p>
                <a:endParaRPr/>
              </a:p>
            </p:txBody>
          </p:sp>
          <p:pic>
            <p:nvPicPr>
              <p:cNvPr id="50" name="object 14">
                <a:extLst>
                  <a:ext uri="{FF2B5EF4-FFF2-40B4-BE49-F238E27FC236}">
                    <a16:creationId xmlns:a16="http://schemas.microsoft.com/office/drawing/2014/main" id="{979583F5-BFAF-4C06-BE1A-A4519C357871}"/>
                  </a:ext>
                </a:extLst>
              </p:cNvPr>
              <p:cNvPicPr/>
              <p:nvPr/>
            </p:nvPicPr>
            <p:blipFill>
              <a:blip r:embed="rId11" cstate="print"/>
              <a:stretch>
                <a:fillRect/>
              </a:stretch>
            </p:blipFill>
            <p:spPr>
              <a:xfrm>
                <a:off x="1727894" y="799986"/>
                <a:ext cx="151180" cy="161010"/>
              </a:xfrm>
              <a:prstGeom prst="rect">
                <a:avLst/>
              </a:prstGeom>
            </p:spPr>
          </p:pic>
          <p:pic>
            <p:nvPicPr>
              <p:cNvPr id="51" name="object 15">
                <a:extLst>
                  <a:ext uri="{FF2B5EF4-FFF2-40B4-BE49-F238E27FC236}">
                    <a16:creationId xmlns:a16="http://schemas.microsoft.com/office/drawing/2014/main" id="{2C158446-A195-466A-808E-DE662D58B33F}"/>
                  </a:ext>
                </a:extLst>
              </p:cNvPr>
              <p:cNvPicPr/>
              <p:nvPr/>
            </p:nvPicPr>
            <p:blipFill>
              <a:blip r:embed="rId12" cstate="print"/>
              <a:stretch>
                <a:fillRect/>
              </a:stretch>
            </p:blipFill>
            <p:spPr>
              <a:xfrm>
                <a:off x="1899664" y="799992"/>
                <a:ext cx="156705" cy="161010"/>
              </a:xfrm>
              <a:prstGeom prst="rect">
                <a:avLst/>
              </a:prstGeom>
            </p:spPr>
          </p:pic>
          <p:pic>
            <p:nvPicPr>
              <p:cNvPr id="52" name="object 16">
                <a:extLst>
                  <a:ext uri="{FF2B5EF4-FFF2-40B4-BE49-F238E27FC236}">
                    <a16:creationId xmlns:a16="http://schemas.microsoft.com/office/drawing/2014/main" id="{9656A4CE-D23D-4B79-AFE4-0348AF1B865A}"/>
                  </a:ext>
                </a:extLst>
              </p:cNvPr>
              <p:cNvPicPr/>
              <p:nvPr/>
            </p:nvPicPr>
            <p:blipFill>
              <a:blip r:embed="rId13" cstate="print"/>
              <a:stretch>
                <a:fillRect/>
              </a:stretch>
            </p:blipFill>
            <p:spPr>
              <a:xfrm>
                <a:off x="2077093" y="799988"/>
                <a:ext cx="146253" cy="159169"/>
              </a:xfrm>
              <a:prstGeom prst="rect">
                <a:avLst/>
              </a:prstGeom>
            </p:spPr>
          </p:pic>
        </p:grpSp>
        <p:grpSp>
          <p:nvGrpSpPr>
            <p:cNvPr id="36" name="object 17">
              <a:extLst>
                <a:ext uri="{FF2B5EF4-FFF2-40B4-BE49-F238E27FC236}">
                  <a16:creationId xmlns:a16="http://schemas.microsoft.com/office/drawing/2014/main" id="{E97918CE-6D4D-4B68-9670-D96A314E1460}"/>
                </a:ext>
              </a:extLst>
            </p:cNvPr>
            <p:cNvGrpSpPr/>
            <p:nvPr/>
          </p:nvGrpSpPr>
          <p:grpSpPr>
            <a:xfrm>
              <a:off x="890253" y="1304395"/>
              <a:ext cx="1656080" cy="222250"/>
              <a:chOff x="890253" y="1304395"/>
              <a:chExt cx="1656080" cy="222250"/>
            </a:xfrm>
          </p:grpSpPr>
          <p:sp>
            <p:nvSpPr>
              <p:cNvPr id="40" name="object 18">
                <a:extLst>
                  <a:ext uri="{FF2B5EF4-FFF2-40B4-BE49-F238E27FC236}">
                    <a16:creationId xmlns:a16="http://schemas.microsoft.com/office/drawing/2014/main" id="{890C8010-7015-4647-902B-F84CFF2F5B1D}"/>
                  </a:ext>
                </a:extLst>
              </p:cNvPr>
              <p:cNvSpPr/>
              <p:nvPr/>
            </p:nvSpPr>
            <p:spPr>
              <a:xfrm>
                <a:off x="890244" y="1309306"/>
                <a:ext cx="843280" cy="217170"/>
              </a:xfrm>
              <a:custGeom>
                <a:avLst/>
                <a:gdLst/>
                <a:ahLst/>
                <a:cxnLst/>
                <a:rect l="l" t="t" r="r" b="b"/>
                <a:pathLst>
                  <a:path w="843280" h="217169">
                    <a:moveTo>
                      <a:pt x="202793" y="215087"/>
                    </a:moveTo>
                    <a:lnTo>
                      <a:pt x="182981" y="161925"/>
                    </a:lnTo>
                    <a:lnTo>
                      <a:pt x="171754" y="131813"/>
                    </a:lnTo>
                    <a:lnTo>
                      <a:pt x="136817" y="38100"/>
                    </a:lnTo>
                    <a:lnTo>
                      <a:pt x="134886" y="32931"/>
                    </a:lnTo>
                    <a:lnTo>
                      <a:pt x="134886" y="131813"/>
                    </a:lnTo>
                    <a:lnTo>
                      <a:pt x="66370" y="131813"/>
                    </a:lnTo>
                    <a:lnTo>
                      <a:pt x="100482" y="38100"/>
                    </a:lnTo>
                    <a:lnTo>
                      <a:pt x="134886" y="131813"/>
                    </a:lnTo>
                    <a:lnTo>
                      <a:pt x="134886" y="32931"/>
                    </a:lnTo>
                    <a:lnTo>
                      <a:pt x="122605" y="0"/>
                    </a:lnTo>
                    <a:lnTo>
                      <a:pt x="80505" y="0"/>
                    </a:lnTo>
                    <a:lnTo>
                      <a:pt x="0" y="215087"/>
                    </a:lnTo>
                    <a:lnTo>
                      <a:pt x="36563" y="215087"/>
                    </a:lnTo>
                    <a:lnTo>
                      <a:pt x="56540" y="161925"/>
                    </a:lnTo>
                    <a:lnTo>
                      <a:pt x="144716" y="161925"/>
                    </a:lnTo>
                    <a:lnTo>
                      <a:pt x="165011" y="215087"/>
                    </a:lnTo>
                    <a:lnTo>
                      <a:pt x="202793" y="215087"/>
                    </a:lnTo>
                    <a:close/>
                  </a:path>
                  <a:path w="843280" h="217169">
                    <a:moveTo>
                      <a:pt x="345198" y="167779"/>
                    </a:moveTo>
                    <a:lnTo>
                      <a:pt x="326148" y="132740"/>
                    </a:lnTo>
                    <a:lnTo>
                      <a:pt x="280365" y="120764"/>
                    </a:lnTo>
                    <a:lnTo>
                      <a:pt x="265036" y="118732"/>
                    </a:lnTo>
                    <a:lnTo>
                      <a:pt x="253199" y="115887"/>
                    </a:lnTo>
                    <a:lnTo>
                      <a:pt x="245579" y="110782"/>
                    </a:lnTo>
                    <a:lnTo>
                      <a:pt x="242874" y="102019"/>
                    </a:lnTo>
                    <a:lnTo>
                      <a:pt x="245198" y="93433"/>
                    </a:lnTo>
                    <a:lnTo>
                      <a:pt x="251752" y="86842"/>
                    </a:lnTo>
                    <a:lnTo>
                      <a:pt x="261924" y="82613"/>
                    </a:lnTo>
                    <a:lnTo>
                      <a:pt x="275132" y="81127"/>
                    </a:lnTo>
                    <a:lnTo>
                      <a:pt x="288696" y="83019"/>
                    </a:lnTo>
                    <a:lnTo>
                      <a:pt x="299453" y="88265"/>
                    </a:lnTo>
                    <a:lnTo>
                      <a:pt x="306806" y="96164"/>
                    </a:lnTo>
                    <a:lnTo>
                      <a:pt x="310159" y="106019"/>
                    </a:lnTo>
                    <a:lnTo>
                      <a:pt x="342430" y="106019"/>
                    </a:lnTo>
                    <a:lnTo>
                      <a:pt x="336181" y="84569"/>
                    </a:lnTo>
                    <a:lnTo>
                      <a:pt x="321957" y="68834"/>
                    </a:lnTo>
                    <a:lnTo>
                      <a:pt x="300990" y="59093"/>
                    </a:lnTo>
                    <a:lnTo>
                      <a:pt x="274523" y="55626"/>
                    </a:lnTo>
                    <a:lnTo>
                      <a:pt x="248856" y="58978"/>
                    </a:lnTo>
                    <a:lnTo>
                      <a:pt x="228625" y="68910"/>
                    </a:lnTo>
                    <a:lnTo>
                      <a:pt x="215379" y="84480"/>
                    </a:lnTo>
                    <a:lnTo>
                      <a:pt x="210616" y="104787"/>
                    </a:lnTo>
                    <a:lnTo>
                      <a:pt x="215582" y="124828"/>
                    </a:lnTo>
                    <a:lnTo>
                      <a:pt x="229158" y="137502"/>
                    </a:lnTo>
                    <a:lnTo>
                      <a:pt x="249377" y="144881"/>
                    </a:lnTo>
                    <a:lnTo>
                      <a:pt x="274218" y="149034"/>
                    </a:lnTo>
                    <a:lnTo>
                      <a:pt x="290334" y="151180"/>
                    </a:lnTo>
                    <a:lnTo>
                      <a:pt x="302412" y="154444"/>
                    </a:lnTo>
                    <a:lnTo>
                      <a:pt x="309994" y="160312"/>
                    </a:lnTo>
                    <a:lnTo>
                      <a:pt x="312623" y="170230"/>
                    </a:lnTo>
                    <a:lnTo>
                      <a:pt x="310146" y="179120"/>
                    </a:lnTo>
                    <a:lnTo>
                      <a:pt x="303174" y="185788"/>
                    </a:lnTo>
                    <a:lnTo>
                      <a:pt x="292404" y="189979"/>
                    </a:lnTo>
                    <a:lnTo>
                      <a:pt x="278511" y="191439"/>
                    </a:lnTo>
                    <a:lnTo>
                      <a:pt x="263004" y="189306"/>
                    </a:lnTo>
                    <a:lnTo>
                      <a:pt x="250939" y="183400"/>
                    </a:lnTo>
                    <a:lnTo>
                      <a:pt x="242912" y="174447"/>
                    </a:lnTo>
                    <a:lnTo>
                      <a:pt x="239496" y="163169"/>
                    </a:lnTo>
                    <a:lnTo>
                      <a:pt x="207543" y="163169"/>
                    </a:lnTo>
                    <a:lnTo>
                      <a:pt x="213194" y="185953"/>
                    </a:lnTo>
                    <a:lnTo>
                      <a:pt x="227850" y="202844"/>
                    </a:lnTo>
                    <a:lnTo>
                      <a:pt x="250190" y="213334"/>
                    </a:lnTo>
                    <a:lnTo>
                      <a:pt x="278828" y="216941"/>
                    </a:lnTo>
                    <a:lnTo>
                      <a:pt x="305269" y="213487"/>
                    </a:lnTo>
                    <a:lnTo>
                      <a:pt x="326301" y="203644"/>
                    </a:lnTo>
                    <a:lnTo>
                      <a:pt x="340182" y="188163"/>
                    </a:lnTo>
                    <a:lnTo>
                      <a:pt x="345198" y="167779"/>
                    </a:lnTo>
                    <a:close/>
                  </a:path>
                  <a:path w="843280" h="217169">
                    <a:moveTo>
                      <a:pt x="497001" y="167779"/>
                    </a:moveTo>
                    <a:lnTo>
                      <a:pt x="477939" y="132740"/>
                    </a:lnTo>
                    <a:lnTo>
                      <a:pt x="432155" y="120764"/>
                    </a:lnTo>
                    <a:lnTo>
                      <a:pt x="416826" y="118732"/>
                    </a:lnTo>
                    <a:lnTo>
                      <a:pt x="405003" y="115887"/>
                    </a:lnTo>
                    <a:lnTo>
                      <a:pt x="397370" y="110782"/>
                    </a:lnTo>
                    <a:lnTo>
                      <a:pt x="394677" y="102019"/>
                    </a:lnTo>
                    <a:lnTo>
                      <a:pt x="396989" y="93433"/>
                    </a:lnTo>
                    <a:lnTo>
                      <a:pt x="403542" y="86842"/>
                    </a:lnTo>
                    <a:lnTo>
                      <a:pt x="413727" y="82613"/>
                    </a:lnTo>
                    <a:lnTo>
                      <a:pt x="426935" y="81127"/>
                    </a:lnTo>
                    <a:lnTo>
                      <a:pt x="440486" y="83019"/>
                    </a:lnTo>
                    <a:lnTo>
                      <a:pt x="451243" y="88265"/>
                    </a:lnTo>
                    <a:lnTo>
                      <a:pt x="458597" y="96164"/>
                    </a:lnTo>
                    <a:lnTo>
                      <a:pt x="461962" y="106019"/>
                    </a:lnTo>
                    <a:lnTo>
                      <a:pt x="494233" y="106019"/>
                    </a:lnTo>
                    <a:lnTo>
                      <a:pt x="487984" y="84569"/>
                    </a:lnTo>
                    <a:lnTo>
                      <a:pt x="473748" y="68834"/>
                    </a:lnTo>
                    <a:lnTo>
                      <a:pt x="452793" y="59093"/>
                    </a:lnTo>
                    <a:lnTo>
                      <a:pt x="426326" y="55626"/>
                    </a:lnTo>
                    <a:lnTo>
                      <a:pt x="400646" y="58978"/>
                    </a:lnTo>
                    <a:lnTo>
                      <a:pt x="380428" y="68910"/>
                    </a:lnTo>
                    <a:lnTo>
                      <a:pt x="367169" y="84480"/>
                    </a:lnTo>
                    <a:lnTo>
                      <a:pt x="362419" y="104787"/>
                    </a:lnTo>
                    <a:lnTo>
                      <a:pt x="367385" y="124828"/>
                    </a:lnTo>
                    <a:lnTo>
                      <a:pt x="380961" y="137502"/>
                    </a:lnTo>
                    <a:lnTo>
                      <a:pt x="401167" y="144881"/>
                    </a:lnTo>
                    <a:lnTo>
                      <a:pt x="426021" y="149034"/>
                    </a:lnTo>
                    <a:lnTo>
                      <a:pt x="442125" y="151180"/>
                    </a:lnTo>
                    <a:lnTo>
                      <a:pt x="454202" y="154444"/>
                    </a:lnTo>
                    <a:lnTo>
                      <a:pt x="461784" y="160312"/>
                    </a:lnTo>
                    <a:lnTo>
                      <a:pt x="464426" y="170230"/>
                    </a:lnTo>
                    <a:lnTo>
                      <a:pt x="461937" y="179120"/>
                    </a:lnTo>
                    <a:lnTo>
                      <a:pt x="454964" y="185788"/>
                    </a:lnTo>
                    <a:lnTo>
                      <a:pt x="444195" y="189979"/>
                    </a:lnTo>
                    <a:lnTo>
                      <a:pt x="430314" y="191439"/>
                    </a:lnTo>
                    <a:lnTo>
                      <a:pt x="414794" y="189306"/>
                    </a:lnTo>
                    <a:lnTo>
                      <a:pt x="402742" y="183400"/>
                    </a:lnTo>
                    <a:lnTo>
                      <a:pt x="394716" y="174447"/>
                    </a:lnTo>
                    <a:lnTo>
                      <a:pt x="391299" y="163169"/>
                    </a:lnTo>
                    <a:lnTo>
                      <a:pt x="359346" y="163169"/>
                    </a:lnTo>
                    <a:lnTo>
                      <a:pt x="364985" y="185953"/>
                    </a:lnTo>
                    <a:lnTo>
                      <a:pt x="379653" y="202844"/>
                    </a:lnTo>
                    <a:lnTo>
                      <a:pt x="401980" y="213334"/>
                    </a:lnTo>
                    <a:lnTo>
                      <a:pt x="430631" y="216941"/>
                    </a:lnTo>
                    <a:lnTo>
                      <a:pt x="457073" y="213487"/>
                    </a:lnTo>
                    <a:lnTo>
                      <a:pt x="478104" y="203644"/>
                    </a:lnTo>
                    <a:lnTo>
                      <a:pt x="491985" y="188163"/>
                    </a:lnTo>
                    <a:lnTo>
                      <a:pt x="497001" y="167779"/>
                    </a:lnTo>
                    <a:close/>
                  </a:path>
                  <a:path w="843280" h="217169">
                    <a:moveTo>
                      <a:pt x="675208" y="136436"/>
                    </a:moveTo>
                    <a:lnTo>
                      <a:pt x="669417" y="103632"/>
                    </a:lnTo>
                    <a:lnTo>
                      <a:pt x="656932" y="84201"/>
                    </a:lnTo>
                    <a:lnTo>
                      <a:pt x="653084" y="78206"/>
                    </a:lnTo>
                    <a:lnTo>
                      <a:pt x="641413" y="70637"/>
                    </a:lnTo>
                    <a:lnTo>
                      <a:pt x="641413" y="136436"/>
                    </a:lnTo>
                    <a:lnTo>
                      <a:pt x="638086" y="157429"/>
                    </a:lnTo>
                    <a:lnTo>
                      <a:pt x="628688" y="173951"/>
                    </a:lnTo>
                    <a:lnTo>
                      <a:pt x="614057" y="184785"/>
                    </a:lnTo>
                    <a:lnTo>
                      <a:pt x="595020" y="188671"/>
                    </a:lnTo>
                    <a:lnTo>
                      <a:pt x="576021" y="184785"/>
                    </a:lnTo>
                    <a:lnTo>
                      <a:pt x="561479" y="173951"/>
                    </a:lnTo>
                    <a:lnTo>
                      <a:pt x="552196" y="157429"/>
                    </a:lnTo>
                    <a:lnTo>
                      <a:pt x="548932" y="136436"/>
                    </a:lnTo>
                    <a:lnTo>
                      <a:pt x="552196" y="115443"/>
                    </a:lnTo>
                    <a:lnTo>
                      <a:pt x="561479" y="98907"/>
                    </a:lnTo>
                    <a:lnTo>
                      <a:pt x="576021" y="88074"/>
                    </a:lnTo>
                    <a:lnTo>
                      <a:pt x="595020" y="84201"/>
                    </a:lnTo>
                    <a:lnTo>
                      <a:pt x="614057" y="88074"/>
                    </a:lnTo>
                    <a:lnTo>
                      <a:pt x="628688" y="98907"/>
                    </a:lnTo>
                    <a:lnTo>
                      <a:pt x="638086" y="115443"/>
                    </a:lnTo>
                    <a:lnTo>
                      <a:pt x="641413" y="136436"/>
                    </a:lnTo>
                    <a:lnTo>
                      <a:pt x="641413" y="70637"/>
                    </a:lnTo>
                    <a:lnTo>
                      <a:pt x="627761" y="61760"/>
                    </a:lnTo>
                    <a:lnTo>
                      <a:pt x="595020" y="55930"/>
                    </a:lnTo>
                    <a:lnTo>
                      <a:pt x="562267" y="61760"/>
                    </a:lnTo>
                    <a:lnTo>
                      <a:pt x="536943" y="78206"/>
                    </a:lnTo>
                    <a:lnTo>
                      <a:pt x="520611" y="103632"/>
                    </a:lnTo>
                    <a:lnTo>
                      <a:pt x="514819" y="136436"/>
                    </a:lnTo>
                    <a:lnTo>
                      <a:pt x="520611" y="169354"/>
                    </a:lnTo>
                    <a:lnTo>
                      <a:pt x="536943" y="194767"/>
                    </a:lnTo>
                    <a:lnTo>
                      <a:pt x="562267" y="211137"/>
                    </a:lnTo>
                    <a:lnTo>
                      <a:pt x="595020" y="216941"/>
                    </a:lnTo>
                    <a:lnTo>
                      <a:pt x="627761" y="211137"/>
                    </a:lnTo>
                    <a:lnTo>
                      <a:pt x="653084" y="194767"/>
                    </a:lnTo>
                    <a:lnTo>
                      <a:pt x="657009" y="188671"/>
                    </a:lnTo>
                    <a:lnTo>
                      <a:pt x="669417" y="169354"/>
                    </a:lnTo>
                    <a:lnTo>
                      <a:pt x="675208" y="136436"/>
                    </a:lnTo>
                    <a:close/>
                  </a:path>
                  <a:path w="843280" h="217169">
                    <a:moveTo>
                      <a:pt x="842987" y="158559"/>
                    </a:moveTo>
                    <a:lnTo>
                      <a:pt x="808875" y="158559"/>
                    </a:lnTo>
                    <a:lnTo>
                      <a:pt x="804037" y="171030"/>
                    </a:lnTo>
                    <a:lnTo>
                      <a:pt x="795782" y="180517"/>
                    </a:lnTo>
                    <a:lnTo>
                      <a:pt x="784466" y="186550"/>
                    </a:lnTo>
                    <a:lnTo>
                      <a:pt x="770470" y="188671"/>
                    </a:lnTo>
                    <a:lnTo>
                      <a:pt x="752106" y="184823"/>
                    </a:lnTo>
                    <a:lnTo>
                      <a:pt x="738047" y="174028"/>
                    </a:lnTo>
                    <a:lnTo>
                      <a:pt x="729081" y="157429"/>
                    </a:lnTo>
                    <a:lnTo>
                      <a:pt x="725919" y="136131"/>
                    </a:lnTo>
                    <a:lnTo>
                      <a:pt x="729081" y="115049"/>
                    </a:lnTo>
                    <a:lnTo>
                      <a:pt x="738047" y="98640"/>
                    </a:lnTo>
                    <a:lnTo>
                      <a:pt x="752106" y="87985"/>
                    </a:lnTo>
                    <a:lnTo>
                      <a:pt x="770470" y="84201"/>
                    </a:lnTo>
                    <a:lnTo>
                      <a:pt x="784110" y="86296"/>
                    </a:lnTo>
                    <a:lnTo>
                      <a:pt x="795274" y="92265"/>
                    </a:lnTo>
                    <a:lnTo>
                      <a:pt x="803567" y="101574"/>
                    </a:lnTo>
                    <a:lnTo>
                      <a:pt x="808570" y="113703"/>
                    </a:lnTo>
                    <a:lnTo>
                      <a:pt x="842683" y="113703"/>
                    </a:lnTo>
                    <a:lnTo>
                      <a:pt x="834605" y="89763"/>
                    </a:lnTo>
                    <a:lnTo>
                      <a:pt x="819556" y="71551"/>
                    </a:lnTo>
                    <a:lnTo>
                      <a:pt x="798169" y="59982"/>
                    </a:lnTo>
                    <a:lnTo>
                      <a:pt x="771080" y="55930"/>
                    </a:lnTo>
                    <a:lnTo>
                      <a:pt x="738466" y="61671"/>
                    </a:lnTo>
                    <a:lnTo>
                      <a:pt x="713473" y="77927"/>
                    </a:lnTo>
                    <a:lnTo>
                      <a:pt x="697445" y="103238"/>
                    </a:lnTo>
                    <a:lnTo>
                      <a:pt x="691807" y="136131"/>
                    </a:lnTo>
                    <a:lnTo>
                      <a:pt x="697395" y="169227"/>
                    </a:lnTo>
                    <a:lnTo>
                      <a:pt x="713282" y="194729"/>
                    </a:lnTo>
                    <a:lnTo>
                      <a:pt x="738085" y="211137"/>
                    </a:lnTo>
                    <a:lnTo>
                      <a:pt x="770470" y="216941"/>
                    </a:lnTo>
                    <a:lnTo>
                      <a:pt x="797737" y="212864"/>
                    </a:lnTo>
                    <a:lnTo>
                      <a:pt x="819289" y="201231"/>
                    </a:lnTo>
                    <a:lnTo>
                      <a:pt x="834555" y="182841"/>
                    </a:lnTo>
                    <a:lnTo>
                      <a:pt x="842987" y="158559"/>
                    </a:lnTo>
                    <a:close/>
                  </a:path>
                </a:pathLst>
              </a:custGeom>
              <a:solidFill>
                <a:srgbClr val="1D2757"/>
              </a:solidFill>
            </p:spPr>
            <p:txBody>
              <a:bodyPr wrap="square" lIns="0" tIns="0" rIns="0" bIns="0" rtlCol="0"/>
              <a:lstStyle/>
              <a:p>
                <a:endParaRPr/>
              </a:p>
            </p:txBody>
          </p:sp>
          <p:pic>
            <p:nvPicPr>
              <p:cNvPr id="41" name="object 19">
                <a:extLst>
                  <a:ext uri="{FF2B5EF4-FFF2-40B4-BE49-F238E27FC236}">
                    <a16:creationId xmlns:a16="http://schemas.microsoft.com/office/drawing/2014/main" id="{159B2602-DA9B-4F04-9EFC-67DBE962A628}"/>
                  </a:ext>
                </a:extLst>
              </p:cNvPr>
              <p:cNvPicPr/>
              <p:nvPr/>
            </p:nvPicPr>
            <p:blipFill>
              <a:blip r:embed="rId14" cstate="print"/>
              <a:stretch>
                <a:fillRect/>
              </a:stretch>
            </p:blipFill>
            <p:spPr>
              <a:xfrm>
                <a:off x="1754132" y="1304395"/>
                <a:ext cx="316185" cy="221844"/>
              </a:xfrm>
              <a:prstGeom prst="rect">
                <a:avLst/>
              </a:prstGeom>
            </p:spPr>
          </p:pic>
          <p:pic>
            <p:nvPicPr>
              <p:cNvPr id="42" name="object 20">
                <a:extLst>
                  <a:ext uri="{FF2B5EF4-FFF2-40B4-BE49-F238E27FC236}">
                    <a16:creationId xmlns:a16="http://schemas.microsoft.com/office/drawing/2014/main" id="{2EA5E213-48DE-419D-A0A3-2180DE5B4C40}"/>
                  </a:ext>
                </a:extLst>
              </p:cNvPr>
              <p:cNvPicPr/>
              <p:nvPr/>
            </p:nvPicPr>
            <p:blipFill>
              <a:blip r:embed="rId15" cstate="print"/>
              <a:stretch>
                <a:fillRect/>
              </a:stretch>
            </p:blipFill>
            <p:spPr>
              <a:xfrm>
                <a:off x="2089760" y="1304395"/>
                <a:ext cx="217929" cy="221841"/>
              </a:xfrm>
              <a:prstGeom prst="rect">
                <a:avLst/>
              </a:prstGeom>
            </p:spPr>
          </p:pic>
          <p:pic>
            <p:nvPicPr>
              <p:cNvPr id="43" name="object 21">
                <a:extLst>
                  <a:ext uri="{FF2B5EF4-FFF2-40B4-BE49-F238E27FC236}">
                    <a16:creationId xmlns:a16="http://schemas.microsoft.com/office/drawing/2014/main" id="{A7FD58B2-22CD-444F-B395-4A453FBC2DDF}"/>
                  </a:ext>
                </a:extLst>
              </p:cNvPr>
              <p:cNvPicPr/>
              <p:nvPr/>
            </p:nvPicPr>
            <p:blipFill>
              <a:blip r:embed="rId16" cstate="print"/>
              <a:stretch>
                <a:fillRect/>
              </a:stretch>
            </p:blipFill>
            <p:spPr>
              <a:xfrm>
                <a:off x="2328905" y="1365228"/>
                <a:ext cx="146253" cy="159169"/>
              </a:xfrm>
              <a:prstGeom prst="rect">
                <a:avLst/>
              </a:prstGeom>
            </p:spPr>
          </p:pic>
          <p:sp>
            <p:nvSpPr>
              <p:cNvPr id="44" name="object 22">
                <a:extLst>
                  <a:ext uri="{FF2B5EF4-FFF2-40B4-BE49-F238E27FC236}">
                    <a16:creationId xmlns:a16="http://schemas.microsoft.com/office/drawing/2014/main" id="{D9D5B737-6BD1-4E75-A5B7-EFFC61E4D3D6}"/>
                  </a:ext>
                </a:extLst>
              </p:cNvPr>
              <p:cNvSpPr/>
              <p:nvPr/>
            </p:nvSpPr>
            <p:spPr>
              <a:xfrm>
                <a:off x="2501163" y="1481856"/>
                <a:ext cx="45085" cy="44450"/>
              </a:xfrm>
              <a:custGeom>
                <a:avLst/>
                <a:gdLst/>
                <a:ahLst/>
                <a:cxnLst/>
                <a:rect l="l" t="t" r="r" b="b"/>
                <a:pathLst>
                  <a:path w="45085" h="44450">
                    <a:moveTo>
                      <a:pt x="26708" y="0"/>
                    </a:moveTo>
                    <a:lnTo>
                      <a:pt x="18288" y="0"/>
                    </a:lnTo>
                    <a:lnTo>
                      <a:pt x="14478" y="977"/>
                    </a:lnTo>
                    <a:lnTo>
                      <a:pt x="0" y="26454"/>
                    </a:lnTo>
                    <a:lnTo>
                      <a:pt x="990" y="30175"/>
                    </a:lnTo>
                    <a:lnTo>
                      <a:pt x="4953" y="36880"/>
                    </a:lnTo>
                    <a:lnTo>
                      <a:pt x="7645" y="39522"/>
                    </a:lnTo>
                    <a:lnTo>
                      <a:pt x="14478" y="43408"/>
                    </a:lnTo>
                    <a:lnTo>
                      <a:pt x="18288" y="44386"/>
                    </a:lnTo>
                    <a:lnTo>
                      <a:pt x="26708" y="44386"/>
                    </a:lnTo>
                    <a:lnTo>
                      <a:pt x="30530" y="43408"/>
                    </a:lnTo>
                    <a:lnTo>
                      <a:pt x="36414" y="40068"/>
                    </a:lnTo>
                    <a:lnTo>
                      <a:pt x="19151" y="40068"/>
                    </a:lnTo>
                    <a:lnTo>
                      <a:pt x="16119" y="39293"/>
                    </a:lnTo>
                    <a:lnTo>
                      <a:pt x="4873" y="18859"/>
                    </a:lnTo>
                    <a:lnTo>
                      <a:pt x="5613" y="15798"/>
                    </a:lnTo>
                    <a:lnTo>
                      <a:pt x="8636" y="10337"/>
                    </a:lnTo>
                    <a:lnTo>
                      <a:pt x="10744" y="8191"/>
                    </a:lnTo>
                    <a:lnTo>
                      <a:pt x="16141" y="5092"/>
                    </a:lnTo>
                    <a:lnTo>
                      <a:pt x="19151" y="4317"/>
                    </a:lnTo>
                    <a:lnTo>
                      <a:pt x="36414" y="4317"/>
                    </a:lnTo>
                    <a:lnTo>
                      <a:pt x="30530" y="977"/>
                    </a:lnTo>
                    <a:lnTo>
                      <a:pt x="26708" y="0"/>
                    </a:lnTo>
                    <a:close/>
                  </a:path>
                  <a:path w="45085" h="44450">
                    <a:moveTo>
                      <a:pt x="36414" y="4317"/>
                    </a:moveTo>
                    <a:lnTo>
                      <a:pt x="25844" y="4317"/>
                    </a:lnTo>
                    <a:lnTo>
                      <a:pt x="28879" y="5092"/>
                    </a:lnTo>
                    <a:lnTo>
                      <a:pt x="34277" y="8191"/>
                    </a:lnTo>
                    <a:lnTo>
                      <a:pt x="36385" y="10337"/>
                    </a:lnTo>
                    <a:lnTo>
                      <a:pt x="39408" y="15798"/>
                    </a:lnTo>
                    <a:lnTo>
                      <a:pt x="39999" y="18173"/>
                    </a:lnTo>
                    <a:lnTo>
                      <a:pt x="40125" y="25806"/>
                    </a:lnTo>
                    <a:lnTo>
                      <a:pt x="39408" y="28676"/>
                    </a:lnTo>
                    <a:lnTo>
                      <a:pt x="36385" y="34074"/>
                    </a:lnTo>
                    <a:lnTo>
                      <a:pt x="34277" y="36194"/>
                    </a:lnTo>
                    <a:lnTo>
                      <a:pt x="28879" y="39293"/>
                    </a:lnTo>
                    <a:lnTo>
                      <a:pt x="25844" y="40068"/>
                    </a:lnTo>
                    <a:lnTo>
                      <a:pt x="36414" y="40068"/>
                    </a:lnTo>
                    <a:lnTo>
                      <a:pt x="45021" y="18072"/>
                    </a:lnTo>
                    <a:lnTo>
                      <a:pt x="44008" y="14262"/>
                    </a:lnTo>
                    <a:lnTo>
                      <a:pt x="40081" y="7531"/>
                    </a:lnTo>
                    <a:lnTo>
                      <a:pt x="37376" y="4864"/>
                    </a:lnTo>
                    <a:lnTo>
                      <a:pt x="36414" y="4317"/>
                    </a:lnTo>
                    <a:close/>
                  </a:path>
                  <a:path w="45085" h="44450">
                    <a:moveTo>
                      <a:pt x="26301" y="9931"/>
                    </a:moveTo>
                    <a:lnTo>
                      <a:pt x="14033" y="9931"/>
                    </a:lnTo>
                    <a:lnTo>
                      <a:pt x="14033" y="34556"/>
                    </a:lnTo>
                    <a:lnTo>
                      <a:pt x="18783" y="34556"/>
                    </a:lnTo>
                    <a:lnTo>
                      <a:pt x="18783" y="25806"/>
                    </a:lnTo>
                    <a:lnTo>
                      <a:pt x="27782" y="25806"/>
                    </a:lnTo>
                    <a:lnTo>
                      <a:pt x="27203" y="24841"/>
                    </a:lnTo>
                    <a:lnTo>
                      <a:pt x="29006" y="24333"/>
                    </a:lnTo>
                    <a:lnTo>
                      <a:pt x="30416" y="23469"/>
                    </a:lnTo>
                    <a:lnTo>
                      <a:pt x="31776" y="21818"/>
                    </a:lnTo>
                    <a:lnTo>
                      <a:pt x="18783" y="21818"/>
                    </a:lnTo>
                    <a:lnTo>
                      <a:pt x="18783" y="13931"/>
                    </a:lnTo>
                    <a:lnTo>
                      <a:pt x="32249" y="13931"/>
                    </a:lnTo>
                    <a:lnTo>
                      <a:pt x="32067" y="13538"/>
                    </a:lnTo>
                    <a:lnTo>
                      <a:pt x="28613" y="10655"/>
                    </a:lnTo>
                    <a:lnTo>
                      <a:pt x="26301" y="9931"/>
                    </a:lnTo>
                    <a:close/>
                  </a:path>
                  <a:path w="45085" h="44450">
                    <a:moveTo>
                      <a:pt x="27782" y="25806"/>
                    </a:moveTo>
                    <a:lnTo>
                      <a:pt x="22567" y="25806"/>
                    </a:lnTo>
                    <a:lnTo>
                      <a:pt x="27749" y="34556"/>
                    </a:lnTo>
                    <a:lnTo>
                      <a:pt x="33032" y="34556"/>
                    </a:lnTo>
                    <a:lnTo>
                      <a:pt x="27782" y="25806"/>
                    </a:lnTo>
                    <a:close/>
                  </a:path>
                  <a:path w="45085" h="44450">
                    <a:moveTo>
                      <a:pt x="32249" y="13931"/>
                    </a:moveTo>
                    <a:lnTo>
                      <a:pt x="24650" y="13931"/>
                    </a:lnTo>
                    <a:lnTo>
                      <a:pt x="25806" y="14262"/>
                    </a:lnTo>
                    <a:lnTo>
                      <a:pt x="27533" y="15557"/>
                    </a:lnTo>
                    <a:lnTo>
                      <a:pt x="27965" y="16484"/>
                    </a:lnTo>
                    <a:lnTo>
                      <a:pt x="27965" y="19011"/>
                    </a:lnTo>
                    <a:lnTo>
                      <a:pt x="27520" y="20015"/>
                    </a:lnTo>
                    <a:lnTo>
                      <a:pt x="25717" y="21450"/>
                    </a:lnTo>
                    <a:lnTo>
                      <a:pt x="24574" y="21818"/>
                    </a:lnTo>
                    <a:lnTo>
                      <a:pt x="31776" y="21818"/>
                    </a:lnTo>
                    <a:lnTo>
                      <a:pt x="32435" y="21018"/>
                    </a:lnTo>
                    <a:lnTo>
                      <a:pt x="32931" y="19507"/>
                    </a:lnTo>
                    <a:lnTo>
                      <a:pt x="32931" y="15405"/>
                    </a:lnTo>
                    <a:lnTo>
                      <a:pt x="32249" y="13931"/>
                    </a:lnTo>
                    <a:close/>
                  </a:path>
                </a:pathLst>
              </a:custGeom>
              <a:solidFill>
                <a:srgbClr val="1D2757"/>
              </a:solidFill>
            </p:spPr>
            <p:txBody>
              <a:bodyPr wrap="square" lIns="0" tIns="0" rIns="0" bIns="0" rtlCol="0"/>
              <a:lstStyle/>
              <a:p>
                <a:endParaRPr/>
              </a:p>
            </p:txBody>
          </p:sp>
        </p:grpSp>
        <p:grpSp>
          <p:nvGrpSpPr>
            <p:cNvPr id="37" name="object 23">
              <a:extLst>
                <a:ext uri="{FF2B5EF4-FFF2-40B4-BE49-F238E27FC236}">
                  <a16:creationId xmlns:a16="http://schemas.microsoft.com/office/drawing/2014/main" id="{DB109949-1414-4AB2-85FF-3764BFD2002C}"/>
                </a:ext>
              </a:extLst>
            </p:cNvPr>
            <p:cNvGrpSpPr/>
            <p:nvPr/>
          </p:nvGrpSpPr>
          <p:grpSpPr>
            <a:xfrm>
              <a:off x="0" y="6592823"/>
              <a:ext cx="12192000" cy="265430"/>
              <a:chOff x="0" y="6592823"/>
              <a:chExt cx="12192000" cy="265430"/>
            </a:xfrm>
          </p:grpSpPr>
          <p:sp>
            <p:nvSpPr>
              <p:cNvPr id="38" name="object 24">
                <a:extLst>
                  <a:ext uri="{FF2B5EF4-FFF2-40B4-BE49-F238E27FC236}">
                    <a16:creationId xmlns:a16="http://schemas.microsoft.com/office/drawing/2014/main" id="{C105B69C-2CAC-44E2-9542-2FB9DF4A0C6A}"/>
                  </a:ext>
                </a:extLst>
              </p:cNvPr>
              <p:cNvSpPr/>
              <p:nvPr/>
            </p:nvSpPr>
            <p:spPr>
              <a:xfrm>
                <a:off x="0" y="6592823"/>
                <a:ext cx="3009900" cy="265430"/>
              </a:xfrm>
              <a:custGeom>
                <a:avLst/>
                <a:gdLst/>
                <a:ahLst/>
                <a:cxnLst/>
                <a:rect l="l" t="t" r="r" b="b"/>
                <a:pathLst>
                  <a:path w="3009900" h="265429">
                    <a:moveTo>
                      <a:pt x="3009633" y="0"/>
                    </a:moveTo>
                    <a:lnTo>
                      <a:pt x="0" y="0"/>
                    </a:lnTo>
                    <a:lnTo>
                      <a:pt x="0" y="265175"/>
                    </a:lnTo>
                    <a:lnTo>
                      <a:pt x="3009633" y="265175"/>
                    </a:lnTo>
                    <a:lnTo>
                      <a:pt x="3009633" y="0"/>
                    </a:lnTo>
                    <a:close/>
                  </a:path>
                </a:pathLst>
              </a:custGeom>
              <a:solidFill>
                <a:srgbClr val="1D2757"/>
              </a:solidFill>
            </p:spPr>
            <p:txBody>
              <a:bodyPr wrap="square" lIns="0" tIns="0" rIns="0" bIns="0" rtlCol="0"/>
              <a:lstStyle/>
              <a:p>
                <a:endParaRPr/>
              </a:p>
            </p:txBody>
          </p:sp>
          <p:sp>
            <p:nvSpPr>
              <p:cNvPr id="39" name="object 25">
                <a:extLst>
                  <a:ext uri="{FF2B5EF4-FFF2-40B4-BE49-F238E27FC236}">
                    <a16:creationId xmlns:a16="http://schemas.microsoft.com/office/drawing/2014/main" id="{EE10672D-A349-4216-BA71-F837D3B7CDC3}"/>
                  </a:ext>
                </a:extLst>
              </p:cNvPr>
              <p:cNvSpPr/>
              <p:nvPr/>
            </p:nvSpPr>
            <p:spPr>
              <a:xfrm>
                <a:off x="3009633" y="6592823"/>
                <a:ext cx="9182100" cy="265430"/>
              </a:xfrm>
              <a:custGeom>
                <a:avLst/>
                <a:gdLst/>
                <a:ahLst/>
                <a:cxnLst/>
                <a:rect l="l" t="t" r="r" b="b"/>
                <a:pathLst>
                  <a:path w="9182100" h="265429">
                    <a:moveTo>
                      <a:pt x="9182061" y="0"/>
                    </a:moveTo>
                    <a:lnTo>
                      <a:pt x="0" y="0"/>
                    </a:lnTo>
                    <a:lnTo>
                      <a:pt x="0" y="265175"/>
                    </a:lnTo>
                    <a:lnTo>
                      <a:pt x="9182061" y="265175"/>
                    </a:lnTo>
                    <a:lnTo>
                      <a:pt x="9182061" y="0"/>
                    </a:lnTo>
                    <a:close/>
                  </a:path>
                </a:pathLst>
              </a:custGeom>
              <a:solidFill>
                <a:srgbClr val="0063FF"/>
              </a:solidFill>
            </p:spPr>
            <p:txBody>
              <a:bodyPr wrap="square" lIns="0" tIns="0" rIns="0" bIns="0" rtlCol="0"/>
              <a:lstStyle/>
              <a:p>
                <a:endParaRPr/>
              </a:p>
            </p:txBody>
          </p:sp>
        </p:grpSp>
      </p:grpSp>
    </p:spTree>
    <p:extLst>
      <p:ext uri="{BB962C8B-B14F-4D97-AF65-F5344CB8AC3E}">
        <p14:creationId xmlns:p14="http://schemas.microsoft.com/office/powerpoint/2010/main" val="195675738"/>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7" name="object 2">
            <a:extLst>
              <a:ext uri="{FF2B5EF4-FFF2-40B4-BE49-F238E27FC236}">
                <a16:creationId xmlns:a16="http://schemas.microsoft.com/office/drawing/2014/main" id="{41A05455-C9FD-4015-8E3F-8D5C8D76E362}"/>
              </a:ext>
            </a:extLst>
          </p:cNvPr>
          <p:cNvPicPr/>
          <p:nvPr/>
        </p:nvPicPr>
        <p:blipFill>
          <a:blip r:embed="rId3" cstate="print"/>
          <a:stretch>
            <a:fillRect/>
          </a:stretch>
        </p:blipFill>
        <p:spPr>
          <a:xfrm>
            <a:off x="3009633" y="0"/>
            <a:ext cx="9182061" cy="6592824"/>
          </a:xfrm>
          <a:prstGeom prst="rect">
            <a:avLst/>
          </a:prstGeom>
        </p:spPr>
      </p:pic>
      <p:sp>
        <p:nvSpPr>
          <p:cNvPr id="28" name="object 3">
            <a:extLst>
              <a:ext uri="{FF2B5EF4-FFF2-40B4-BE49-F238E27FC236}">
                <a16:creationId xmlns:a16="http://schemas.microsoft.com/office/drawing/2014/main" id="{AF23ACFC-6AED-4190-947D-D079286901C7}"/>
              </a:ext>
            </a:extLst>
          </p:cNvPr>
          <p:cNvSpPr/>
          <p:nvPr/>
        </p:nvSpPr>
        <p:spPr>
          <a:xfrm>
            <a:off x="426565" y="704087"/>
            <a:ext cx="384175" cy="859790"/>
          </a:xfrm>
          <a:custGeom>
            <a:avLst/>
            <a:gdLst/>
            <a:ahLst/>
            <a:cxnLst/>
            <a:rect l="l" t="t" r="r" b="b"/>
            <a:pathLst>
              <a:path w="384175" h="859790">
                <a:moveTo>
                  <a:pt x="223177" y="438365"/>
                </a:moveTo>
                <a:lnTo>
                  <a:pt x="160883" y="438365"/>
                </a:lnTo>
                <a:lnTo>
                  <a:pt x="160883" y="821207"/>
                </a:lnTo>
                <a:lnTo>
                  <a:pt x="192036" y="859193"/>
                </a:lnTo>
                <a:lnTo>
                  <a:pt x="223177" y="821207"/>
                </a:lnTo>
                <a:lnTo>
                  <a:pt x="223177" y="438365"/>
                </a:lnTo>
                <a:close/>
              </a:path>
              <a:path w="384175" h="859790">
                <a:moveTo>
                  <a:pt x="345795" y="376059"/>
                </a:moveTo>
                <a:lnTo>
                  <a:pt x="37972" y="376059"/>
                </a:lnTo>
                <a:lnTo>
                  <a:pt x="12" y="407212"/>
                </a:lnTo>
                <a:lnTo>
                  <a:pt x="37972" y="438365"/>
                </a:lnTo>
                <a:lnTo>
                  <a:pt x="345795" y="438365"/>
                </a:lnTo>
                <a:lnTo>
                  <a:pt x="348830" y="435876"/>
                </a:lnTo>
                <a:lnTo>
                  <a:pt x="344906" y="435876"/>
                </a:lnTo>
                <a:lnTo>
                  <a:pt x="379857" y="407212"/>
                </a:lnTo>
                <a:lnTo>
                  <a:pt x="344906" y="378548"/>
                </a:lnTo>
                <a:lnTo>
                  <a:pt x="348831" y="378548"/>
                </a:lnTo>
                <a:lnTo>
                  <a:pt x="345795" y="376059"/>
                </a:lnTo>
                <a:close/>
              </a:path>
              <a:path w="384175" h="859790">
                <a:moveTo>
                  <a:pt x="348831" y="378548"/>
                </a:moveTo>
                <a:lnTo>
                  <a:pt x="344906" y="378548"/>
                </a:lnTo>
                <a:lnTo>
                  <a:pt x="379857" y="407212"/>
                </a:lnTo>
                <a:lnTo>
                  <a:pt x="344906" y="435876"/>
                </a:lnTo>
                <a:lnTo>
                  <a:pt x="348830" y="435876"/>
                </a:lnTo>
                <a:lnTo>
                  <a:pt x="383781" y="407212"/>
                </a:lnTo>
                <a:lnTo>
                  <a:pt x="348831" y="378548"/>
                </a:lnTo>
                <a:close/>
              </a:path>
              <a:path w="384175" h="859790">
                <a:moveTo>
                  <a:pt x="223177" y="257555"/>
                </a:moveTo>
                <a:lnTo>
                  <a:pt x="160883" y="257555"/>
                </a:lnTo>
                <a:lnTo>
                  <a:pt x="160883" y="376059"/>
                </a:lnTo>
                <a:lnTo>
                  <a:pt x="223177" y="376059"/>
                </a:lnTo>
                <a:lnTo>
                  <a:pt x="223177" y="257555"/>
                </a:lnTo>
                <a:close/>
              </a:path>
              <a:path w="384175" h="859790">
                <a:moveTo>
                  <a:pt x="345795" y="195262"/>
                </a:moveTo>
                <a:lnTo>
                  <a:pt x="37972" y="195262"/>
                </a:lnTo>
                <a:lnTo>
                  <a:pt x="0" y="226415"/>
                </a:lnTo>
                <a:lnTo>
                  <a:pt x="37972" y="257555"/>
                </a:lnTo>
                <a:lnTo>
                  <a:pt x="345795" y="257555"/>
                </a:lnTo>
                <a:lnTo>
                  <a:pt x="348831" y="255066"/>
                </a:lnTo>
                <a:lnTo>
                  <a:pt x="344906" y="255066"/>
                </a:lnTo>
                <a:lnTo>
                  <a:pt x="379844" y="226415"/>
                </a:lnTo>
                <a:lnTo>
                  <a:pt x="344906" y="197751"/>
                </a:lnTo>
                <a:lnTo>
                  <a:pt x="348830" y="197751"/>
                </a:lnTo>
                <a:lnTo>
                  <a:pt x="345795" y="195262"/>
                </a:lnTo>
                <a:close/>
              </a:path>
              <a:path w="384175" h="859790">
                <a:moveTo>
                  <a:pt x="348830" y="197751"/>
                </a:moveTo>
                <a:lnTo>
                  <a:pt x="344906" y="197751"/>
                </a:lnTo>
                <a:lnTo>
                  <a:pt x="379844" y="226415"/>
                </a:lnTo>
                <a:lnTo>
                  <a:pt x="344906" y="255066"/>
                </a:lnTo>
                <a:lnTo>
                  <a:pt x="348831" y="255066"/>
                </a:lnTo>
                <a:lnTo>
                  <a:pt x="383781" y="226415"/>
                </a:lnTo>
                <a:lnTo>
                  <a:pt x="348830" y="197751"/>
                </a:lnTo>
                <a:close/>
              </a:path>
              <a:path w="384175" h="859790">
                <a:moveTo>
                  <a:pt x="192036" y="0"/>
                </a:moveTo>
                <a:lnTo>
                  <a:pt x="160883" y="37985"/>
                </a:lnTo>
                <a:lnTo>
                  <a:pt x="160883" y="195262"/>
                </a:lnTo>
                <a:lnTo>
                  <a:pt x="223177" y="195262"/>
                </a:lnTo>
                <a:lnTo>
                  <a:pt x="223177" y="37985"/>
                </a:lnTo>
                <a:lnTo>
                  <a:pt x="192036" y="0"/>
                </a:lnTo>
                <a:close/>
              </a:path>
            </a:pathLst>
          </a:custGeom>
          <a:solidFill>
            <a:srgbClr val="0063FF"/>
          </a:solidFill>
        </p:spPr>
        <p:txBody>
          <a:bodyPr wrap="square" lIns="0" tIns="0" rIns="0" bIns="0" rtlCol="0"/>
          <a:lstStyle/>
          <a:p>
            <a:endParaRPr/>
          </a:p>
        </p:txBody>
      </p:sp>
      <p:grpSp>
        <p:nvGrpSpPr>
          <p:cNvPr id="29" name="object 4">
            <a:extLst>
              <a:ext uri="{FF2B5EF4-FFF2-40B4-BE49-F238E27FC236}">
                <a16:creationId xmlns:a16="http://schemas.microsoft.com/office/drawing/2014/main" id="{1DD88835-0A59-4F1F-896D-00F29C77CBDA}"/>
              </a:ext>
            </a:extLst>
          </p:cNvPr>
          <p:cNvGrpSpPr/>
          <p:nvPr/>
        </p:nvGrpSpPr>
        <p:grpSpPr>
          <a:xfrm>
            <a:off x="926433" y="1024696"/>
            <a:ext cx="638175" cy="278765"/>
            <a:chOff x="926433" y="1024696"/>
            <a:chExt cx="638175" cy="278765"/>
          </a:xfrm>
        </p:grpSpPr>
        <p:pic>
          <p:nvPicPr>
            <p:cNvPr id="72" name="object 5">
              <a:extLst>
                <a:ext uri="{FF2B5EF4-FFF2-40B4-BE49-F238E27FC236}">
                  <a16:creationId xmlns:a16="http://schemas.microsoft.com/office/drawing/2014/main" id="{7FDB96E3-D93D-400B-8BAF-65D9B15D1954}"/>
                </a:ext>
              </a:extLst>
            </p:cNvPr>
            <p:cNvPicPr/>
            <p:nvPr/>
          </p:nvPicPr>
          <p:blipFill>
            <a:blip r:embed="rId4" cstate="print"/>
            <a:stretch>
              <a:fillRect/>
            </a:stretch>
          </p:blipFill>
          <p:spPr>
            <a:xfrm>
              <a:off x="926433" y="1024696"/>
              <a:ext cx="284530" cy="216937"/>
            </a:xfrm>
            <a:prstGeom prst="rect">
              <a:avLst/>
            </a:prstGeom>
          </p:spPr>
        </p:pic>
        <p:pic>
          <p:nvPicPr>
            <p:cNvPr id="73" name="object 6">
              <a:extLst>
                <a:ext uri="{FF2B5EF4-FFF2-40B4-BE49-F238E27FC236}">
                  <a16:creationId xmlns:a16="http://schemas.microsoft.com/office/drawing/2014/main" id="{ACAF2552-9335-490E-A459-1E7184F68713}"/>
                </a:ext>
              </a:extLst>
            </p:cNvPr>
            <p:cNvPicPr/>
            <p:nvPr/>
          </p:nvPicPr>
          <p:blipFill>
            <a:blip r:embed="rId5" cstate="print"/>
            <a:stretch>
              <a:fillRect/>
            </a:stretch>
          </p:blipFill>
          <p:spPr>
            <a:xfrm>
              <a:off x="1238934" y="1080620"/>
              <a:ext cx="146253" cy="159156"/>
            </a:xfrm>
            <a:prstGeom prst="rect">
              <a:avLst/>
            </a:prstGeom>
          </p:spPr>
        </p:pic>
        <p:pic>
          <p:nvPicPr>
            <p:cNvPr id="74" name="object 7">
              <a:extLst>
                <a:ext uri="{FF2B5EF4-FFF2-40B4-BE49-F238E27FC236}">
                  <a16:creationId xmlns:a16="http://schemas.microsoft.com/office/drawing/2014/main" id="{CB413803-AA76-4860-AAC1-8B02DDAD85A9}"/>
                </a:ext>
              </a:extLst>
            </p:cNvPr>
            <p:cNvPicPr/>
            <p:nvPr/>
          </p:nvPicPr>
          <p:blipFill>
            <a:blip r:embed="rId6" cstate="print"/>
            <a:stretch>
              <a:fillRect/>
            </a:stretch>
          </p:blipFill>
          <p:spPr>
            <a:xfrm>
              <a:off x="1405475" y="1080623"/>
              <a:ext cx="158546" cy="222453"/>
            </a:xfrm>
            <a:prstGeom prst="rect">
              <a:avLst/>
            </a:prstGeom>
          </p:spPr>
        </p:pic>
      </p:grpSp>
      <p:grpSp>
        <p:nvGrpSpPr>
          <p:cNvPr id="30" name="object 8">
            <a:extLst>
              <a:ext uri="{FF2B5EF4-FFF2-40B4-BE49-F238E27FC236}">
                <a16:creationId xmlns:a16="http://schemas.microsoft.com/office/drawing/2014/main" id="{BCC28F6B-B0FC-4B29-AAC1-86E02D5C4216}"/>
              </a:ext>
            </a:extLst>
          </p:cNvPr>
          <p:cNvGrpSpPr/>
          <p:nvPr/>
        </p:nvGrpSpPr>
        <p:grpSpPr>
          <a:xfrm>
            <a:off x="890258" y="739157"/>
            <a:ext cx="1333500" cy="222250"/>
            <a:chOff x="890258" y="739157"/>
            <a:chExt cx="1333500" cy="222250"/>
          </a:xfrm>
        </p:grpSpPr>
        <p:pic>
          <p:nvPicPr>
            <p:cNvPr id="64" name="object 9">
              <a:extLst>
                <a:ext uri="{FF2B5EF4-FFF2-40B4-BE49-F238E27FC236}">
                  <a16:creationId xmlns:a16="http://schemas.microsoft.com/office/drawing/2014/main" id="{F5EBF11D-2DC4-41F7-B7A4-C4B5FB9CB13B}"/>
                </a:ext>
              </a:extLst>
            </p:cNvPr>
            <p:cNvPicPr/>
            <p:nvPr/>
          </p:nvPicPr>
          <p:blipFill>
            <a:blip r:embed="rId7" cstate="print"/>
            <a:stretch>
              <a:fillRect/>
            </a:stretch>
          </p:blipFill>
          <p:spPr>
            <a:xfrm>
              <a:off x="890258" y="744065"/>
              <a:ext cx="202793" cy="215087"/>
            </a:xfrm>
            <a:prstGeom prst="rect">
              <a:avLst/>
            </a:prstGeom>
          </p:spPr>
        </p:pic>
        <p:pic>
          <p:nvPicPr>
            <p:cNvPr id="65" name="object 10">
              <a:extLst>
                <a:ext uri="{FF2B5EF4-FFF2-40B4-BE49-F238E27FC236}">
                  <a16:creationId xmlns:a16="http://schemas.microsoft.com/office/drawing/2014/main" id="{3ABAD80E-06D0-4D1C-9286-960CD346E27C}"/>
                </a:ext>
              </a:extLst>
            </p:cNvPr>
            <p:cNvPicPr/>
            <p:nvPr/>
          </p:nvPicPr>
          <p:blipFill>
            <a:blip r:embed="rId8" cstate="print"/>
            <a:stretch>
              <a:fillRect/>
            </a:stretch>
          </p:blipFill>
          <p:spPr>
            <a:xfrm>
              <a:off x="1112422" y="799992"/>
              <a:ext cx="240284" cy="159156"/>
            </a:xfrm>
            <a:prstGeom prst="rect">
              <a:avLst/>
            </a:prstGeom>
          </p:spPr>
        </p:pic>
        <p:pic>
          <p:nvPicPr>
            <p:cNvPr id="66" name="object 11">
              <a:extLst>
                <a:ext uri="{FF2B5EF4-FFF2-40B4-BE49-F238E27FC236}">
                  <a16:creationId xmlns:a16="http://schemas.microsoft.com/office/drawing/2014/main" id="{60C5F4A8-DADC-4907-ABA5-8FF8384B0565}"/>
                </a:ext>
              </a:extLst>
            </p:cNvPr>
            <p:cNvPicPr/>
            <p:nvPr/>
          </p:nvPicPr>
          <p:blipFill>
            <a:blip r:embed="rId9" cstate="print"/>
            <a:stretch>
              <a:fillRect/>
            </a:stretch>
          </p:blipFill>
          <p:spPr>
            <a:xfrm>
              <a:off x="1372081" y="799986"/>
              <a:ext cx="154241" cy="161010"/>
            </a:xfrm>
            <a:prstGeom prst="rect">
              <a:avLst/>
            </a:prstGeom>
          </p:spPr>
        </p:pic>
        <p:pic>
          <p:nvPicPr>
            <p:cNvPr id="67" name="object 12">
              <a:extLst>
                <a:ext uri="{FF2B5EF4-FFF2-40B4-BE49-F238E27FC236}">
                  <a16:creationId xmlns:a16="http://schemas.microsoft.com/office/drawing/2014/main" id="{133CC4BC-D98D-4F25-AB57-EDA0C2D09BE1}"/>
                </a:ext>
              </a:extLst>
            </p:cNvPr>
            <p:cNvPicPr/>
            <p:nvPr/>
          </p:nvPicPr>
          <p:blipFill>
            <a:blip r:embed="rId10" cstate="print"/>
            <a:stretch>
              <a:fillRect/>
            </a:stretch>
          </p:blipFill>
          <p:spPr>
            <a:xfrm>
              <a:off x="1553063" y="801833"/>
              <a:ext cx="86956" cy="157314"/>
            </a:xfrm>
            <a:prstGeom prst="rect">
              <a:avLst/>
            </a:prstGeom>
          </p:spPr>
        </p:pic>
        <p:sp>
          <p:nvSpPr>
            <p:cNvPr id="68" name="object 13">
              <a:extLst>
                <a:ext uri="{FF2B5EF4-FFF2-40B4-BE49-F238E27FC236}">
                  <a16:creationId xmlns:a16="http://schemas.microsoft.com/office/drawing/2014/main" id="{B23F1C3F-07BD-4AB7-AEFA-CC0ECB9FB624}"/>
                </a:ext>
              </a:extLst>
            </p:cNvPr>
            <p:cNvSpPr/>
            <p:nvPr/>
          </p:nvSpPr>
          <p:spPr>
            <a:xfrm>
              <a:off x="1664293" y="739157"/>
              <a:ext cx="40640" cy="220345"/>
            </a:xfrm>
            <a:custGeom>
              <a:avLst/>
              <a:gdLst/>
              <a:ahLst/>
              <a:cxnLst/>
              <a:rect l="l" t="t" r="r" b="b"/>
              <a:pathLst>
                <a:path w="40639" h="220344">
                  <a:moveTo>
                    <a:pt x="20281" y="0"/>
                  </a:moveTo>
                  <a:lnTo>
                    <a:pt x="12317" y="1473"/>
                  </a:lnTo>
                  <a:lnTo>
                    <a:pt x="5878" y="5567"/>
                  </a:lnTo>
                  <a:lnTo>
                    <a:pt x="1570" y="11792"/>
                  </a:lnTo>
                  <a:lnTo>
                    <a:pt x="0" y="19659"/>
                  </a:lnTo>
                  <a:lnTo>
                    <a:pt x="1570" y="27702"/>
                  </a:lnTo>
                  <a:lnTo>
                    <a:pt x="5878" y="34018"/>
                  </a:lnTo>
                  <a:lnTo>
                    <a:pt x="12317" y="38145"/>
                  </a:lnTo>
                  <a:lnTo>
                    <a:pt x="20281" y="39624"/>
                  </a:lnTo>
                  <a:lnTo>
                    <a:pt x="28246" y="38145"/>
                  </a:lnTo>
                  <a:lnTo>
                    <a:pt x="34685" y="34018"/>
                  </a:lnTo>
                  <a:lnTo>
                    <a:pt x="38993" y="27702"/>
                  </a:lnTo>
                  <a:lnTo>
                    <a:pt x="40563" y="19659"/>
                  </a:lnTo>
                  <a:lnTo>
                    <a:pt x="38993" y="11792"/>
                  </a:lnTo>
                  <a:lnTo>
                    <a:pt x="34685" y="5567"/>
                  </a:lnTo>
                  <a:lnTo>
                    <a:pt x="28246" y="1473"/>
                  </a:lnTo>
                  <a:lnTo>
                    <a:pt x="20281" y="0"/>
                  </a:lnTo>
                  <a:close/>
                </a:path>
                <a:path w="40639" h="220344">
                  <a:moveTo>
                    <a:pt x="36880" y="62674"/>
                  </a:moveTo>
                  <a:lnTo>
                    <a:pt x="3695" y="62674"/>
                  </a:lnTo>
                  <a:lnTo>
                    <a:pt x="3695" y="219989"/>
                  </a:lnTo>
                  <a:lnTo>
                    <a:pt x="36880" y="219989"/>
                  </a:lnTo>
                  <a:lnTo>
                    <a:pt x="36880" y="62674"/>
                  </a:lnTo>
                  <a:close/>
                </a:path>
              </a:pathLst>
            </a:custGeom>
            <a:solidFill>
              <a:srgbClr val="1D2757"/>
            </a:solidFill>
          </p:spPr>
          <p:txBody>
            <a:bodyPr wrap="square" lIns="0" tIns="0" rIns="0" bIns="0" rtlCol="0"/>
            <a:lstStyle/>
            <a:p>
              <a:endParaRPr/>
            </a:p>
          </p:txBody>
        </p:sp>
        <p:pic>
          <p:nvPicPr>
            <p:cNvPr id="69" name="object 14">
              <a:extLst>
                <a:ext uri="{FF2B5EF4-FFF2-40B4-BE49-F238E27FC236}">
                  <a16:creationId xmlns:a16="http://schemas.microsoft.com/office/drawing/2014/main" id="{461D9EC2-1004-4791-A187-C419FB4DCE1F}"/>
                </a:ext>
              </a:extLst>
            </p:cNvPr>
            <p:cNvPicPr/>
            <p:nvPr/>
          </p:nvPicPr>
          <p:blipFill>
            <a:blip r:embed="rId11" cstate="print"/>
            <a:stretch>
              <a:fillRect/>
            </a:stretch>
          </p:blipFill>
          <p:spPr>
            <a:xfrm>
              <a:off x="1727894" y="799986"/>
              <a:ext cx="151180" cy="161010"/>
            </a:xfrm>
            <a:prstGeom prst="rect">
              <a:avLst/>
            </a:prstGeom>
          </p:spPr>
        </p:pic>
        <p:pic>
          <p:nvPicPr>
            <p:cNvPr id="70" name="object 15">
              <a:extLst>
                <a:ext uri="{FF2B5EF4-FFF2-40B4-BE49-F238E27FC236}">
                  <a16:creationId xmlns:a16="http://schemas.microsoft.com/office/drawing/2014/main" id="{A6F52038-7C48-4AEE-B305-CC7DFF4FC552}"/>
                </a:ext>
              </a:extLst>
            </p:cNvPr>
            <p:cNvPicPr/>
            <p:nvPr/>
          </p:nvPicPr>
          <p:blipFill>
            <a:blip r:embed="rId12" cstate="print"/>
            <a:stretch>
              <a:fillRect/>
            </a:stretch>
          </p:blipFill>
          <p:spPr>
            <a:xfrm>
              <a:off x="1899664" y="799992"/>
              <a:ext cx="156705" cy="161010"/>
            </a:xfrm>
            <a:prstGeom prst="rect">
              <a:avLst/>
            </a:prstGeom>
          </p:spPr>
        </p:pic>
        <p:pic>
          <p:nvPicPr>
            <p:cNvPr id="71" name="object 16">
              <a:extLst>
                <a:ext uri="{FF2B5EF4-FFF2-40B4-BE49-F238E27FC236}">
                  <a16:creationId xmlns:a16="http://schemas.microsoft.com/office/drawing/2014/main" id="{2B70996B-E2E2-4022-88B1-C0B6873452CC}"/>
                </a:ext>
              </a:extLst>
            </p:cNvPr>
            <p:cNvPicPr/>
            <p:nvPr/>
          </p:nvPicPr>
          <p:blipFill>
            <a:blip r:embed="rId13" cstate="print"/>
            <a:stretch>
              <a:fillRect/>
            </a:stretch>
          </p:blipFill>
          <p:spPr>
            <a:xfrm>
              <a:off x="2077093" y="799988"/>
              <a:ext cx="146253" cy="159169"/>
            </a:xfrm>
            <a:prstGeom prst="rect">
              <a:avLst/>
            </a:prstGeom>
          </p:spPr>
        </p:pic>
      </p:grpSp>
      <p:grpSp>
        <p:nvGrpSpPr>
          <p:cNvPr id="55" name="object 17">
            <a:extLst>
              <a:ext uri="{FF2B5EF4-FFF2-40B4-BE49-F238E27FC236}">
                <a16:creationId xmlns:a16="http://schemas.microsoft.com/office/drawing/2014/main" id="{A00524EC-3DB1-4D23-8C2F-23CA25EB4D68}"/>
              </a:ext>
            </a:extLst>
          </p:cNvPr>
          <p:cNvGrpSpPr/>
          <p:nvPr/>
        </p:nvGrpSpPr>
        <p:grpSpPr>
          <a:xfrm>
            <a:off x="890253" y="1304395"/>
            <a:ext cx="1656080" cy="222250"/>
            <a:chOff x="890253" y="1304395"/>
            <a:chExt cx="1656080" cy="222250"/>
          </a:xfrm>
        </p:grpSpPr>
        <p:sp>
          <p:nvSpPr>
            <p:cNvPr id="59" name="object 18">
              <a:extLst>
                <a:ext uri="{FF2B5EF4-FFF2-40B4-BE49-F238E27FC236}">
                  <a16:creationId xmlns:a16="http://schemas.microsoft.com/office/drawing/2014/main" id="{BC2C7E84-5DFA-4304-B083-BEA5E7C601C2}"/>
                </a:ext>
              </a:extLst>
            </p:cNvPr>
            <p:cNvSpPr/>
            <p:nvPr/>
          </p:nvSpPr>
          <p:spPr>
            <a:xfrm>
              <a:off x="890244" y="1309306"/>
              <a:ext cx="843280" cy="217170"/>
            </a:xfrm>
            <a:custGeom>
              <a:avLst/>
              <a:gdLst/>
              <a:ahLst/>
              <a:cxnLst/>
              <a:rect l="l" t="t" r="r" b="b"/>
              <a:pathLst>
                <a:path w="843280" h="217169">
                  <a:moveTo>
                    <a:pt x="202793" y="215087"/>
                  </a:moveTo>
                  <a:lnTo>
                    <a:pt x="182981" y="161925"/>
                  </a:lnTo>
                  <a:lnTo>
                    <a:pt x="171754" y="131813"/>
                  </a:lnTo>
                  <a:lnTo>
                    <a:pt x="136817" y="38100"/>
                  </a:lnTo>
                  <a:lnTo>
                    <a:pt x="134886" y="32931"/>
                  </a:lnTo>
                  <a:lnTo>
                    <a:pt x="134886" y="131813"/>
                  </a:lnTo>
                  <a:lnTo>
                    <a:pt x="66370" y="131813"/>
                  </a:lnTo>
                  <a:lnTo>
                    <a:pt x="100482" y="38100"/>
                  </a:lnTo>
                  <a:lnTo>
                    <a:pt x="134886" y="131813"/>
                  </a:lnTo>
                  <a:lnTo>
                    <a:pt x="134886" y="32931"/>
                  </a:lnTo>
                  <a:lnTo>
                    <a:pt x="122605" y="0"/>
                  </a:lnTo>
                  <a:lnTo>
                    <a:pt x="80505" y="0"/>
                  </a:lnTo>
                  <a:lnTo>
                    <a:pt x="0" y="215087"/>
                  </a:lnTo>
                  <a:lnTo>
                    <a:pt x="36563" y="215087"/>
                  </a:lnTo>
                  <a:lnTo>
                    <a:pt x="56540" y="161925"/>
                  </a:lnTo>
                  <a:lnTo>
                    <a:pt x="144716" y="161925"/>
                  </a:lnTo>
                  <a:lnTo>
                    <a:pt x="165011" y="215087"/>
                  </a:lnTo>
                  <a:lnTo>
                    <a:pt x="202793" y="215087"/>
                  </a:lnTo>
                  <a:close/>
                </a:path>
                <a:path w="843280" h="217169">
                  <a:moveTo>
                    <a:pt x="345198" y="167779"/>
                  </a:moveTo>
                  <a:lnTo>
                    <a:pt x="326148" y="132740"/>
                  </a:lnTo>
                  <a:lnTo>
                    <a:pt x="280365" y="120764"/>
                  </a:lnTo>
                  <a:lnTo>
                    <a:pt x="265036" y="118732"/>
                  </a:lnTo>
                  <a:lnTo>
                    <a:pt x="253199" y="115887"/>
                  </a:lnTo>
                  <a:lnTo>
                    <a:pt x="245579" y="110782"/>
                  </a:lnTo>
                  <a:lnTo>
                    <a:pt x="242874" y="102019"/>
                  </a:lnTo>
                  <a:lnTo>
                    <a:pt x="245198" y="93433"/>
                  </a:lnTo>
                  <a:lnTo>
                    <a:pt x="251752" y="86842"/>
                  </a:lnTo>
                  <a:lnTo>
                    <a:pt x="261924" y="82613"/>
                  </a:lnTo>
                  <a:lnTo>
                    <a:pt x="275132" y="81127"/>
                  </a:lnTo>
                  <a:lnTo>
                    <a:pt x="288696" y="83019"/>
                  </a:lnTo>
                  <a:lnTo>
                    <a:pt x="299453" y="88265"/>
                  </a:lnTo>
                  <a:lnTo>
                    <a:pt x="306806" y="96164"/>
                  </a:lnTo>
                  <a:lnTo>
                    <a:pt x="310159" y="106019"/>
                  </a:lnTo>
                  <a:lnTo>
                    <a:pt x="342430" y="106019"/>
                  </a:lnTo>
                  <a:lnTo>
                    <a:pt x="336181" y="84569"/>
                  </a:lnTo>
                  <a:lnTo>
                    <a:pt x="321957" y="68834"/>
                  </a:lnTo>
                  <a:lnTo>
                    <a:pt x="300990" y="59093"/>
                  </a:lnTo>
                  <a:lnTo>
                    <a:pt x="274523" y="55626"/>
                  </a:lnTo>
                  <a:lnTo>
                    <a:pt x="248856" y="58978"/>
                  </a:lnTo>
                  <a:lnTo>
                    <a:pt x="228625" y="68910"/>
                  </a:lnTo>
                  <a:lnTo>
                    <a:pt x="215379" y="84480"/>
                  </a:lnTo>
                  <a:lnTo>
                    <a:pt x="210616" y="104787"/>
                  </a:lnTo>
                  <a:lnTo>
                    <a:pt x="215582" y="124828"/>
                  </a:lnTo>
                  <a:lnTo>
                    <a:pt x="229158" y="137502"/>
                  </a:lnTo>
                  <a:lnTo>
                    <a:pt x="249377" y="144881"/>
                  </a:lnTo>
                  <a:lnTo>
                    <a:pt x="274218" y="149034"/>
                  </a:lnTo>
                  <a:lnTo>
                    <a:pt x="290334" y="151180"/>
                  </a:lnTo>
                  <a:lnTo>
                    <a:pt x="302412" y="154444"/>
                  </a:lnTo>
                  <a:lnTo>
                    <a:pt x="309994" y="160312"/>
                  </a:lnTo>
                  <a:lnTo>
                    <a:pt x="312623" y="170230"/>
                  </a:lnTo>
                  <a:lnTo>
                    <a:pt x="310146" y="179120"/>
                  </a:lnTo>
                  <a:lnTo>
                    <a:pt x="303174" y="185788"/>
                  </a:lnTo>
                  <a:lnTo>
                    <a:pt x="292404" y="189979"/>
                  </a:lnTo>
                  <a:lnTo>
                    <a:pt x="278511" y="191439"/>
                  </a:lnTo>
                  <a:lnTo>
                    <a:pt x="263004" y="189306"/>
                  </a:lnTo>
                  <a:lnTo>
                    <a:pt x="250939" y="183400"/>
                  </a:lnTo>
                  <a:lnTo>
                    <a:pt x="242912" y="174447"/>
                  </a:lnTo>
                  <a:lnTo>
                    <a:pt x="239496" y="163169"/>
                  </a:lnTo>
                  <a:lnTo>
                    <a:pt x="207543" y="163169"/>
                  </a:lnTo>
                  <a:lnTo>
                    <a:pt x="213194" y="185953"/>
                  </a:lnTo>
                  <a:lnTo>
                    <a:pt x="227850" y="202844"/>
                  </a:lnTo>
                  <a:lnTo>
                    <a:pt x="250190" y="213334"/>
                  </a:lnTo>
                  <a:lnTo>
                    <a:pt x="278828" y="216941"/>
                  </a:lnTo>
                  <a:lnTo>
                    <a:pt x="305269" y="213487"/>
                  </a:lnTo>
                  <a:lnTo>
                    <a:pt x="326301" y="203644"/>
                  </a:lnTo>
                  <a:lnTo>
                    <a:pt x="340182" y="188163"/>
                  </a:lnTo>
                  <a:lnTo>
                    <a:pt x="345198" y="167779"/>
                  </a:lnTo>
                  <a:close/>
                </a:path>
                <a:path w="843280" h="217169">
                  <a:moveTo>
                    <a:pt x="497001" y="167779"/>
                  </a:moveTo>
                  <a:lnTo>
                    <a:pt x="477939" y="132740"/>
                  </a:lnTo>
                  <a:lnTo>
                    <a:pt x="432155" y="120764"/>
                  </a:lnTo>
                  <a:lnTo>
                    <a:pt x="416826" y="118732"/>
                  </a:lnTo>
                  <a:lnTo>
                    <a:pt x="405003" y="115887"/>
                  </a:lnTo>
                  <a:lnTo>
                    <a:pt x="397370" y="110782"/>
                  </a:lnTo>
                  <a:lnTo>
                    <a:pt x="394677" y="102019"/>
                  </a:lnTo>
                  <a:lnTo>
                    <a:pt x="396989" y="93433"/>
                  </a:lnTo>
                  <a:lnTo>
                    <a:pt x="403542" y="86842"/>
                  </a:lnTo>
                  <a:lnTo>
                    <a:pt x="413727" y="82613"/>
                  </a:lnTo>
                  <a:lnTo>
                    <a:pt x="426935" y="81127"/>
                  </a:lnTo>
                  <a:lnTo>
                    <a:pt x="440486" y="83019"/>
                  </a:lnTo>
                  <a:lnTo>
                    <a:pt x="451243" y="88265"/>
                  </a:lnTo>
                  <a:lnTo>
                    <a:pt x="458597" y="96164"/>
                  </a:lnTo>
                  <a:lnTo>
                    <a:pt x="461962" y="106019"/>
                  </a:lnTo>
                  <a:lnTo>
                    <a:pt x="494233" y="106019"/>
                  </a:lnTo>
                  <a:lnTo>
                    <a:pt x="487984" y="84569"/>
                  </a:lnTo>
                  <a:lnTo>
                    <a:pt x="473748" y="68834"/>
                  </a:lnTo>
                  <a:lnTo>
                    <a:pt x="452793" y="59093"/>
                  </a:lnTo>
                  <a:lnTo>
                    <a:pt x="426326" y="55626"/>
                  </a:lnTo>
                  <a:lnTo>
                    <a:pt x="400646" y="58978"/>
                  </a:lnTo>
                  <a:lnTo>
                    <a:pt x="380428" y="68910"/>
                  </a:lnTo>
                  <a:lnTo>
                    <a:pt x="367169" y="84480"/>
                  </a:lnTo>
                  <a:lnTo>
                    <a:pt x="362419" y="104787"/>
                  </a:lnTo>
                  <a:lnTo>
                    <a:pt x="367385" y="124828"/>
                  </a:lnTo>
                  <a:lnTo>
                    <a:pt x="380961" y="137502"/>
                  </a:lnTo>
                  <a:lnTo>
                    <a:pt x="401167" y="144881"/>
                  </a:lnTo>
                  <a:lnTo>
                    <a:pt x="426021" y="149034"/>
                  </a:lnTo>
                  <a:lnTo>
                    <a:pt x="442125" y="151180"/>
                  </a:lnTo>
                  <a:lnTo>
                    <a:pt x="454202" y="154444"/>
                  </a:lnTo>
                  <a:lnTo>
                    <a:pt x="461784" y="160312"/>
                  </a:lnTo>
                  <a:lnTo>
                    <a:pt x="464426" y="170230"/>
                  </a:lnTo>
                  <a:lnTo>
                    <a:pt x="461937" y="179120"/>
                  </a:lnTo>
                  <a:lnTo>
                    <a:pt x="454964" y="185788"/>
                  </a:lnTo>
                  <a:lnTo>
                    <a:pt x="444195" y="189979"/>
                  </a:lnTo>
                  <a:lnTo>
                    <a:pt x="430314" y="191439"/>
                  </a:lnTo>
                  <a:lnTo>
                    <a:pt x="414794" y="189306"/>
                  </a:lnTo>
                  <a:lnTo>
                    <a:pt x="402742" y="183400"/>
                  </a:lnTo>
                  <a:lnTo>
                    <a:pt x="394716" y="174447"/>
                  </a:lnTo>
                  <a:lnTo>
                    <a:pt x="391299" y="163169"/>
                  </a:lnTo>
                  <a:lnTo>
                    <a:pt x="359346" y="163169"/>
                  </a:lnTo>
                  <a:lnTo>
                    <a:pt x="364985" y="185953"/>
                  </a:lnTo>
                  <a:lnTo>
                    <a:pt x="379653" y="202844"/>
                  </a:lnTo>
                  <a:lnTo>
                    <a:pt x="401980" y="213334"/>
                  </a:lnTo>
                  <a:lnTo>
                    <a:pt x="430631" y="216941"/>
                  </a:lnTo>
                  <a:lnTo>
                    <a:pt x="457073" y="213487"/>
                  </a:lnTo>
                  <a:lnTo>
                    <a:pt x="478104" y="203644"/>
                  </a:lnTo>
                  <a:lnTo>
                    <a:pt x="491985" y="188163"/>
                  </a:lnTo>
                  <a:lnTo>
                    <a:pt x="497001" y="167779"/>
                  </a:lnTo>
                  <a:close/>
                </a:path>
                <a:path w="843280" h="217169">
                  <a:moveTo>
                    <a:pt x="675208" y="136436"/>
                  </a:moveTo>
                  <a:lnTo>
                    <a:pt x="669417" y="103632"/>
                  </a:lnTo>
                  <a:lnTo>
                    <a:pt x="656932" y="84201"/>
                  </a:lnTo>
                  <a:lnTo>
                    <a:pt x="653084" y="78206"/>
                  </a:lnTo>
                  <a:lnTo>
                    <a:pt x="641413" y="70637"/>
                  </a:lnTo>
                  <a:lnTo>
                    <a:pt x="641413" y="136436"/>
                  </a:lnTo>
                  <a:lnTo>
                    <a:pt x="638086" y="157429"/>
                  </a:lnTo>
                  <a:lnTo>
                    <a:pt x="628688" y="173951"/>
                  </a:lnTo>
                  <a:lnTo>
                    <a:pt x="614057" y="184785"/>
                  </a:lnTo>
                  <a:lnTo>
                    <a:pt x="595020" y="188671"/>
                  </a:lnTo>
                  <a:lnTo>
                    <a:pt x="576021" y="184785"/>
                  </a:lnTo>
                  <a:lnTo>
                    <a:pt x="561479" y="173951"/>
                  </a:lnTo>
                  <a:lnTo>
                    <a:pt x="552196" y="157429"/>
                  </a:lnTo>
                  <a:lnTo>
                    <a:pt x="548932" y="136436"/>
                  </a:lnTo>
                  <a:lnTo>
                    <a:pt x="552196" y="115443"/>
                  </a:lnTo>
                  <a:lnTo>
                    <a:pt x="561479" y="98907"/>
                  </a:lnTo>
                  <a:lnTo>
                    <a:pt x="576021" y="88074"/>
                  </a:lnTo>
                  <a:lnTo>
                    <a:pt x="595020" y="84201"/>
                  </a:lnTo>
                  <a:lnTo>
                    <a:pt x="614057" y="88074"/>
                  </a:lnTo>
                  <a:lnTo>
                    <a:pt x="628688" y="98907"/>
                  </a:lnTo>
                  <a:lnTo>
                    <a:pt x="638086" y="115443"/>
                  </a:lnTo>
                  <a:lnTo>
                    <a:pt x="641413" y="136436"/>
                  </a:lnTo>
                  <a:lnTo>
                    <a:pt x="641413" y="70637"/>
                  </a:lnTo>
                  <a:lnTo>
                    <a:pt x="627761" y="61760"/>
                  </a:lnTo>
                  <a:lnTo>
                    <a:pt x="595020" y="55930"/>
                  </a:lnTo>
                  <a:lnTo>
                    <a:pt x="562267" y="61760"/>
                  </a:lnTo>
                  <a:lnTo>
                    <a:pt x="536943" y="78206"/>
                  </a:lnTo>
                  <a:lnTo>
                    <a:pt x="520611" y="103632"/>
                  </a:lnTo>
                  <a:lnTo>
                    <a:pt x="514819" y="136436"/>
                  </a:lnTo>
                  <a:lnTo>
                    <a:pt x="520611" y="169354"/>
                  </a:lnTo>
                  <a:lnTo>
                    <a:pt x="536943" y="194767"/>
                  </a:lnTo>
                  <a:lnTo>
                    <a:pt x="562267" y="211137"/>
                  </a:lnTo>
                  <a:lnTo>
                    <a:pt x="595020" y="216941"/>
                  </a:lnTo>
                  <a:lnTo>
                    <a:pt x="627761" y="211137"/>
                  </a:lnTo>
                  <a:lnTo>
                    <a:pt x="653084" y="194767"/>
                  </a:lnTo>
                  <a:lnTo>
                    <a:pt x="657009" y="188671"/>
                  </a:lnTo>
                  <a:lnTo>
                    <a:pt x="669417" y="169354"/>
                  </a:lnTo>
                  <a:lnTo>
                    <a:pt x="675208" y="136436"/>
                  </a:lnTo>
                  <a:close/>
                </a:path>
                <a:path w="843280" h="217169">
                  <a:moveTo>
                    <a:pt x="842987" y="158559"/>
                  </a:moveTo>
                  <a:lnTo>
                    <a:pt x="808875" y="158559"/>
                  </a:lnTo>
                  <a:lnTo>
                    <a:pt x="804037" y="171030"/>
                  </a:lnTo>
                  <a:lnTo>
                    <a:pt x="795782" y="180517"/>
                  </a:lnTo>
                  <a:lnTo>
                    <a:pt x="784466" y="186550"/>
                  </a:lnTo>
                  <a:lnTo>
                    <a:pt x="770470" y="188671"/>
                  </a:lnTo>
                  <a:lnTo>
                    <a:pt x="752106" y="184823"/>
                  </a:lnTo>
                  <a:lnTo>
                    <a:pt x="738047" y="174028"/>
                  </a:lnTo>
                  <a:lnTo>
                    <a:pt x="729081" y="157429"/>
                  </a:lnTo>
                  <a:lnTo>
                    <a:pt x="725919" y="136131"/>
                  </a:lnTo>
                  <a:lnTo>
                    <a:pt x="729081" y="115049"/>
                  </a:lnTo>
                  <a:lnTo>
                    <a:pt x="738047" y="98640"/>
                  </a:lnTo>
                  <a:lnTo>
                    <a:pt x="752106" y="87985"/>
                  </a:lnTo>
                  <a:lnTo>
                    <a:pt x="770470" y="84201"/>
                  </a:lnTo>
                  <a:lnTo>
                    <a:pt x="784110" y="86296"/>
                  </a:lnTo>
                  <a:lnTo>
                    <a:pt x="795274" y="92265"/>
                  </a:lnTo>
                  <a:lnTo>
                    <a:pt x="803567" y="101574"/>
                  </a:lnTo>
                  <a:lnTo>
                    <a:pt x="808570" y="113703"/>
                  </a:lnTo>
                  <a:lnTo>
                    <a:pt x="842683" y="113703"/>
                  </a:lnTo>
                  <a:lnTo>
                    <a:pt x="834605" y="89763"/>
                  </a:lnTo>
                  <a:lnTo>
                    <a:pt x="819556" y="71551"/>
                  </a:lnTo>
                  <a:lnTo>
                    <a:pt x="798169" y="59982"/>
                  </a:lnTo>
                  <a:lnTo>
                    <a:pt x="771080" y="55930"/>
                  </a:lnTo>
                  <a:lnTo>
                    <a:pt x="738466" y="61671"/>
                  </a:lnTo>
                  <a:lnTo>
                    <a:pt x="713473" y="77927"/>
                  </a:lnTo>
                  <a:lnTo>
                    <a:pt x="697445" y="103238"/>
                  </a:lnTo>
                  <a:lnTo>
                    <a:pt x="691807" y="136131"/>
                  </a:lnTo>
                  <a:lnTo>
                    <a:pt x="697395" y="169227"/>
                  </a:lnTo>
                  <a:lnTo>
                    <a:pt x="713282" y="194729"/>
                  </a:lnTo>
                  <a:lnTo>
                    <a:pt x="738085" y="211137"/>
                  </a:lnTo>
                  <a:lnTo>
                    <a:pt x="770470" y="216941"/>
                  </a:lnTo>
                  <a:lnTo>
                    <a:pt x="797737" y="212864"/>
                  </a:lnTo>
                  <a:lnTo>
                    <a:pt x="819289" y="201231"/>
                  </a:lnTo>
                  <a:lnTo>
                    <a:pt x="834555" y="182841"/>
                  </a:lnTo>
                  <a:lnTo>
                    <a:pt x="842987" y="158559"/>
                  </a:lnTo>
                  <a:close/>
                </a:path>
              </a:pathLst>
            </a:custGeom>
            <a:solidFill>
              <a:srgbClr val="1D2757"/>
            </a:solidFill>
          </p:spPr>
          <p:txBody>
            <a:bodyPr wrap="square" lIns="0" tIns="0" rIns="0" bIns="0" rtlCol="0"/>
            <a:lstStyle/>
            <a:p>
              <a:endParaRPr/>
            </a:p>
          </p:txBody>
        </p:sp>
        <p:pic>
          <p:nvPicPr>
            <p:cNvPr id="60" name="object 19">
              <a:extLst>
                <a:ext uri="{FF2B5EF4-FFF2-40B4-BE49-F238E27FC236}">
                  <a16:creationId xmlns:a16="http://schemas.microsoft.com/office/drawing/2014/main" id="{B9023EF0-8FD4-48D2-9FA5-57402B63E04E}"/>
                </a:ext>
              </a:extLst>
            </p:cNvPr>
            <p:cNvPicPr/>
            <p:nvPr/>
          </p:nvPicPr>
          <p:blipFill>
            <a:blip r:embed="rId14" cstate="print"/>
            <a:stretch>
              <a:fillRect/>
            </a:stretch>
          </p:blipFill>
          <p:spPr>
            <a:xfrm>
              <a:off x="1754132" y="1304395"/>
              <a:ext cx="316185" cy="221844"/>
            </a:xfrm>
            <a:prstGeom prst="rect">
              <a:avLst/>
            </a:prstGeom>
          </p:spPr>
        </p:pic>
        <p:pic>
          <p:nvPicPr>
            <p:cNvPr id="61" name="object 20">
              <a:extLst>
                <a:ext uri="{FF2B5EF4-FFF2-40B4-BE49-F238E27FC236}">
                  <a16:creationId xmlns:a16="http://schemas.microsoft.com/office/drawing/2014/main" id="{F55071AE-FC00-43D6-B940-E9BD365F26AA}"/>
                </a:ext>
              </a:extLst>
            </p:cNvPr>
            <p:cNvPicPr/>
            <p:nvPr/>
          </p:nvPicPr>
          <p:blipFill>
            <a:blip r:embed="rId15" cstate="print"/>
            <a:stretch>
              <a:fillRect/>
            </a:stretch>
          </p:blipFill>
          <p:spPr>
            <a:xfrm>
              <a:off x="2089760" y="1304395"/>
              <a:ext cx="217929" cy="221841"/>
            </a:xfrm>
            <a:prstGeom prst="rect">
              <a:avLst/>
            </a:prstGeom>
          </p:spPr>
        </p:pic>
        <p:pic>
          <p:nvPicPr>
            <p:cNvPr id="62" name="object 21">
              <a:extLst>
                <a:ext uri="{FF2B5EF4-FFF2-40B4-BE49-F238E27FC236}">
                  <a16:creationId xmlns:a16="http://schemas.microsoft.com/office/drawing/2014/main" id="{B1BCD61D-BF4A-45AF-B757-F7BBF6C39AB1}"/>
                </a:ext>
              </a:extLst>
            </p:cNvPr>
            <p:cNvPicPr/>
            <p:nvPr/>
          </p:nvPicPr>
          <p:blipFill>
            <a:blip r:embed="rId16" cstate="print"/>
            <a:stretch>
              <a:fillRect/>
            </a:stretch>
          </p:blipFill>
          <p:spPr>
            <a:xfrm>
              <a:off x="2328905" y="1365228"/>
              <a:ext cx="146253" cy="159169"/>
            </a:xfrm>
            <a:prstGeom prst="rect">
              <a:avLst/>
            </a:prstGeom>
          </p:spPr>
        </p:pic>
        <p:sp>
          <p:nvSpPr>
            <p:cNvPr id="63" name="object 22">
              <a:extLst>
                <a:ext uri="{FF2B5EF4-FFF2-40B4-BE49-F238E27FC236}">
                  <a16:creationId xmlns:a16="http://schemas.microsoft.com/office/drawing/2014/main" id="{501D5A94-E109-4793-8D56-97DF6A7D6ABA}"/>
                </a:ext>
              </a:extLst>
            </p:cNvPr>
            <p:cNvSpPr/>
            <p:nvPr/>
          </p:nvSpPr>
          <p:spPr>
            <a:xfrm>
              <a:off x="2501163" y="1481856"/>
              <a:ext cx="45085" cy="44450"/>
            </a:xfrm>
            <a:custGeom>
              <a:avLst/>
              <a:gdLst/>
              <a:ahLst/>
              <a:cxnLst/>
              <a:rect l="l" t="t" r="r" b="b"/>
              <a:pathLst>
                <a:path w="45085" h="44450">
                  <a:moveTo>
                    <a:pt x="26708" y="0"/>
                  </a:moveTo>
                  <a:lnTo>
                    <a:pt x="18288" y="0"/>
                  </a:lnTo>
                  <a:lnTo>
                    <a:pt x="14478" y="977"/>
                  </a:lnTo>
                  <a:lnTo>
                    <a:pt x="0" y="26454"/>
                  </a:lnTo>
                  <a:lnTo>
                    <a:pt x="990" y="30175"/>
                  </a:lnTo>
                  <a:lnTo>
                    <a:pt x="4953" y="36880"/>
                  </a:lnTo>
                  <a:lnTo>
                    <a:pt x="7645" y="39522"/>
                  </a:lnTo>
                  <a:lnTo>
                    <a:pt x="14478" y="43408"/>
                  </a:lnTo>
                  <a:lnTo>
                    <a:pt x="18288" y="44386"/>
                  </a:lnTo>
                  <a:lnTo>
                    <a:pt x="26708" y="44386"/>
                  </a:lnTo>
                  <a:lnTo>
                    <a:pt x="30530" y="43408"/>
                  </a:lnTo>
                  <a:lnTo>
                    <a:pt x="36414" y="40068"/>
                  </a:lnTo>
                  <a:lnTo>
                    <a:pt x="19151" y="40068"/>
                  </a:lnTo>
                  <a:lnTo>
                    <a:pt x="16119" y="39293"/>
                  </a:lnTo>
                  <a:lnTo>
                    <a:pt x="4873" y="18859"/>
                  </a:lnTo>
                  <a:lnTo>
                    <a:pt x="5613" y="15798"/>
                  </a:lnTo>
                  <a:lnTo>
                    <a:pt x="8636" y="10337"/>
                  </a:lnTo>
                  <a:lnTo>
                    <a:pt x="10744" y="8191"/>
                  </a:lnTo>
                  <a:lnTo>
                    <a:pt x="16141" y="5092"/>
                  </a:lnTo>
                  <a:lnTo>
                    <a:pt x="19151" y="4317"/>
                  </a:lnTo>
                  <a:lnTo>
                    <a:pt x="36414" y="4317"/>
                  </a:lnTo>
                  <a:lnTo>
                    <a:pt x="30530" y="977"/>
                  </a:lnTo>
                  <a:lnTo>
                    <a:pt x="26708" y="0"/>
                  </a:lnTo>
                  <a:close/>
                </a:path>
                <a:path w="45085" h="44450">
                  <a:moveTo>
                    <a:pt x="36414" y="4317"/>
                  </a:moveTo>
                  <a:lnTo>
                    <a:pt x="25844" y="4317"/>
                  </a:lnTo>
                  <a:lnTo>
                    <a:pt x="28879" y="5092"/>
                  </a:lnTo>
                  <a:lnTo>
                    <a:pt x="34277" y="8191"/>
                  </a:lnTo>
                  <a:lnTo>
                    <a:pt x="36385" y="10337"/>
                  </a:lnTo>
                  <a:lnTo>
                    <a:pt x="39408" y="15798"/>
                  </a:lnTo>
                  <a:lnTo>
                    <a:pt x="39999" y="18173"/>
                  </a:lnTo>
                  <a:lnTo>
                    <a:pt x="40125" y="25806"/>
                  </a:lnTo>
                  <a:lnTo>
                    <a:pt x="39408" y="28676"/>
                  </a:lnTo>
                  <a:lnTo>
                    <a:pt x="36385" y="34074"/>
                  </a:lnTo>
                  <a:lnTo>
                    <a:pt x="34277" y="36194"/>
                  </a:lnTo>
                  <a:lnTo>
                    <a:pt x="28879" y="39293"/>
                  </a:lnTo>
                  <a:lnTo>
                    <a:pt x="25844" y="40068"/>
                  </a:lnTo>
                  <a:lnTo>
                    <a:pt x="36414" y="40068"/>
                  </a:lnTo>
                  <a:lnTo>
                    <a:pt x="45021" y="18072"/>
                  </a:lnTo>
                  <a:lnTo>
                    <a:pt x="44008" y="14262"/>
                  </a:lnTo>
                  <a:lnTo>
                    <a:pt x="40081" y="7531"/>
                  </a:lnTo>
                  <a:lnTo>
                    <a:pt x="37376" y="4864"/>
                  </a:lnTo>
                  <a:lnTo>
                    <a:pt x="36414" y="4317"/>
                  </a:lnTo>
                  <a:close/>
                </a:path>
                <a:path w="45085" h="44450">
                  <a:moveTo>
                    <a:pt x="26301" y="9931"/>
                  </a:moveTo>
                  <a:lnTo>
                    <a:pt x="14033" y="9931"/>
                  </a:lnTo>
                  <a:lnTo>
                    <a:pt x="14033" y="34556"/>
                  </a:lnTo>
                  <a:lnTo>
                    <a:pt x="18783" y="34556"/>
                  </a:lnTo>
                  <a:lnTo>
                    <a:pt x="18783" y="25806"/>
                  </a:lnTo>
                  <a:lnTo>
                    <a:pt x="27782" y="25806"/>
                  </a:lnTo>
                  <a:lnTo>
                    <a:pt x="27203" y="24841"/>
                  </a:lnTo>
                  <a:lnTo>
                    <a:pt x="29006" y="24333"/>
                  </a:lnTo>
                  <a:lnTo>
                    <a:pt x="30416" y="23469"/>
                  </a:lnTo>
                  <a:lnTo>
                    <a:pt x="31776" y="21818"/>
                  </a:lnTo>
                  <a:lnTo>
                    <a:pt x="18783" y="21818"/>
                  </a:lnTo>
                  <a:lnTo>
                    <a:pt x="18783" y="13931"/>
                  </a:lnTo>
                  <a:lnTo>
                    <a:pt x="32249" y="13931"/>
                  </a:lnTo>
                  <a:lnTo>
                    <a:pt x="32067" y="13538"/>
                  </a:lnTo>
                  <a:lnTo>
                    <a:pt x="28613" y="10655"/>
                  </a:lnTo>
                  <a:lnTo>
                    <a:pt x="26301" y="9931"/>
                  </a:lnTo>
                  <a:close/>
                </a:path>
                <a:path w="45085" h="44450">
                  <a:moveTo>
                    <a:pt x="27782" y="25806"/>
                  </a:moveTo>
                  <a:lnTo>
                    <a:pt x="22567" y="25806"/>
                  </a:lnTo>
                  <a:lnTo>
                    <a:pt x="27749" y="34556"/>
                  </a:lnTo>
                  <a:lnTo>
                    <a:pt x="33032" y="34556"/>
                  </a:lnTo>
                  <a:lnTo>
                    <a:pt x="27782" y="25806"/>
                  </a:lnTo>
                  <a:close/>
                </a:path>
                <a:path w="45085" h="44450">
                  <a:moveTo>
                    <a:pt x="32249" y="13931"/>
                  </a:moveTo>
                  <a:lnTo>
                    <a:pt x="24650" y="13931"/>
                  </a:lnTo>
                  <a:lnTo>
                    <a:pt x="25806" y="14262"/>
                  </a:lnTo>
                  <a:lnTo>
                    <a:pt x="27533" y="15557"/>
                  </a:lnTo>
                  <a:lnTo>
                    <a:pt x="27965" y="16484"/>
                  </a:lnTo>
                  <a:lnTo>
                    <a:pt x="27965" y="19011"/>
                  </a:lnTo>
                  <a:lnTo>
                    <a:pt x="27520" y="20015"/>
                  </a:lnTo>
                  <a:lnTo>
                    <a:pt x="25717" y="21450"/>
                  </a:lnTo>
                  <a:lnTo>
                    <a:pt x="24574" y="21818"/>
                  </a:lnTo>
                  <a:lnTo>
                    <a:pt x="31776" y="21818"/>
                  </a:lnTo>
                  <a:lnTo>
                    <a:pt x="32435" y="21018"/>
                  </a:lnTo>
                  <a:lnTo>
                    <a:pt x="32931" y="19507"/>
                  </a:lnTo>
                  <a:lnTo>
                    <a:pt x="32931" y="15405"/>
                  </a:lnTo>
                  <a:lnTo>
                    <a:pt x="32249" y="13931"/>
                  </a:lnTo>
                  <a:close/>
                </a:path>
              </a:pathLst>
            </a:custGeom>
            <a:solidFill>
              <a:srgbClr val="1D2757"/>
            </a:solidFill>
          </p:spPr>
          <p:txBody>
            <a:bodyPr wrap="square" lIns="0" tIns="0" rIns="0" bIns="0" rtlCol="0"/>
            <a:lstStyle/>
            <a:p>
              <a:endParaRPr/>
            </a:p>
          </p:txBody>
        </p:sp>
      </p:grpSp>
      <p:grpSp>
        <p:nvGrpSpPr>
          <p:cNvPr id="56" name="object 23">
            <a:extLst>
              <a:ext uri="{FF2B5EF4-FFF2-40B4-BE49-F238E27FC236}">
                <a16:creationId xmlns:a16="http://schemas.microsoft.com/office/drawing/2014/main" id="{ADC2FD78-2562-42C6-A230-F570440E7099}"/>
              </a:ext>
            </a:extLst>
          </p:cNvPr>
          <p:cNvGrpSpPr/>
          <p:nvPr/>
        </p:nvGrpSpPr>
        <p:grpSpPr>
          <a:xfrm>
            <a:off x="0" y="6592823"/>
            <a:ext cx="12192000" cy="265430"/>
            <a:chOff x="0" y="6592823"/>
            <a:chExt cx="12192000" cy="265430"/>
          </a:xfrm>
        </p:grpSpPr>
        <p:sp>
          <p:nvSpPr>
            <p:cNvPr id="57" name="object 24">
              <a:extLst>
                <a:ext uri="{FF2B5EF4-FFF2-40B4-BE49-F238E27FC236}">
                  <a16:creationId xmlns:a16="http://schemas.microsoft.com/office/drawing/2014/main" id="{1C4FDA3C-8FEA-4FCE-87AE-F3716FEEC00C}"/>
                </a:ext>
              </a:extLst>
            </p:cNvPr>
            <p:cNvSpPr/>
            <p:nvPr/>
          </p:nvSpPr>
          <p:spPr>
            <a:xfrm>
              <a:off x="0" y="6592823"/>
              <a:ext cx="3009900" cy="265430"/>
            </a:xfrm>
            <a:custGeom>
              <a:avLst/>
              <a:gdLst/>
              <a:ahLst/>
              <a:cxnLst/>
              <a:rect l="l" t="t" r="r" b="b"/>
              <a:pathLst>
                <a:path w="3009900" h="265429">
                  <a:moveTo>
                    <a:pt x="3009633" y="0"/>
                  </a:moveTo>
                  <a:lnTo>
                    <a:pt x="0" y="0"/>
                  </a:lnTo>
                  <a:lnTo>
                    <a:pt x="0" y="265175"/>
                  </a:lnTo>
                  <a:lnTo>
                    <a:pt x="3009633" y="265175"/>
                  </a:lnTo>
                  <a:lnTo>
                    <a:pt x="3009633" y="0"/>
                  </a:lnTo>
                  <a:close/>
                </a:path>
              </a:pathLst>
            </a:custGeom>
            <a:solidFill>
              <a:srgbClr val="1D2757"/>
            </a:solidFill>
          </p:spPr>
          <p:txBody>
            <a:bodyPr wrap="square" lIns="0" tIns="0" rIns="0" bIns="0" rtlCol="0"/>
            <a:lstStyle/>
            <a:p>
              <a:endParaRPr/>
            </a:p>
          </p:txBody>
        </p:sp>
        <p:sp>
          <p:nvSpPr>
            <p:cNvPr id="58" name="object 25">
              <a:extLst>
                <a:ext uri="{FF2B5EF4-FFF2-40B4-BE49-F238E27FC236}">
                  <a16:creationId xmlns:a16="http://schemas.microsoft.com/office/drawing/2014/main" id="{F91921A7-51F9-45AA-B875-50CBFD39D35C}"/>
                </a:ext>
              </a:extLst>
            </p:cNvPr>
            <p:cNvSpPr/>
            <p:nvPr/>
          </p:nvSpPr>
          <p:spPr>
            <a:xfrm>
              <a:off x="3009633" y="6592823"/>
              <a:ext cx="9182100" cy="265430"/>
            </a:xfrm>
            <a:custGeom>
              <a:avLst/>
              <a:gdLst/>
              <a:ahLst/>
              <a:cxnLst/>
              <a:rect l="l" t="t" r="r" b="b"/>
              <a:pathLst>
                <a:path w="9182100" h="265429">
                  <a:moveTo>
                    <a:pt x="9182061" y="0"/>
                  </a:moveTo>
                  <a:lnTo>
                    <a:pt x="0" y="0"/>
                  </a:lnTo>
                  <a:lnTo>
                    <a:pt x="0" y="265175"/>
                  </a:lnTo>
                  <a:lnTo>
                    <a:pt x="9182061" y="265175"/>
                  </a:lnTo>
                  <a:lnTo>
                    <a:pt x="9182061" y="0"/>
                  </a:lnTo>
                  <a:close/>
                </a:path>
              </a:pathLst>
            </a:custGeom>
            <a:solidFill>
              <a:srgbClr val="0063FF"/>
            </a:solidFill>
          </p:spPr>
          <p:txBody>
            <a:bodyPr wrap="square" lIns="0" tIns="0" rIns="0" bIns="0" rtlCol="0"/>
            <a:lstStyle/>
            <a:p>
              <a:endParaRPr/>
            </a:p>
          </p:txBody>
        </p:sp>
      </p:grpSp>
    </p:spTree>
    <p:extLst>
      <p:ext uri="{BB962C8B-B14F-4D97-AF65-F5344CB8AC3E}">
        <p14:creationId xmlns:p14="http://schemas.microsoft.com/office/powerpoint/2010/main" val="3185667492"/>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3F4D740-912A-42C4-B0EC-CE1DD9033BCE}"/>
              </a:ext>
            </a:extLst>
          </p:cNvPr>
          <p:cNvGrpSpPr/>
          <p:nvPr userDrawn="1"/>
        </p:nvGrpSpPr>
        <p:grpSpPr>
          <a:xfrm>
            <a:off x="426565" y="0"/>
            <a:ext cx="11765129" cy="6592824"/>
            <a:chOff x="426565" y="0"/>
            <a:chExt cx="11765129" cy="6592824"/>
          </a:xfrm>
        </p:grpSpPr>
        <p:pic>
          <p:nvPicPr>
            <p:cNvPr id="28" name="bg object 16">
              <a:extLst>
                <a:ext uri="{FF2B5EF4-FFF2-40B4-BE49-F238E27FC236}">
                  <a16:creationId xmlns:a16="http://schemas.microsoft.com/office/drawing/2014/main" id="{0CB32F53-FFA9-4CF0-AA3E-B4973D65CF25}"/>
                </a:ext>
              </a:extLst>
            </p:cNvPr>
            <p:cNvPicPr/>
            <p:nvPr/>
          </p:nvPicPr>
          <p:blipFill>
            <a:blip r:embed="rId3" cstate="print"/>
            <a:stretch>
              <a:fillRect/>
            </a:stretch>
          </p:blipFill>
          <p:spPr>
            <a:xfrm>
              <a:off x="3009633" y="0"/>
              <a:ext cx="9182061" cy="6592824"/>
            </a:xfrm>
            <a:prstGeom prst="rect">
              <a:avLst/>
            </a:prstGeom>
          </p:spPr>
        </p:pic>
        <p:sp>
          <p:nvSpPr>
            <p:cNvPr id="29" name="bg object 17">
              <a:extLst>
                <a:ext uri="{FF2B5EF4-FFF2-40B4-BE49-F238E27FC236}">
                  <a16:creationId xmlns:a16="http://schemas.microsoft.com/office/drawing/2014/main" id="{02BA18BF-9CEA-4AB1-AC0C-C9DA12371D0D}"/>
                </a:ext>
              </a:extLst>
            </p:cNvPr>
            <p:cNvSpPr/>
            <p:nvPr/>
          </p:nvSpPr>
          <p:spPr>
            <a:xfrm>
              <a:off x="426565" y="704087"/>
              <a:ext cx="384175" cy="859790"/>
            </a:xfrm>
            <a:custGeom>
              <a:avLst/>
              <a:gdLst/>
              <a:ahLst/>
              <a:cxnLst/>
              <a:rect l="l" t="t" r="r" b="b"/>
              <a:pathLst>
                <a:path w="384175" h="859790">
                  <a:moveTo>
                    <a:pt x="223177" y="438365"/>
                  </a:moveTo>
                  <a:lnTo>
                    <a:pt x="160883" y="438365"/>
                  </a:lnTo>
                  <a:lnTo>
                    <a:pt x="160883" y="821207"/>
                  </a:lnTo>
                  <a:lnTo>
                    <a:pt x="192036" y="859193"/>
                  </a:lnTo>
                  <a:lnTo>
                    <a:pt x="223177" y="821207"/>
                  </a:lnTo>
                  <a:lnTo>
                    <a:pt x="223177" y="438365"/>
                  </a:lnTo>
                  <a:close/>
                </a:path>
                <a:path w="384175" h="859790">
                  <a:moveTo>
                    <a:pt x="345795" y="376059"/>
                  </a:moveTo>
                  <a:lnTo>
                    <a:pt x="37972" y="376059"/>
                  </a:lnTo>
                  <a:lnTo>
                    <a:pt x="12" y="407212"/>
                  </a:lnTo>
                  <a:lnTo>
                    <a:pt x="37972" y="438365"/>
                  </a:lnTo>
                  <a:lnTo>
                    <a:pt x="345795" y="438365"/>
                  </a:lnTo>
                  <a:lnTo>
                    <a:pt x="348830" y="435876"/>
                  </a:lnTo>
                  <a:lnTo>
                    <a:pt x="344906" y="435876"/>
                  </a:lnTo>
                  <a:lnTo>
                    <a:pt x="379857" y="407212"/>
                  </a:lnTo>
                  <a:lnTo>
                    <a:pt x="344906" y="378548"/>
                  </a:lnTo>
                  <a:lnTo>
                    <a:pt x="348831" y="378548"/>
                  </a:lnTo>
                  <a:lnTo>
                    <a:pt x="345795" y="376059"/>
                  </a:lnTo>
                  <a:close/>
                </a:path>
                <a:path w="384175" h="859790">
                  <a:moveTo>
                    <a:pt x="348831" y="378548"/>
                  </a:moveTo>
                  <a:lnTo>
                    <a:pt x="344906" y="378548"/>
                  </a:lnTo>
                  <a:lnTo>
                    <a:pt x="379857" y="407212"/>
                  </a:lnTo>
                  <a:lnTo>
                    <a:pt x="344906" y="435876"/>
                  </a:lnTo>
                  <a:lnTo>
                    <a:pt x="348830" y="435876"/>
                  </a:lnTo>
                  <a:lnTo>
                    <a:pt x="383781" y="407212"/>
                  </a:lnTo>
                  <a:lnTo>
                    <a:pt x="348831" y="378548"/>
                  </a:lnTo>
                  <a:close/>
                </a:path>
                <a:path w="384175" h="859790">
                  <a:moveTo>
                    <a:pt x="223177" y="257555"/>
                  </a:moveTo>
                  <a:lnTo>
                    <a:pt x="160883" y="257555"/>
                  </a:lnTo>
                  <a:lnTo>
                    <a:pt x="160883" y="376059"/>
                  </a:lnTo>
                  <a:lnTo>
                    <a:pt x="223177" y="376059"/>
                  </a:lnTo>
                  <a:lnTo>
                    <a:pt x="223177" y="257555"/>
                  </a:lnTo>
                  <a:close/>
                </a:path>
                <a:path w="384175" h="859790">
                  <a:moveTo>
                    <a:pt x="345795" y="195262"/>
                  </a:moveTo>
                  <a:lnTo>
                    <a:pt x="37972" y="195262"/>
                  </a:lnTo>
                  <a:lnTo>
                    <a:pt x="0" y="226415"/>
                  </a:lnTo>
                  <a:lnTo>
                    <a:pt x="37972" y="257555"/>
                  </a:lnTo>
                  <a:lnTo>
                    <a:pt x="345795" y="257555"/>
                  </a:lnTo>
                  <a:lnTo>
                    <a:pt x="348831" y="255066"/>
                  </a:lnTo>
                  <a:lnTo>
                    <a:pt x="344906" y="255066"/>
                  </a:lnTo>
                  <a:lnTo>
                    <a:pt x="379844" y="226415"/>
                  </a:lnTo>
                  <a:lnTo>
                    <a:pt x="344906" y="197751"/>
                  </a:lnTo>
                  <a:lnTo>
                    <a:pt x="348830" y="197751"/>
                  </a:lnTo>
                  <a:lnTo>
                    <a:pt x="345795" y="195262"/>
                  </a:lnTo>
                  <a:close/>
                </a:path>
                <a:path w="384175" h="859790">
                  <a:moveTo>
                    <a:pt x="348830" y="197751"/>
                  </a:moveTo>
                  <a:lnTo>
                    <a:pt x="344906" y="197751"/>
                  </a:lnTo>
                  <a:lnTo>
                    <a:pt x="379844" y="226415"/>
                  </a:lnTo>
                  <a:lnTo>
                    <a:pt x="344906" y="255066"/>
                  </a:lnTo>
                  <a:lnTo>
                    <a:pt x="348831" y="255066"/>
                  </a:lnTo>
                  <a:lnTo>
                    <a:pt x="383781" y="226415"/>
                  </a:lnTo>
                  <a:lnTo>
                    <a:pt x="348830" y="197751"/>
                  </a:lnTo>
                  <a:close/>
                </a:path>
                <a:path w="384175" h="859790">
                  <a:moveTo>
                    <a:pt x="192036" y="0"/>
                  </a:moveTo>
                  <a:lnTo>
                    <a:pt x="160883" y="37985"/>
                  </a:lnTo>
                  <a:lnTo>
                    <a:pt x="160883" y="195262"/>
                  </a:lnTo>
                  <a:lnTo>
                    <a:pt x="223177" y="195262"/>
                  </a:lnTo>
                  <a:lnTo>
                    <a:pt x="223177" y="37985"/>
                  </a:lnTo>
                  <a:lnTo>
                    <a:pt x="192036" y="0"/>
                  </a:lnTo>
                  <a:close/>
                </a:path>
              </a:pathLst>
            </a:custGeom>
            <a:solidFill>
              <a:srgbClr val="0063FF"/>
            </a:solidFill>
          </p:spPr>
          <p:txBody>
            <a:bodyPr wrap="square" lIns="0" tIns="0" rIns="0" bIns="0" rtlCol="0"/>
            <a:lstStyle/>
            <a:p>
              <a:endParaRPr/>
            </a:p>
          </p:txBody>
        </p:sp>
        <p:pic>
          <p:nvPicPr>
            <p:cNvPr id="30" name="bg object 18">
              <a:extLst>
                <a:ext uri="{FF2B5EF4-FFF2-40B4-BE49-F238E27FC236}">
                  <a16:creationId xmlns:a16="http://schemas.microsoft.com/office/drawing/2014/main" id="{0673BA23-D698-4144-B06B-AD6EB76B53FE}"/>
                </a:ext>
              </a:extLst>
            </p:cNvPr>
            <p:cNvPicPr/>
            <p:nvPr/>
          </p:nvPicPr>
          <p:blipFill>
            <a:blip r:embed="rId4" cstate="print"/>
            <a:stretch>
              <a:fillRect/>
            </a:stretch>
          </p:blipFill>
          <p:spPr>
            <a:xfrm>
              <a:off x="926433" y="1024696"/>
              <a:ext cx="284530" cy="216937"/>
            </a:xfrm>
            <a:prstGeom prst="rect">
              <a:avLst/>
            </a:prstGeom>
          </p:spPr>
        </p:pic>
        <p:pic>
          <p:nvPicPr>
            <p:cNvPr id="31" name="bg object 19">
              <a:extLst>
                <a:ext uri="{FF2B5EF4-FFF2-40B4-BE49-F238E27FC236}">
                  <a16:creationId xmlns:a16="http://schemas.microsoft.com/office/drawing/2014/main" id="{D9F7079F-5A0C-41B3-AB4D-1CF35D3ADD45}"/>
                </a:ext>
              </a:extLst>
            </p:cNvPr>
            <p:cNvPicPr/>
            <p:nvPr/>
          </p:nvPicPr>
          <p:blipFill>
            <a:blip r:embed="rId5" cstate="print"/>
            <a:stretch>
              <a:fillRect/>
            </a:stretch>
          </p:blipFill>
          <p:spPr>
            <a:xfrm>
              <a:off x="1238934" y="1080620"/>
              <a:ext cx="146253" cy="159156"/>
            </a:xfrm>
            <a:prstGeom prst="rect">
              <a:avLst/>
            </a:prstGeom>
          </p:spPr>
        </p:pic>
        <p:pic>
          <p:nvPicPr>
            <p:cNvPr id="55" name="bg object 20">
              <a:extLst>
                <a:ext uri="{FF2B5EF4-FFF2-40B4-BE49-F238E27FC236}">
                  <a16:creationId xmlns:a16="http://schemas.microsoft.com/office/drawing/2014/main" id="{797DE576-B27A-44E8-9FDC-DC4C2A412AC6}"/>
                </a:ext>
              </a:extLst>
            </p:cNvPr>
            <p:cNvPicPr/>
            <p:nvPr/>
          </p:nvPicPr>
          <p:blipFill>
            <a:blip r:embed="rId6" cstate="print"/>
            <a:stretch>
              <a:fillRect/>
            </a:stretch>
          </p:blipFill>
          <p:spPr>
            <a:xfrm>
              <a:off x="1405475" y="1080623"/>
              <a:ext cx="158546" cy="222453"/>
            </a:xfrm>
            <a:prstGeom prst="rect">
              <a:avLst/>
            </a:prstGeom>
          </p:spPr>
        </p:pic>
        <p:pic>
          <p:nvPicPr>
            <p:cNvPr id="56" name="bg object 21">
              <a:extLst>
                <a:ext uri="{FF2B5EF4-FFF2-40B4-BE49-F238E27FC236}">
                  <a16:creationId xmlns:a16="http://schemas.microsoft.com/office/drawing/2014/main" id="{29A67430-72B7-40F1-8D7E-FCE36774CD94}"/>
                </a:ext>
              </a:extLst>
            </p:cNvPr>
            <p:cNvPicPr/>
            <p:nvPr/>
          </p:nvPicPr>
          <p:blipFill>
            <a:blip r:embed="rId7" cstate="print"/>
            <a:stretch>
              <a:fillRect/>
            </a:stretch>
          </p:blipFill>
          <p:spPr>
            <a:xfrm>
              <a:off x="890258" y="744065"/>
              <a:ext cx="202793" cy="215087"/>
            </a:xfrm>
            <a:prstGeom prst="rect">
              <a:avLst/>
            </a:prstGeom>
          </p:spPr>
        </p:pic>
        <p:pic>
          <p:nvPicPr>
            <p:cNvPr id="57" name="bg object 22">
              <a:extLst>
                <a:ext uri="{FF2B5EF4-FFF2-40B4-BE49-F238E27FC236}">
                  <a16:creationId xmlns:a16="http://schemas.microsoft.com/office/drawing/2014/main" id="{364E510F-5B00-4493-892E-2960B8A4E47E}"/>
                </a:ext>
              </a:extLst>
            </p:cNvPr>
            <p:cNvPicPr/>
            <p:nvPr/>
          </p:nvPicPr>
          <p:blipFill>
            <a:blip r:embed="rId8" cstate="print"/>
            <a:stretch>
              <a:fillRect/>
            </a:stretch>
          </p:blipFill>
          <p:spPr>
            <a:xfrm>
              <a:off x="1112422" y="799992"/>
              <a:ext cx="240284" cy="159156"/>
            </a:xfrm>
            <a:prstGeom prst="rect">
              <a:avLst/>
            </a:prstGeom>
          </p:spPr>
        </p:pic>
        <p:pic>
          <p:nvPicPr>
            <p:cNvPr id="58" name="bg object 23">
              <a:extLst>
                <a:ext uri="{FF2B5EF4-FFF2-40B4-BE49-F238E27FC236}">
                  <a16:creationId xmlns:a16="http://schemas.microsoft.com/office/drawing/2014/main" id="{2CEE8DA0-2902-478D-B96F-C90A3DB8DBDB}"/>
                </a:ext>
              </a:extLst>
            </p:cNvPr>
            <p:cNvPicPr/>
            <p:nvPr/>
          </p:nvPicPr>
          <p:blipFill>
            <a:blip r:embed="rId9" cstate="print"/>
            <a:stretch>
              <a:fillRect/>
            </a:stretch>
          </p:blipFill>
          <p:spPr>
            <a:xfrm>
              <a:off x="1372081" y="799986"/>
              <a:ext cx="154241" cy="161010"/>
            </a:xfrm>
            <a:prstGeom prst="rect">
              <a:avLst/>
            </a:prstGeom>
          </p:spPr>
        </p:pic>
        <p:pic>
          <p:nvPicPr>
            <p:cNvPr id="59" name="bg object 24">
              <a:extLst>
                <a:ext uri="{FF2B5EF4-FFF2-40B4-BE49-F238E27FC236}">
                  <a16:creationId xmlns:a16="http://schemas.microsoft.com/office/drawing/2014/main" id="{0390A817-5421-478C-A205-6591FCE7420C}"/>
                </a:ext>
              </a:extLst>
            </p:cNvPr>
            <p:cNvPicPr/>
            <p:nvPr/>
          </p:nvPicPr>
          <p:blipFill>
            <a:blip r:embed="rId10" cstate="print"/>
            <a:stretch>
              <a:fillRect/>
            </a:stretch>
          </p:blipFill>
          <p:spPr>
            <a:xfrm>
              <a:off x="1553063" y="801833"/>
              <a:ext cx="86956" cy="157314"/>
            </a:xfrm>
            <a:prstGeom prst="rect">
              <a:avLst/>
            </a:prstGeom>
          </p:spPr>
        </p:pic>
        <p:sp>
          <p:nvSpPr>
            <p:cNvPr id="60" name="bg object 25">
              <a:extLst>
                <a:ext uri="{FF2B5EF4-FFF2-40B4-BE49-F238E27FC236}">
                  <a16:creationId xmlns:a16="http://schemas.microsoft.com/office/drawing/2014/main" id="{D2DF438F-AF70-4A41-B983-109AE91D0076}"/>
                </a:ext>
              </a:extLst>
            </p:cNvPr>
            <p:cNvSpPr/>
            <p:nvPr/>
          </p:nvSpPr>
          <p:spPr>
            <a:xfrm>
              <a:off x="1664293" y="739157"/>
              <a:ext cx="40640" cy="220345"/>
            </a:xfrm>
            <a:custGeom>
              <a:avLst/>
              <a:gdLst/>
              <a:ahLst/>
              <a:cxnLst/>
              <a:rect l="l" t="t" r="r" b="b"/>
              <a:pathLst>
                <a:path w="40639" h="220344">
                  <a:moveTo>
                    <a:pt x="20281" y="0"/>
                  </a:moveTo>
                  <a:lnTo>
                    <a:pt x="12317" y="1473"/>
                  </a:lnTo>
                  <a:lnTo>
                    <a:pt x="5878" y="5567"/>
                  </a:lnTo>
                  <a:lnTo>
                    <a:pt x="1570" y="11792"/>
                  </a:lnTo>
                  <a:lnTo>
                    <a:pt x="0" y="19659"/>
                  </a:lnTo>
                  <a:lnTo>
                    <a:pt x="1570" y="27702"/>
                  </a:lnTo>
                  <a:lnTo>
                    <a:pt x="5878" y="34018"/>
                  </a:lnTo>
                  <a:lnTo>
                    <a:pt x="12317" y="38145"/>
                  </a:lnTo>
                  <a:lnTo>
                    <a:pt x="20281" y="39624"/>
                  </a:lnTo>
                  <a:lnTo>
                    <a:pt x="28246" y="38145"/>
                  </a:lnTo>
                  <a:lnTo>
                    <a:pt x="34685" y="34018"/>
                  </a:lnTo>
                  <a:lnTo>
                    <a:pt x="38993" y="27702"/>
                  </a:lnTo>
                  <a:lnTo>
                    <a:pt x="40563" y="19659"/>
                  </a:lnTo>
                  <a:lnTo>
                    <a:pt x="38993" y="11792"/>
                  </a:lnTo>
                  <a:lnTo>
                    <a:pt x="34685" y="5567"/>
                  </a:lnTo>
                  <a:lnTo>
                    <a:pt x="28246" y="1473"/>
                  </a:lnTo>
                  <a:lnTo>
                    <a:pt x="20281" y="0"/>
                  </a:lnTo>
                  <a:close/>
                </a:path>
                <a:path w="40639" h="220344">
                  <a:moveTo>
                    <a:pt x="36880" y="62674"/>
                  </a:moveTo>
                  <a:lnTo>
                    <a:pt x="3695" y="62674"/>
                  </a:lnTo>
                  <a:lnTo>
                    <a:pt x="3695" y="219989"/>
                  </a:lnTo>
                  <a:lnTo>
                    <a:pt x="36880" y="219989"/>
                  </a:lnTo>
                  <a:lnTo>
                    <a:pt x="36880" y="62674"/>
                  </a:lnTo>
                  <a:close/>
                </a:path>
              </a:pathLst>
            </a:custGeom>
            <a:solidFill>
              <a:srgbClr val="1D2757"/>
            </a:solidFill>
          </p:spPr>
          <p:txBody>
            <a:bodyPr wrap="square" lIns="0" tIns="0" rIns="0" bIns="0" rtlCol="0"/>
            <a:lstStyle/>
            <a:p>
              <a:endParaRPr/>
            </a:p>
          </p:txBody>
        </p:sp>
        <p:pic>
          <p:nvPicPr>
            <p:cNvPr id="61" name="bg object 26">
              <a:extLst>
                <a:ext uri="{FF2B5EF4-FFF2-40B4-BE49-F238E27FC236}">
                  <a16:creationId xmlns:a16="http://schemas.microsoft.com/office/drawing/2014/main" id="{6EEDE2FF-0D74-497B-9703-107DF05EB16B}"/>
                </a:ext>
              </a:extLst>
            </p:cNvPr>
            <p:cNvPicPr/>
            <p:nvPr/>
          </p:nvPicPr>
          <p:blipFill>
            <a:blip r:embed="rId11" cstate="print"/>
            <a:stretch>
              <a:fillRect/>
            </a:stretch>
          </p:blipFill>
          <p:spPr>
            <a:xfrm>
              <a:off x="1727894" y="799986"/>
              <a:ext cx="151180" cy="161010"/>
            </a:xfrm>
            <a:prstGeom prst="rect">
              <a:avLst/>
            </a:prstGeom>
          </p:spPr>
        </p:pic>
        <p:pic>
          <p:nvPicPr>
            <p:cNvPr id="62" name="bg object 27">
              <a:extLst>
                <a:ext uri="{FF2B5EF4-FFF2-40B4-BE49-F238E27FC236}">
                  <a16:creationId xmlns:a16="http://schemas.microsoft.com/office/drawing/2014/main" id="{87144909-DF5D-4514-B69D-FB2F3218B27C}"/>
                </a:ext>
              </a:extLst>
            </p:cNvPr>
            <p:cNvPicPr/>
            <p:nvPr/>
          </p:nvPicPr>
          <p:blipFill>
            <a:blip r:embed="rId12" cstate="print"/>
            <a:stretch>
              <a:fillRect/>
            </a:stretch>
          </p:blipFill>
          <p:spPr>
            <a:xfrm>
              <a:off x="1899664" y="799992"/>
              <a:ext cx="156705" cy="161010"/>
            </a:xfrm>
            <a:prstGeom prst="rect">
              <a:avLst/>
            </a:prstGeom>
          </p:spPr>
        </p:pic>
        <p:pic>
          <p:nvPicPr>
            <p:cNvPr id="63" name="bg object 28">
              <a:extLst>
                <a:ext uri="{FF2B5EF4-FFF2-40B4-BE49-F238E27FC236}">
                  <a16:creationId xmlns:a16="http://schemas.microsoft.com/office/drawing/2014/main" id="{7591D399-6F8B-4145-B214-4A3FBDBD1B50}"/>
                </a:ext>
              </a:extLst>
            </p:cNvPr>
            <p:cNvPicPr/>
            <p:nvPr/>
          </p:nvPicPr>
          <p:blipFill>
            <a:blip r:embed="rId13" cstate="print"/>
            <a:stretch>
              <a:fillRect/>
            </a:stretch>
          </p:blipFill>
          <p:spPr>
            <a:xfrm>
              <a:off x="2077093" y="799988"/>
              <a:ext cx="146253" cy="159169"/>
            </a:xfrm>
            <a:prstGeom prst="rect">
              <a:avLst/>
            </a:prstGeom>
          </p:spPr>
        </p:pic>
        <p:sp>
          <p:nvSpPr>
            <p:cNvPr id="64" name="bg object 29">
              <a:extLst>
                <a:ext uri="{FF2B5EF4-FFF2-40B4-BE49-F238E27FC236}">
                  <a16:creationId xmlns:a16="http://schemas.microsoft.com/office/drawing/2014/main" id="{E45146BA-2874-4798-A633-B1548029F634}"/>
                </a:ext>
              </a:extLst>
            </p:cNvPr>
            <p:cNvSpPr/>
            <p:nvPr/>
          </p:nvSpPr>
          <p:spPr>
            <a:xfrm>
              <a:off x="890244" y="1309306"/>
              <a:ext cx="843280" cy="217170"/>
            </a:xfrm>
            <a:custGeom>
              <a:avLst/>
              <a:gdLst/>
              <a:ahLst/>
              <a:cxnLst/>
              <a:rect l="l" t="t" r="r" b="b"/>
              <a:pathLst>
                <a:path w="843280" h="217169">
                  <a:moveTo>
                    <a:pt x="202793" y="215087"/>
                  </a:moveTo>
                  <a:lnTo>
                    <a:pt x="182981" y="161925"/>
                  </a:lnTo>
                  <a:lnTo>
                    <a:pt x="171754" y="131813"/>
                  </a:lnTo>
                  <a:lnTo>
                    <a:pt x="136817" y="38100"/>
                  </a:lnTo>
                  <a:lnTo>
                    <a:pt x="134886" y="32931"/>
                  </a:lnTo>
                  <a:lnTo>
                    <a:pt x="134886" y="131813"/>
                  </a:lnTo>
                  <a:lnTo>
                    <a:pt x="66370" y="131813"/>
                  </a:lnTo>
                  <a:lnTo>
                    <a:pt x="100482" y="38100"/>
                  </a:lnTo>
                  <a:lnTo>
                    <a:pt x="134886" y="131813"/>
                  </a:lnTo>
                  <a:lnTo>
                    <a:pt x="134886" y="32931"/>
                  </a:lnTo>
                  <a:lnTo>
                    <a:pt x="122605" y="0"/>
                  </a:lnTo>
                  <a:lnTo>
                    <a:pt x="80505" y="0"/>
                  </a:lnTo>
                  <a:lnTo>
                    <a:pt x="0" y="215087"/>
                  </a:lnTo>
                  <a:lnTo>
                    <a:pt x="36563" y="215087"/>
                  </a:lnTo>
                  <a:lnTo>
                    <a:pt x="56540" y="161925"/>
                  </a:lnTo>
                  <a:lnTo>
                    <a:pt x="144716" y="161925"/>
                  </a:lnTo>
                  <a:lnTo>
                    <a:pt x="165011" y="215087"/>
                  </a:lnTo>
                  <a:lnTo>
                    <a:pt x="202793" y="215087"/>
                  </a:lnTo>
                  <a:close/>
                </a:path>
                <a:path w="843280" h="217169">
                  <a:moveTo>
                    <a:pt x="345198" y="167779"/>
                  </a:moveTo>
                  <a:lnTo>
                    <a:pt x="326148" y="132740"/>
                  </a:lnTo>
                  <a:lnTo>
                    <a:pt x="280365" y="120764"/>
                  </a:lnTo>
                  <a:lnTo>
                    <a:pt x="265036" y="118732"/>
                  </a:lnTo>
                  <a:lnTo>
                    <a:pt x="253199" y="115887"/>
                  </a:lnTo>
                  <a:lnTo>
                    <a:pt x="245579" y="110782"/>
                  </a:lnTo>
                  <a:lnTo>
                    <a:pt x="242874" y="102019"/>
                  </a:lnTo>
                  <a:lnTo>
                    <a:pt x="245198" y="93433"/>
                  </a:lnTo>
                  <a:lnTo>
                    <a:pt x="251752" y="86842"/>
                  </a:lnTo>
                  <a:lnTo>
                    <a:pt x="261924" y="82613"/>
                  </a:lnTo>
                  <a:lnTo>
                    <a:pt x="275132" y="81127"/>
                  </a:lnTo>
                  <a:lnTo>
                    <a:pt x="288696" y="83019"/>
                  </a:lnTo>
                  <a:lnTo>
                    <a:pt x="299453" y="88265"/>
                  </a:lnTo>
                  <a:lnTo>
                    <a:pt x="306806" y="96164"/>
                  </a:lnTo>
                  <a:lnTo>
                    <a:pt x="310159" y="106019"/>
                  </a:lnTo>
                  <a:lnTo>
                    <a:pt x="342430" y="106019"/>
                  </a:lnTo>
                  <a:lnTo>
                    <a:pt x="336181" y="84569"/>
                  </a:lnTo>
                  <a:lnTo>
                    <a:pt x="321957" y="68834"/>
                  </a:lnTo>
                  <a:lnTo>
                    <a:pt x="300990" y="59093"/>
                  </a:lnTo>
                  <a:lnTo>
                    <a:pt x="274523" y="55626"/>
                  </a:lnTo>
                  <a:lnTo>
                    <a:pt x="248856" y="58978"/>
                  </a:lnTo>
                  <a:lnTo>
                    <a:pt x="228625" y="68910"/>
                  </a:lnTo>
                  <a:lnTo>
                    <a:pt x="215379" y="84480"/>
                  </a:lnTo>
                  <a:lnTo>
                    <a:pt x="210616" y="104787"/>
                  </a:lnTo>
                  <a:lnTo>
                    <a:pt x="215582" y="124828"/>
                  </a:lnTo>
                  <a:lnTo>
                    <a:pt x="229158" y="137502"/>
                  </a:lnTo>
                  <a:lnTo>
                    <a:pt x="249377" y="144881"/>
                  </a:lnTo>
                  <a:lnTo>
                    <a:pt x="274218" y="149034"/>
                  </a:lnTo>
                  <a:lnTo>
                    <a:pt x="290334" y="151180"/>
                  </a:lnTo>
                  <a:lnTo>
                    <a:pt x="302412" y="154444"/>
                  </a:lnTo>
                  <a:lnTo>
                    <a:pt x="309994" y="160312"/>
                  </a:lnTo>
                  <a:lnTo>
                    <a:pt x="312623" y="170230"/>
                  </a:lnTo>
                  <a:lnTo>
                    <a:pt x="310146" y="179120"/>
                  </a:lnTo>
                  <a:lnTo>
                    <a:pt x="303174" y="185788"/>
                  </a:lnTo>
                  <a:lnTo>
                    <a:pt x="292404" y="189979"/>
                  </a:lnTo>
                  <a:lnTo>
                    <a:pt x="278511" y="191439"/>
                  </a:lnTo>
                  <a:lnTo>
                    <a:pt x="263004" y="189306"/>
                  </a:lnTo>
                  <a:lnTo>
                    <a:pt x="250939" y="183400"/>
                  </a:lnTo>
                  <a:lnTo>
                    <a:pt x="242912" y="174447"/>
                  </a:lnTo>
                  <a:lnTo>
                    <a:pt x="239496" y="163169"/>
                  </a:lnTo>
                  <a:lnTo>
                    <a:pt x="207543" y="163169"/>
                  </a:lnTo>
                  <a:lnTo>
                    <a:pt x="213194" y="185953"/>
                  </a:lnTo>
                  <a:lnTo>
                    <a:pt x="227850" y="202844"/>
                  </a:lnTo>
                  <a:lnTo>
                    <a:pt x="250190" y="213334"/>
                  </a:lnTo>
                  <a:lnTo>
                    <a:pt x="278828" y="216941"/>
                  </a:lnTo>
                  <a:lnTo>
                    <a:pt x="305269" y="213487"/>
                  </a:lnTo>
                  <a:lnTo>
                    <a:pt x="326301" y="203644"/>
                  </a:lnTo>
                  <a:lnTo>
                    <a:pt x="340182" y="188163"/>
                  </a:lnTo>
                  <a:lnTo>
                    <a:pt x="345198" y="167779"/>
                  </a:lnTo>
                  <a:close/>
                </a:path>
                <a:path w="843280" h="217169">
                  <a:moveTo>
                    <a:pt x="497001" y="167779"/>
                  </a:moveTo>
                  <a:lnTo>
                    <a:pt x="477939" y="132740"/>
                  </a:lnTo>
                  <a:lnTo>
                    <a:pt x="432155" y="120764"/>
                  </a:lnTo>
                  <a:lnTo>
                    <a:pt x="416826" y="118732"/>
                  </a:lnTo>
                  <a:lnTo>
                    <a:pt x="405003" y="115887"/>
                  </a:lnTo>
                  <a:lnTo>
                    <a:pt x="397370" y="110782"/>
                  </a:lnTo>
                  <a:lnTo>
                    <a:pt x="394677" y="102019"/>
                  </a:lnTo>
                  <a:lnTo>
                    <a:pt x="396989" y="93433"/>
                  </a:lnTo>
                  <a:lnTo>
                    <a:pt x="403542" y="86842"/>
                  </a:lnTo>
                  <a:lnTo>
                    <a:pt x="413727" y="82613"/>
                  </a:lnTo>
                  <a:lnTo>
                    <a:pt x="426935" y="81127"/>
                  </a:lnTo>
                  <a:lnTo>
                    <a:pt x="440486" y="83019"/>
                  </a:lnTo>
                  <a:lnTo>
                    <a:pt x="451243" y="88265"/>
                  </a:lnTo>
                  <a:lnTo>
                    <a:pt x="458597" y="96164"/>
                  </a:lnTo>
                  <a:lnTo>
                    <a:pt x="461962" y="106019"/>
                  </a:lnTo>
                  <a:lnTo>
                    <a:pt x="494233" y="106019"/>
                  </a:lnTo>
                  <a:lnTo>
                    <a:pt x="487984" y="84569"/>
                  </a:lnTo>
                  <a:lnTo>
                    <a:pt x="473748" y="68834"/>
                  </a:lnTo>
                  <a:lnTo>
                    <a:pt x="452793" y="59093"/>
                  </a:lnTo>
                  <a:lnTo>
                    <a:pt x="426326" y="55626"/>
                  </a:lnTo>
                  <a:lnTo>
                    <a:pt x="400646" y="58978"/>
                  </a:lnTo>
                  <a:lnTo>
                    <a:pt x="380428" y="68910"/>
                  </a:lnTo>
                  <a:lnTo>
                    <a:pt x="367169" y="84480"/>
                  </a:lnTo>
                  <a:lnTo>
                    <a:pt x="362419" y="104787"/>
                  </a:lnTo>
                  <a:lnTo>
                    <a:pt x="367385" y="124828"/>
                  </a:lnTo>
                  <a:lnTo>
                    <a:pt x="380961" y="137502"/>
                  </a:lnTo>
                  <a:lnTo>
                    <a:pt x="401167" y="144881"/>
                  </a:lnTo>
                  <a:lnTo>
                    <a:pt x="426021" y="149034"/>
                  </a:lnTo>
                  <a:lnTo>
                    <a:pt x="442125" y="151180"/>
                  </a:lnTo>
                  <a:lnTo>
                    <a:pt x="454202" y="154444"/>
                  </a:lnTo>
                  <a:lnTo>
                    <a:pt x="461784" y="160312"/>
                  </a:lnTo>
                  <a:lnTo>
                    <a:pt x="464426" y="170230"/>
                  </a:lnTo>
                  <a:lnTo>
                    <a:pt x="461937" y="179120"/>
                  </a:lnTo>
                  <a:lnTo>
                    <a:pt x="454964" y="185788"/>
                  </a:lnTo>
                  <a:lnTo>
                    <a:pt x="444195" y="189979"/>
                  </a:lnTo>
                  <a:lnTo>
                    <a:pt x="430314" y="191439"/>
                  </a:lnTo>
                  <a:lnTo>
                    <a:pt x="414794" y="189306"/>
                  </a:lnTo>
                  <a:lnTo>
                    <a:pt x="402742" y="183400"/>
                  </a:lnTo>
                  <a:lnTo>
                    <a:pt x="394716" y="174447"/>
                  </a:lnTo>
                  <a:lnTo>
                    <a:pt x="391299" y="163169"/>
                  </a:lnTo>
                  <a:lnTo>
                    <a:pt x="359346" y="163169"/>
                  </a:lnTo>
                  <a:lnTo>
                    <a:pt x="364985" y="185953"/>
                  </a:lnTo>
                  <a:lnTo>
                    <a:pt x="379653" y="202844"/>
                  </a:lnTo>
                  <a:lnTo>
                    <a:pt x="401980" y="213334"/>
                  </a:lnTo>
                  <a:lnTo>
                    <a:pt x="430631" y="216941"/>
                  </a:lnTo>
                  <a:lnTo>
                    <a:pt x="457073" y="213487"/>
                  </a:lnTo>
                  <a:lnTo>
                    <a:pt x="478104" y="203644"/>
                  </a:lnTo>
                  <a:lnTo>
                    <a:pt x="491985" y="188163"/>
                  </a:lnTo>
                  <a:lnTo>
                    <a:pt x="497001" y="167779"/>
                  </a:lnTo>
                  <a:close/>
                </a:path>
                <a:path w="843280" h="217169">
                  <a:moveTo>
                    <a:pt x="675208" y="136436"/>
                  </a:moveTo>
                  <a:lnTo>
                    <a:pt x="669417" y="103632"/>
                  </a:lnTo>
                  <a:lnTo>
                    <a:pt x="656932" y="84201"/>
                  </a:lnTo>
                  <a:lnTo>
                    <a:pt x="653084" y="78206"/>
                  </a:lnTo>
                  <a:lnTo>
                    <a:pt x="641413" y="70637"/>
                  </a:lnTo>
                  <a:lnTo>
                    <a:pt x="641413" y="136436"/>
                  </a:lnTo>
                  <a:lnTo>
                    <a:pt x="638086" y="157429"/>
                  </a:lnTo>
                  <a:lnTo>
                    <a:pt x="628688" y="173951"/>
                  </a:lnTo>
                  <a:lnTo>
                    <a:pt x="614057" y="184785"/>
                  </a:lnTo>
                  <a:lnTo>
                    <a:pt x="595020" y="188671"/>
                  </a:lnTo>
                  <a:lnTo>
                    <a:pt x="576021" y="184785"/>
                  </a:lnTo>
                  <a:lnTo>
                    <a:pt x="561479" y="173951"/>
                  </a:lnTo>
                  <a:lnTo>
                    <a:pt x="552196" y="157429"/>
                  </a:lnTo>
                  <a:lnTo>
                    <a:pt x="548932" y="136436"/>
                  </a:lnTo>
                  <a:lnTo>
                    <a:pt x="552196" y="115443"/>
                  </a:lnTo>
                  <a:lnTo>
                    <a:pt x="561479" y="98907"/>
                  </a:lnTo>
                  <a:lnTo>
                    <a:pt x="576021" y="88074"/>
                  </a:lnTo>
                  <a:lnTo>
                    <a:pt x="595020" y="84201"/>
                  </a:lnTo>
                  <a:lnTo>
                    <a:pt x="614057" y="88074"/>
                  </a:lnTo>
                  <a:lnTo>
                    <a:pt x="628688" y="98907"/>
                  </a:lnTo>
                  <a:lnTo>
                    <a:pt x="638086" y="115443"/>
                  </a:lnTo>
                  <a:lnTo>
                    <a:pt x="641413" y="136436"/>
                  </a:lnTo>
                  <a:lnTo>
                    <a:pt x="641413" y="70637"/>
                  </a:lnTo>
                  <a:lnTo>
                    <a:pt x="627761" y="61760"/>
                  </a:lnTo>
                  <a:lnTo>
                    <a:pt x="595020" y="55930"/>
                  </a:lnTo>
                  <a:lnTo>
                    <a:pt x="562267" y="61760"/>
                  </a:lnTo>
                  <a:lnTo>
                    <a:pt x="536943" y="78206"/>
                  </a:lnTo>
                  <a:lnTo>
                    <a:pt x="520611" y="103632"/>
                  </a:lnTo>
                  <a:lnTo>
                    <a:pt x="514819" y="136436"/>
                  </a:lnTo>
                  <a:lnTo>
                    <a:pt x="520611" y="169354"/>
                  </a:lnTo>
                  <a:lnTo>
                    <a:pt x="536943" y="194767"/>
                  </a:lnTo>
                  <a:lnTo>
                    <a:pt x="562267" y="211137"/>
                  </a:lnTo>
                  <a:lnTo>
                    <a:pt x="595020" y="216941"/>
                  </a:lnTo>
                  <a:lnTo>
                    <a:pt x="627761" y="211137"/>
                  </a:lnTo>
                  <a:lnTo>
                    <a:pt x="653084" y="194767"/>
                  </a:lnTo>
                  <a:lnTo>
                    <a:pt x="657009" y="188671"/>
                  </a:lnTo>
                  <a:lnTo>
                    <a:pt x="669417" y="169354"/>
                  </a:lnTo>
                  <a:lnTo>
                    <a:pt x="675208" y="136436"/>
                  </a:lnTo>
                  <a:close/>
                </a:path>
                <a:path w="843280" h="217169">
                  <a:moveTo>
                    <a:pt x="842987" y="158559"/>
                  </a:moveTo>
                  <a:lnTo>
                    <a:pt x="808875" y="158559"/>
                  </a:lnTo>
                  <a:lnTo>
                    <a:pt x="804037" y="171030"/>
                  </a:lnTo>
                  <a:lnTo>
                    <a:pt x="795782" y="180517"/>
                  </a:lnTo>
                  <a:lnTo>
                    <a:pt x="784466" y="186550"/>
                  </a:lnTo>
                  <a:lnTo>
                    <a:pt x="770470" y="188671"/>
                  </a:lnTo>
                  <a:lnTo>
                    <a:pt x="752106" y="184823"/>
                  </a:lnTo>
                  <a:lnTo>
                    <a:pt x="738047" y="174028"/>
                  </a:lnTo>
                  <a:lnTo>
                    <a:pt x="729081" y="157429"/>
                  </a:lnTo>
                  <a:lnTo>
                    <a:pt x="725919" y="136131"/>
                  </a:lnTo>
                  <a:lnTo>
                    <a:pt x="729081" y="115049"/>
                  </a:lnTo>
                  <a:lnTo>
                    <a:pt x="738047" y="98640"/>
                  </a:lnTo>
                  <a:lnTo>
                    <a:pt x="752106" y="87985"/>
                  </a:lnTo>
                  <a:lnTo>
                    <a:pt x="770470" y="84201"/>
                  </a:lnTo>
                  <a:lnTo>
                    <a:pt x="784110" y="86296"/>
                  </a:lnTo>
                  <a:lnTo>
                    <a:pt x="795274" y="92265"/>
                  </a:lnTo>
                  <a:lnTo>
                    <a:pt x="803567" y="101574"/>
                  </a:lnTo>
                  <a:lnTo>
                    <a:pt x="808570" y="113703"/>
                  </a:lnTo>
                  <a:lnTo>
                    <a:pt x="842683" y="113703"/>
                  </a:lnTo>
                  <a:lnTo>
                    <a:pt x="834605" y="89763"/>
                  </a:lnTo>
                  <a:lnTo>
                    <a:pt x="819556" y="71551"/>
                  </a:lnTo>
                  <a:lnTo>
                    <a:pt x="798169" y="59982"/>
                  </a:lnTo>
                  <a:lnTo>
                    <a:pt x="771080" y="55930"/>
                  </a:lnTo>
                  <a:lnTo>
                    <a:pt x="738466" y="61671"/>
                  </a:lnTo>
                  <a:lnTo>
                    <a:pt x="713473" y="77927"/>
                  </a:lnTo>
                  <a:lnTo>
                    <a:pt x="697445" y="103238"/>
                  </a:lnTo>
                  <a:lnTo>
                    <a:pt x="691807" y="136131"/>
                  </a:lnTo>
                  <a:lnTo>
                    <a:pt x="697395" y="169227"/>
                  </a:lnTo>
                  <a:lnTo>
                    <a:pt x="713282" y="194729"/>
                  </a:lnTo>
                  <a:lnTo>
                    <a:pt x="738085" y="211137"/>
                  </a:lnTo>
                  <a:lnTo>
                    <a:pt x="770470" y="216941"/>
                  </a:lnTo>
                  <a:lnTo>
                    <a:pt x="797737" y="212864"/>
                  </a:lnTo>
                  <a:lnTo>
                    <a:pt x="819289" y="201231"/>
                  </a:lnTo>
                  <a:lnTo>
                    <a:pt x="834555" y="182841"/>
                  </a:lnTo>
                  <a:lnTo>
                    <a:pt x="842987" y="158559"/>
                  </a:lnTo>
                  <a:close/>
                </a:path>
              </a:pathLst>
            </a:custGeom>
            <a:solidFill>
              <a:srgbClr val="1D2757"/>
            </a:solidFill>
          </p:spPr>
          <p:txBody>
            <a:bodyPr wrap="square" lIns="0" tIns="0" rIns="0" bIns="0" rtlCol="0"/>
            <a:lstStyle/>
            <a:p>
              <a:endParaRPr/>
            </a:p>
          </p:txBody>
        </p:sp>
        <p:pic>
          <p:nvPicPr>
            <p:cNvPr id="65" name="bg object 30">
              <a:extLst>
                <a:ext uri="{FF2B5EF4-FFF2-40B4-BE49-F238E27FC236}">
                  <a16:creationId xmlns:a16="http://schemas.microsoft.com/office/drawing/2014/main" id="{3656CE1D-0CFA-4E41-A700-BC119C368119}"/>
                </a:ext>
              </a:extLst>
            </p:cNvPr>
            <p:cNvPicPr/>
            <p:nvPr/>
          </p:nvPicPr>
          <p:blipFill>
            <a:blip r:embed="rId14" cstate="print"/>
            <a:stretch>
              <a:fillRect/>
            </a:stretch>
          </p:blipFill>
          <p:spPr>
            <a:xfrm>
              <a:off x="1754132" y="1304395"/>
              <a:ext cx="316185" cy="221844"/>
            </a:xfrm>
            <a:prstGeom prst="rect">
              <a:avLst/>
            </a:prstGeom>
          </p:spPr>
        </p:pic>
        <p:pic>
          <p:nvPicPr>
            <p:cNvPr id="66" name="bg object 31">
              <a:extLst>
                <a:ext uri="{FF2B5EF4-FFF2-40B4-BE49-F238E27FC236}">
                  <a16:creationId xmlns:a16="http://schemas.microsoft.com/office/drawing/2014/main" id="{E443D906-C885-4534-A38D-B89116C1BD35}"/>
                </a:ext>
              </a:extLst>
            </p:cNvPr>
            <p:cNvPicPr/>
            <p:nvPr/>
          </p:nvPicPr>
          <p:blipFill>
            <a:blip r:embed="rId15" cstate="print"/>
            <a:stretch>
              <a:fillRect/>
            </a:stretch>
          </p:blipFill>
          <p:spPr>
            <a:xfrm>
              <a:off x="2089760" y="1304395"/>
              <a:ext cx="217929" cy="221841"/>
            </a:xfrm>
            <a:prstGeom prst="rect">
              <a:avLst/>
            </a:prstGeom>
          </p:spPr>
        </p:pic>
        <p:pic>
          <p:nvPicPr>
            <p:cNvPr id="67" name="bg object 32">
              <a:extLst>
                <a:ext uri="{FF2B5EF4-FFF2-40B4-BE49-F238E27FC236}">
                  <a16:creationId xmlns:a16="http://schemas.microsoft.com/office/drawing/2014/main" id="{86EEB354-B90A-4681-99FD-791239D929BB}"/>
                </a:ext>
              </a:extLst>
            </p:cNvPr>
            <p:cNvPicPr/>
            <p:nvPr/>
          </p:nvPicPr>
          <p:blipFill>
            <a:blip r:embed="rId16" cstate="print"/>
            <a:stretch>
              <a:fillRect/>
            </a:stretch>
          </p:blipFill>
          <p:spPr>
            <a:xfrm>
              <a:off x="2328905" y="1365228"/>
              <a:ext cx="146253" cy="159169"/>
            </a:xfrm>
            <a:prstGeom prst="rect">
              <a:avLst/>
            </a:prstGeom>
          </p:spPr>
        </p:pic>
        <p:sp>
          <p:nvSpPr>
            <p:cNvPr id="68" name="bg object 33">
              <a:extLst>
                <a:ext uri="{FF2B5EF4-FFF2-40B4-BE49-F238E27FC236}">
                  <a16:creationId xmlns:a16="http://schemas.microsoft.com/office/drawing/2014/main" id="{7EF05F8A-A408-4104-91EC-7F8C9BCC8E34}"/>
                </a:ext>
              </a:extLst>
            </p:cNvPr>
            <p:cNvSpPr/>
            <p:nvPr/>
          </p:nvSpPr>
          <p:spPr>
            <a:xfrm>
              <a:off x="2501163" y="1481856"/>
              <a:ext cx="45085" cy="44450"/>
            </a:xfrm>
            <a:custGeom>
              <a:avLst/>
              <a:gdLst/>
              <a:ahLst/>
              <a:cxnLst/>
              <a:rect l="l" t="t" r="r" b="b"/>
              <a:pathLst>
                <a:path w="45085" h="44450">
                  <a:moveTo>
                    <a:pt x="26708" y="0"/>
                  </a:moveTo>
                  <a:lnTo>
                    <a:pt x="18288" y="0"/>
                  </a:lnTo>
                  <a:lnTo>
                    <a:pt x="14478" y="977"/>
                  </a:lnTo>
                  <a:lnTo>
                    <a:pt x="0" y="26454"/>
                  </a:lnTo>
                  <a:lnTo>
                    <a:pt x="990" y="30175"/>
                  </a:lnTo>
                  <a:lnTo>
                    <a:pt x="4953" y="36880"/>
                  </a:lnTo>
                  <a:lnTo>
                    <a:pt x="7645" y="39522"/>
                  </a:lnTo>
                  <a:lnTo>
                    <a:pt x="14478" y="43408"/>
                  </a:lnTo>
                  <a:lnTo>
                    <a:pt x="18288" y="44386"/>
                  </a:lnTo>
                  <a:lnTo>
                    <a:pt x="26708" y="44386"/>
                  </a:lnTo>
                  <a:lnTo>
                    <a:pt x="30530" y="43408"/>
                  </a:lnTo>
                  <a:lnTo>
                    <a:pt x="36414" y="40068"/>
                  </a:lnTo>
                  <a:lnTo>
                    <a:pt x="19151" y="40068"/>
                  </a:lnTo>
                  <a:lnTo>
                    <a:pt x="16119" y="39293"/>
                  </a:lnTo>
                  <a:lnTo>
                    <a:pt x="4873" y="18859"/>
                  </a:lnTo>
                  <a:lnTo>
                    <a:pt x="5613" y="15798"/>
                  </a:lnTo>
                  <a:lnTo>
                    <a:pt x="8636" y="10337"/>
                  </a:lnTo>
                  <a:lnTo>
                    <a:pt x="10744" y="8191"/>
                  </a:lnTo>
                  <a:lnTo>
                    <a:pt x="16141" y="5092"/>
                  </a:lnTo>
                  <a:lnTo>
                    <a:pt x="19151" y="4317"/>
                  </a:lnTo>
                  <a:lnTo>
                    <a:pt x="36414" y="4317"/>
                  </a:lnTo>
                  <a:lnTo>
                    <a:pt x="30530" y="977"/>
                  </a:lnTo>
                  <a:lnTo>
                    <a:pt x="26708" y="0"/>
                  </a:lnTo>
                  <a:close/>
                </a:path>
                <a:path w="45085" h="44450">
                  <a:moveTo>
                    <a:pt x="36414" y="4317"/>
                  </a:moveTo>
                  <a:lnTo>
                    <a:pt x="25844" y="4317"/>
                  </a:lnTo>
                  <a:lnTo>
                    <a:pt x="28879" y="5092"/>
                  </a:lnTo>
                  <a:lnTo>
                    <a:pt x="34277" y="8191"/>
                  </a:lnTo>
                  <a:lnTo>
                    <a:pt x="36385" y="10337"/>
                  </a:lnTo>
                  <a:lnTo>
                    <a:pt x="39408" y="15798"/>
                  </a:lnTo>
                  <a:lnTo>
                    <a:pt x="39999" y="18173"/>
                  </a:lnTo>
                  <a:lnTo>
                    <a:pt x="40125" y="25806"/>
                  </a:lnTo>
                  <a:lnTo>
                    <a:pt x="39408" y="28676"/>
                  </a:lnTo>
                  <a:lnTo>
                    <a:pt x="36385" y="34074"/>
                  </a:lnTo>
                  <a:lnTo>
                    <a:pt x="34277" y="36194"/>
                  </a:lnTo>
                  <a:lnTo>
                    <a:pt x="28879" y="39293"/>
                  </a:lnTo>
                  <a:lnTo>
                    <a:pt x="25844" y="40068"/>
                  </a:lnTo>
                  <a:lnTo>
                    <a:pt x="36414" y="40068"/>
                  </a:lnTo>
                  <a:lnTo>
                    <a:pt x="45021" y="18072"/>
                  </a:lnTo>
                  <a:lnTo>
                    <a:pt x="44008" y="14262"/>
                  </a:lnTo>
                  <a:lnTo>
                    <a:pt x="40081" y="7531"/>
                  </a:lnTo>
                  <a:lnTo>
                    <a:pt x="37376" y="4864"/>
                  </a:lnTo>
                  <a:lnTo>
                    <a:pt x="36414" y="4317"/>
                  </a:lnTo>
                  <a:close/>
                </a:path>
                <a:path w="45085" h="44450">
                  <a:moveTo>
                    <a:pt x="26301" y="9931"/>
                  </a:moveTo>
                  <a:lnTo>
                    <a:pt x="14033" y="9931"/>
                  </a:lnTo>
                  <a:lnTo>
                    <a:pt x="14033" y="34556"/>
                  </a:lnTo>
                  <a:lnTo>
                    <a:pt x="18783" y="34556"/>
                  </a:lnTo>
                  <a:lnTo>
                    <a:pt x="18783" y="25806"/>
                  </a:lnTo>
                  <a:lnTo>
                    <a:pt x="27782" y="25806"/>
                  </a:lnTo>
                  <a:lnTo>
                    <a:pt x="27203" y="24841"/>
                  </a:lnTo>
                  <a:lnTo>
                    <a:pt x="29006" y="24333"/>
                  </a:lnTo>
                  <a:lnTo>
                    <a:pt x="30416" y="23469"/>
                  </a:lnTo>
                  <a:lnTo>
                    <a:pt x="31776" y="21818"/>
                  </a:lnTo>
                  <a:lnTo>
                    <a:pt x="18783" y="21818"/>
                  </a:lnTo>
                  <a:lnTo>
                    <a:pt x="18783" y="13931"/>
                  </a:lnTo>
                  <a:lnTo>
                    <a:pt x="32249" y="13931"/>
                  </a:lnTo>
                  <a:lnTo>
                    <a:pt x="32067" y="13538"/>
                  </a:lnTo>
                  <a:lnTo>
                    <a:pt x="28613" y="10655"/>
                  </a:lnTo>
                  <a:lnTo>
                    <a:pt x="26301" y="9931"/>
                  </a:lnTo>
                  <a:close/>
                </a:path>
                <a:path w="45085" h="44450">
                  <a:moveTo>
                    <a:pt x="27782" y="25806"/>
                  </a:moveTo>
                  <a:lnTo>
                    <a:pt x="22567" y="25806"/>
                  </a:lnTo>
                  <a:lnTo>
                    <a:pt x="27749" y="34556"/>
                  </a:lnTo>
                  <a:lnTo>
                    <a:pt x="33032" y="34556"/>
                  </a:lnTo>
                  <a:lnTo>
                    <a:pt x="27782" y="25806"/>
                  </a:lnTo>
                  <a:close/>
                </a:path>
                <a:path w="45085" h="44450">
                  <a:moveTo>
                    <a:pt x="32249" y="13931"/>
                  </a:moveTo>
                  <a:lnTo>
                    <a:pt x="24650" y="13931"/>
                  </a:lnTo>
                  <a:lnTo>
                    <a:pt x="25806" y="14262"/>
                  </a:lnTo>
                  <a:lnTo>
                    <a:pt x="27533" y="15557"/>
                  </a:lnTo>
                  <a:lnTo>
                    <a:pt x="27965" y="16484"/>
                  </a:lnTo>
                  <a:lnTo>
                    <a:pt x="27965" y="19011"/>
                  </a:lnTo>
                  <a:lnTo>
                    <a:pt x="27520" y="20015"/>
                  </a:lnTo>
                  <a:lnTo>
                    <a:pt x="25717" y="21450"/>
                  </a:lnTo>
                  <a:lnTo>
                    <a:pt x="24574" y="21818"/>
                  </a:lnTo>
                  <a:lnTo>
                    <a:pt x="31776" y="21818"/>
                  </a:lnTo>
                  <a:lnTo>
                    <a:pt x="32435" y="21018"/>
                  </a:lnTo>
                  <a:lnTo>
                    <a:pt x="32931" y="19507"/>
                  </a:lnTo>
                  <a:lnTo>
                    <a:pt x="32931" y="15405"/>
                  </a:lnTo>
                  <a:lnTo>
                    <a:pt x="32249" y="13931"/>
                  </a:lnTo>
                  <a:close/>
                </a:path>
              </a:pathLst>
            </a:custGeom>
            <a:solidFill>
              <a:srgbClr val="1D2757"/>
            </a:solidFill>
          </p:spPr>
          <p:txBody>
            <a:bodyPr wrap="square" lIns="0" tIns="0" rIns="0" bIns="0" rtlCol="0"/>
            <a:lstStyle/>
            <a:p>
              <a:endParaRPr/>
            </a:p>
          </p:txBody>
        </p:sp>
      </p:grpSp>
      <p:grpSp>
        <p:nvGrpSpPr>
          <p:cNvPr id="69" name="object 23">
            <a:extLst>
              <a:ext uri="{FF2B5EF4-FFF2-40B4-BE49-F238E27FC236}">
                <a16:creationId xmlns:a16="http://schemas.microsoft.com/office/drawing/2014/main" id="{A140FA07-70B8-4323-949F-B206A3801ADA}"/>
              </a:ext>
            </a:extLst>
          </p:cNvPr>
          <p:cNvGrpSpPr/>
          <p:nvPr userDrawn="1"/>
        </p:nvGrpSpPr>
        <p:grpSpPr>
          <a:xfrm>
            <a:off x="0" y="6592823"/>
            <a:ext cx="12192000" cy="265430"/>
            <a:chOff x="0" y="6592823"/>
            <a:chExt cx="12192000" cy="265430"/>
          </a:xfrm>
        </p:grpSpPr>
        <p:sp>
          <p:nvSpPr>
            <p:cNvPr id="70" name="object 24">
              <a:extLst>
                <a:ext uri="{FF2B5EF4-FFF2-40B4-BE49-F238E27FC236}">
                  <a16:creationId xmlns:a16="http://schemas.microsoft.com/office/drawing/2014/main" id="{60294601-AA8C-490A-889C-2D36C2D84C05}"/>
                </a:ext>
              </a:extLst>
            </p:cNvPr>
            <p:cNvSpPr/>
            <p:nvPr/>
          </p:nvSpPr>
          <p:spPr>
            <a:xfrm>
              <a:off x="0" y="6592823"/>
              <a:ext cx="3009900" cy="265430"/>
            </a:xfrm>
            <a:custGeom>
              <a:avLst/>
              <a:gdLst/>
              <a:ahLst/>
              <a:cxnLst/>
              <a:rect l="l" t="t" r="r" b="b"/>
              <a:pathLst>
                <a:path w="3009900" h="265429">
                  <a:moveTo>
                    <a:pt x="3009633" y="0"/>
                  </a:moveTo>
                  <a:lnTo>
                    <a:pt x="0" y="0"/>
                  </a:lnTo>
                  <a:lnTo>
                    <a:pt x="0" y="265175"/>
                  </a:lnTo>
                  <a:lnTo>
                    <a:pt x="3009633" y="265175"/>
                  </a:lnTo>
                  <a:lnTo>
                    <a:pt x="3009633" y="0"/>
                  </a:lnTo>
                  <a:close/>
                </a:path>
              </a:pathLst>
            </a:custGeom>
            <a:solidFill>
              <a:srgbClr val="1D2757"/>
            </a:solidFill>
          </p:spPr>
          <p:txBody>
            <a:bodyPr wrap="square" lIns="0" tIns="0" rIns="0" bIns="0" rtlCol="0"/>
            <a:lstStyle/>
            <a:p>
              <a:endParaRPr/>
            </a:p>
          </p:txBody>
        </p:sp>
        <p:sp>
          <p:nvSpPr>
            <p:cNvPr id="71" name="object 25">
              <a:extLst>
                <a:ext uri="{FF2B5EF4-FFF2-40B4-BE49-F238E27FC236}">
                  <a16:creationId xmlns:a16="http://schemas.microsoft.com/office/drawing/2014/main" id="{9A67C869-DC0C-40C4-92A9-33D9A1665CA0}"/>
                </a:ext>
              </a:extLst>
            </p:cNvPr>
            <p:cNvSpPr/>
            <p:nvPr/>
          </p:nvSpPr>
          <p:spPr>
            <a:xfrm>
              <a:off x="3009633" y="6592823"/>
              <a:ext cx="9182100" cy="265430"/>
            </a:xfrm>
            <a:custGeom>
              <a:avLst/>
              <a:gdLst/>
              <a:ahLst/>
              <a:cxnLst/>
              <a:rect l="l" t="t" r="r" b="b"/>
              <a:pathLst>
                <a:path w="9182100" h="265429">
                  <a:moveTo>
                    <a:pt x="9182061" y="0"/>
                  </a:moveTo>
                  <a:lnTo>
                    <a:pt x="0" y="0"/>
                  </a:lnTo>
                  <a:lnTo>
                    <a:pt x="0" y="265175"/>
                  </a:lnTo>
                  <a:lnTo>
                    <a:pt x="9182061" y="265175"/>
                  </a:lnTo>
                  <a:lnTo>
                    <a:pt x="9182061" y="0"/>
                  </a:lnTo>
                  <a:close/>
                </a:path>
              </a:pathLst>
            </a:custGeom>
            <a:solidFill>
              <a:srgbClr val="0063FF"/>
            </a:solidFill>
          </p:spPr>
          <p:txBody>
            <a:bodyPr wrap="square" lIns="0" tIns="0" rIns="0" bIns="0" rtlCol="0"/>
            <a:lstStyle/>
            <a:p>
              <a:endParaRPr/>
            </a:p>
          </p:txBody>
        </p:sp>
      </p:grpSp>
    </p:spTree>
    <p:extLst>
      <p:ext uri="{BB962C8B-B14F-4D97-AF65-F5344CB8AC3E}">
        <p14:creationId xmlns:p14="http://schemas.microsoft.com/office/powerpoint/2010/main" val="44705651"/>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045869B-F1AC-4556-BCD4-69F2184BD611}"/>
              </a:ext>
            </a:extLst>
          </p:cNvPr>
          <p:cNvGrpSpPr/>
          <p:nvPr userDrawn="1"/>
        </p:nvGrpSpPr>
        <p:grpSpPr>
          <a:xfrm>
            <a:off x="0" y="0"/>
            <a:ext cx="12192000" cy="6858253"/>
            <a:chOff x="0" y="0"/>
            <a:chExt cx="12192000" cy="6858253"/>
          </a:xfrm>
        </p:grpSpPr>
        <p:pic>
          <p:nvPicPr>
            <p:cNvPr id="30" name="object 2">
              <a:extLst>
                <a:ext uri="{FF2B5EF4-FFF2-40B4-BE49-F238E27FC236}">
                  <a16:creationId xmlns:a16="http://schemas.microsoft.com/office/drawing/2014/main" id="{A79117D1-7D9E-4484-9B0F-A8302757E992}"/>
                </a:ext>
              </a:extLst>
            </p:cNvPr>
            <p:cNvPicPr/>
            <p:nvPr/>
          </p:nvPicPr>
          <p:blipFill>
            <a:blip r:embed="rId3" cstate="print"/>
            <a:stretch>
              <a:fillRect/>
            </a:stretch>
          </p:blipFill>
          <p:spPr>
            <a:xfrm>
              <a:off x="3009636" y="0"/>
              <a:ext cx="9182058" cy="6592824"/>
            </a:xfrm>
            <a:prstGeom prst="rect">
              <a:avLst/>
            </a:prstGeom>
          </p:spPr>
        </p:pic>
        <p:sp>
          <p:nvSpPr>
            <p:cNvPr id="31" name="object 3">
              <a:extLst>
                <a:ext uri="{FF2B5EF4-FFF2-40B4-BE49-F238E27FC236}">
                  <a16:creationId xmlns:a16="http://schemas.microsoft.com/office/drawing/2014/main" id="{4E078316-954F-4E44-9EFD-1342F8016383}"/>
                </a:ext>
              </a:extLst>
            </p:cNvPr>
            <p:cNvSpPr/>
            <p:nvPr/>
          </p:nvSpPr>
          <p:spPr>
            <a:xfrm>
              <a:off x="426565" y="704087"/>
              <a:ext cx="384175" cy="859790"/>
            </a:xfrm>
            <a:custGeom>
              <a:avLst/>
              <a:gdLst/>
              <a:ahLst/>
              <a:cxnLst/>
              <a:rect l="l" t="t" r="r" b="b"/>
              <a:pathLst>
                <a:path w="384175" h="859790">
                  <a:moveTo>
                    <a:pt x="223177" y="438365"/>
                  </a:moveTo>
                  <a:lnTo>
                    <a:pt x="160883" y="438365"/>
                  </a:lnTo>
                  <a:lnTo>
                    <a:pt x="160883" y="821207"/>
                  </a:lnTo>
                  <a:lnTo>
                    <a:pt x="192036" y="859193"/>
                  </a:lnTo>
                  <a:lnTo>
                    <a:pt x="223177" y="821207"/>
                  </a:lnTo>
                  <a:lnTo>
                    <a:pt x="223177" y="438365"/>
                  </a:lnTo>
                  <a:close/>
                </a:path>
                <a:path w="384175" h="859790">
                  <a:moveTo>
                    <a:pt x="345795" y="376059"/>
                  </a:moveTo>
                  <a:lnTo>
                    <a:pt x="37972" y="376059"/>
                  </a:lnTo>
                  <a:lnTo>
                    <a:pt x="12" y="407212"/>
                  </a:lnTo>
                  <a:lnTo>
                    <a:pt x="37972" y="438365"/>
                  </a:lnTo>
                  <a:lnTo>
                    <a:pt x="345795" y="438365"/>
                  </a:lnTo>
                  <a:lnTo>
                    <a:pt x="348830" y="435876"/>
                  </a:lnTo>
                  <a:lnTo>
                    <a:pt x="344906" y="435876"/>
                  </a:lnTo>
                  <a:lnTo>
                    <a:pt x="379857" y="407212"/>
                  </a:lnTo>
                  <a:lnTo>
                    <a:pt x="344906" y="378548"/>
                  </a:lnTo>
                  <a:lnTo>
                    <a:pt x="348831" y="378548"/>
                  </a:lnTo>
                  <a:lnTo>
                    <a:pt x="345795" y="376059"/>
                  </a:lnTo>
                  <a:close/>
                </a:path>
                <a:path w="384175" h="859790">
                  <a:moveTo>
                    <a:pt x="348831" y="378548"/>
                  </a:moveTo>
                  <a:lnTo>
                    <a:pt x="344906" y="378548"/>
                  </a:lnTo>
                  <a:lnTo>
                    <a:pt x="379857" y="407212"/>
                  </a:lnTo>
                  <a:lnTo>
                    <a:pt x="344906" y="435876"/>
                  </a:lnTo>
                  <a:lnTo>
                    <a:pt x="348830" y="435876"/>
                  </a:lnTo>
                  <a:lnTo>
                    <a:pt x="383781" y="407212"/>
                  </a:lnTo>
                  <a:lnTo>
                    <a:pt x="348831" y="378548"/>
                  </a:lnTo>
                  <a:close/>
                </a:path>
                <a:path w="384175" h="859790">
                  <a:moveTo>
                    <a:pt x="223177" y="257555"/>
                  </a:moveTo>
                  <a:lnTo>
                    <a:pt x="160883" y="257555"/>
                  </a:lnTo>
                  <a:lnTo>
                    <a:pt x="160883" y="376059"/>
                  </a:lnTo>
                  <a:lnTo>
                    <a:pt x="223177" y="376059"/>
                  </a:lnTo>
                  <a:lnTo>
                    <a:pt x="223177" y="257555"/>
                  </a:lnTo>
                  <a:close/>
                </a:path>
                <a:path w="384175" h="859790">
                  <a:moveTo>
                    <a:pt x="345795" y="195262"/>
                  </a:moveTo>
                  <a:lnTo>
                    <a:pt x="37972" y="195262"/>
                  </a:lnTo>
                  <a:lnTo>
                    <a:pt x="0" y="226415"/>
                  </a:lnTo>
                  <a:lnTo>
                    <a:pt x="37972" y="257555"/>
                  </a:lnTo>
                  <a:lnTo>
                    <a:pt x="345795" y="257555"/>
                  </a:lnTo>
                  <a:lnTo>
                    <a:pt x="348831" y="255066"/>
                  </a:lnTo>
                  <a:lnTo>
                    <a:pt x="344906" y="255066"/>
                  </a:lnTo>
                  <a:lnTo>
                    <a:pt x="379844" y="226415"/>
                  </a:lnTo>
                  <a:lnTo>
                    <a:pt x="344906" y="197751"/>
                  </a:lnTo>
                  <a:lnTo>
                    <a:pt x="348830" y="197751"/>
                  </a:lnTo>
                  <a:lnTo>
                    <a:pt x="345795" y="195262"/>
                  </a:lnTo>
                  <a:close/>
                </a:path>
                <a:path w="384175" h="859790">
                  <a:moveTo>
                    <a:pt x="348830" y="197751"/>
                  </a:moveTo>
                  <a:lnTo>
                    <a:pt x="344906" y="197751"/>
                  </a:lnTo>
                  <a:lnTo>
                    <a:pt x="379844" y="226415"/>
                  </a:lnTo>
                  <a:lnTo>
                    <a:pt x="344906" y="255066"/>
                  </a:lnTo>
                  <a:lnTo>
                    <a:pt x="348831" y="255066"/>
                  </a:lnTo>
                  <a:lnTo>
                    <a:pt x="383781" y="226415"/>
                  </a:lnTo>
                  <a:lnTo>
                    <a:pt x="348830" y="197751"/>
                  </a:lnTo>
                  <a:close/>
                </a:path>
                <a:path w="384175" h="859790">
                  <a:moveTo>
                    <a:pt x="192036" y="0"/>
                  </a:moveTo>
                  <a:lnTo>
                    <a:pt x="160883" y="37985"/>
                  </a:lnTo>
                  <a:lnTo>
                    <a:pt x="160883" y="195262"/>
                  </a:lnTo>
                  <a:lnTo>
                    <a:pt x="223177" y="195262"/>
                  </a:lnTo>
                  <a:lnTo>
                    <a:pt x="223177" y="37985"/>
                  </a:lnTo>
                  <a:lnTo>
                    <a:pt x="192036" y="0"/>
                  </a:lnTo>
                  <a:close/>
                </a:path>
              </a:pathLst>
            </a:custGeom>
            <a:solidFill>
              <a:srgbClr val="0063FF"/>
            </a:solidFill>
          </p:spPr>
          <p:txBody>
            <a:bodyPr wrap="square" lIns="0" tIns="0" rIns="0" bIns="0" rtlCol="0"/>
            <a:lstStyle/>
            <a:p>
              <a:endParaRPr/>
            </a:p>
          </p:txBody>
        </p:sp>
        <p:grpSp>
          <p:nvGrpSpPr>
            <p:cNvPr id="55" name="object 4">
              <a:extLst>
                <a:ext uri="{FF2B5EF4-FFF2-40B4-BE49-F238E27FC236}">
                  <a16:creationId xmlns:a16="http://schemas.microsoft.com/office/drawing/2014/main" id="{CA44915C-6C25-4436-815F-9881DEA11FA5}"/>
                </a:ext>
              </a:extLst>
            </p:cNvPr>
            <p:cNvGrpSpPr/>
            <p:nvPr/>
          </p:nvGrpSpPr>
          <p:grpSpPr>
            <a:xfrm>
              <a:off x="926433" y="1024696"/>
              <a:ext cx="638175" cy="278765"/>
              <a:chOff x="926433" y="1024696"/>
              <a:chExt cx="638175" cy="278765"/>
            </a:xfrm>
          </p:grpSpPr>
          <p:pic>
            <p:nvPicPr>
              <p:cNvPr id="75" name="object 5">
                <a:extLst>
                  <a:ext uri="{FF2B5EF4-FFF2-40B4-BE49-F238E27FC236}">
                    <a16:creationId xmlns:a16="http://schemas.microsoft.com/office/drawing/2014/main" id="{C9096CA5-61AC-48AE-B6E9-DE7225E4A4C6}"/>
                  </a:ext>
                </a:extLst>
              </p:cNvPr>
              <p:cNvPicPr/>
              <p:nvPr/>
            </p:nvPicPr>
            <p:blipFill>
              <a:blip r:embed="rId4" cstate="print"/>
              <a:stretch>
                <a:fillRect/>
              </a:stretch>
            </p:blipFill>
            <p:spPr>
              <a:xfrm>
                <a:off x="926433" y="1024696"/>
                <a:ext cx="284530" cy="216937"/>
              </a:xfrm>
              <a:prstGeom prst="rect">
                <a:avLst/>
              </a:prstGeom>
            </p:spPr>
          </p:pic>
          <p:pic>
            <p:nvPicPr>
              <p:cNvPr id="76" name="object 6">
                <a:extLst>
                  <a:ext uri="{FF2B5EF4-FFF2-40B4-BE49-F238E27FC236}">
                    <a16:creationId xmlns:a16="http://schemas.microsoft.com/office/drawing/2014/main" id="{32FF235A-07C0-4058-99F9-5767BADADF08}"/>
                  </a:ext>
                </a:extLst>
              </p:cNvPr>
              <p:cNvPicPr/>
              <p:nvPr/>
            </p:nvPicPr>
            <p:blipFill>
              <a:blip r:embed="rId5" cstate="print"/>
              <a:stretch>
                <a:fillRect/>
              </a:stretch>
            </p:blipFill>
            <p:spPr>
              <a:xfrm>
                <a:off x="1238934" y="1080620"/>
                <a:ext cx="146253" cy="159156"/>
              </a:xfrm>
              <a:prstGeom prst="rect">
                <a:avLst/>
              </a:prstGeom>
            </p:spPr>
          </p:pic>
          <p:pic>
            <p:nvPicPr>
              <p:cNvPr id="77" name="object 7">
                <a:extLst>
                  <a:ext uri="{FF2B5EF4-FFF2-40B4-BE49-F238E27FC236}">
                    <a16:creationId xmlns:a16="http://schemas.microsoft.com/office/drawing/2014/main" id="{2612C5BE-90F2-46C9-9101-9FA0CEFCE75E}"/>
                  </a:ext>
                </a:extLst>
              </p:cNvPr>
              <p:cNvPicPr/>
              <p:nvPr/>
            </p:nvPicPr>
            <p:blipFill>
              <a:blip r:embed="rId6" cstate="print"/>
              <a:stretch>
                <a:fillRect/>
              </a:stretch>
            </p:blipFill>
            <p:spPr>
              <a:xfrm>
                <a:off x="1405475" y="1080623"/>
                <a:ext cx="158546" cy="222453"/>
              </a:xfrm>
              <a:prstGeom prst="rect">
                <a:avLst/>
              </a:prstGeom>
            </p:spPr>
          </p:pic>
        </p:grpSp>
        <p:grpSp>
          <p:nvGrpSpPr>
            <p:cNvPr id="56" name="object 8">
              <a:extLst>
                <a:ext uri="{FF2B5EF4-FFF2-40B4-BE49-F238E27FC236}">
                  <a16:creationId xmlns:a16="http://schemas.microsoft.com/office/drawing/2014/main" id="{0F1E6970-7B8A-4A19-BA5C-63B2D58FFCE3}"/>
                </a:ext>
              </a:extLst>
            </p:cNvPr>
            <p:cNvGrpSpPr/>
            <p:nvPr/>
          </p:nvGrpSpPr>
          <p:grpSpPr>
            <a:xfrm>
              <a:off x="890258" y="739157"/>
              <a:ext cx="1333500" cy="222250"/>
              <a:chOff x="890258" y="739157"/>
              <a:chExt cx="1333500" cy="222250"/>
            </a:xfrm>
          </p:grpSpPr>
          <p:pic>
            <p:nvPicPr>
              <p:cNvPr id="67" name="object 9">
                <a:extLst>
                  <a:ext uri="{FF2B5EF4-FFF2-40B4-BE49-F238E27FC236}">
                    <a16:creationId xmlns:a16="http://schemas.microsoft.com/office/drawing/2014/main" id="{B24FA5D2-F094-45B0-B82B-0B11D0D3A9B5}"/>
                  </a:ext>
                </a:extLst>
              </p:cNvPr>
              <p:cNvPicPr/>
              <p:nvPr/>
            </p:nvPicPr>
            <p:blipFill>
              <a:blip r:embed="rId7" cstate="print"/>
              <a:stretch>
                <a:fillRect/>
              </a:stretch>
            </p:blipFill>
            <p:spPr>
              <a:xfrm>
                <a:off x="890258" y="744065"/>
                <a:ext cx="202793" cy="215087"/>
              </a:xfrm>
              <a:prstGeom prst="rect">
                <a:avLst/>
              </a:prstGeom>
            </p:spPr>
          </p:pic>
          <p:pic>
            <p:nvPicPr>
              <p:cNvPr id="68" name="object 10">
                <a:extLst>
                  <a:ext uri="{FF2B5EF4-FFF2-40B4-BE49-F238E27FC236}">
                    <a16:creationId xmlns:a16="http://schemas.microsoft.com/office/drawing/2014/main" id="{0BB217AA-22BA-426C-B921-BB3A5D360A85}"/>
                  </a:ext>
                </a:extLst>
              </p:cNvPr>
              <p:cNvPicPr/>
              <p:nvPr/>
            </p:nvPicPr>
            <p:blipFill>
              <a:blip r:embed="rId8" cstate="print"/>
              <a:stretch>
                <a:fillRect/>
              </a:stretch>
            </p:blipFill>
            <p:spPr>
              <a:xfrm>
                <a:off x="1112422" y="799992"/>
                <a:ext cx="240284" cy="159156"/>
              </a:xfrm>
              <a:prstGeom prst="rect">
                <a:avLst/>
              </a:prstGeom>
            </p:spPr>
          </p:pic>
          <p:pic>
            <p:nvPicPr>
              <p:cNvPr id="69" name="object 11">
                <a:extLst>
                  <a:ext uri="{FF2B5EF4-FFF2-40B4-BE49-F238E27FC236}">
                    <a16:creationId xmlns:a16="http://schemas.microsoft.com/office/drawing/2014/main" id="{BAE4BC45-504F-4D32-8833-99D411371DFF}"/>
                  </a:ext>
                </a:extLst>
              </p:cNvPr>
              <p:cNvPicPr/>
              <p:nvPr/>
            </p:nvPicPr>
            <p:blipFill>
              <a:blip r:embed="rId9" cstate="print"/>
              <a:stretch>
                <a:fillRect/>
              </a:stretch>
            </p:blipFill>
            <p:spPr>
              <a:xfrm>
                <a:off x="1372081" y="799986"/>
                <a:ext cx="154241" cy="161010"/>
              </a:xfrm>
              <a:prstGeom prst="rect">
                <a:avLst/>
              </a:prstGeom>
            </p:spPr>
          </p:pic>
          <p:pic>
            <p:nvPicPr>
              <p:cNvPr id="70" name="object 12">
                <a:extLst>
                  <a:ext uri="{FF2B5EF4-FFF2-40B4-BE49-F238E27FC236}">
                    <a16:creationId xmlns:a16="http://schemas.microsoft.com/office/drawing/2014/main" id="{4EC90FBA-ED3F-4E43-A45F-92DBA9F32787}"/>
                  </a:ext>
                </a:extLst>
              </p:cNvPr>
              <p:cNvPicPr/>
              <p:nvPr/>
            </p:nvPicPr>
            <p:blipFill>
              <a:blip r:embed="rId10" cstate="print"/>
              <a:stretch>
                <a:fillRect/>
              </a:stretch>
            </p:blipFill>
            <p:spPr>
              <a:xfrm>
                <a:off x="1553063" y="801833"/>
                <a:ext cx="86956" cy="157314"/>
              </a:xfrm>
              <a:prstGeom prst="rect">
                <a:avLst/>
              </a:prstGeom>
            </p:spPr>
          </p:pic>
          <p:sp>
            <p:nvSpPr>
              <p:cNvPr id="71" name="object 13">
                <a:extLst>
                  <a:ext uri="{FF2B5EF4-FFF2-40B4-BE49-F238E27FC236}">
                    <a16:creationId xmlns:a16="http://schemas.microsoft.com/office/drawing/2014/main" id="{5FCBB9E4-FC14-49B3-8248-29C1E0B4103B}"/>
                  </a:ext>
                </a:extLst>
              </p:cNvPr>
              <p:cNvSpPr/>
              <p:nvPr/>
            </p:nvSpPr>
            <p:spPr>
              <a:xfrm>
                <a:off x="1664293" y="739157"/>
                <a:ext cx="40640" cy="220345"/>
              </a:xfrm>
              <a:custGeom>
                <a:avLst/>
                <a:gdLst/>
                <a:ahLst/>
                <a:cxnLst/>
                <a:rect l="l" t="t" r="r" b="b"/>
                <a:pathLst>
                  <a:path w="40639" h="220344">
                    <a:moveTo>
                      <a:pt x="20281" y="0"/>
                    </a:moveTo>
                    <a:lnTo>
                      <a:pt x="12317" y="1473"/>
                    </a:lnTo>
                    <a:lnTo>
                      <a:pt x="5878" y="5567"/>
                    </a:lnTo>
                    <a:lnTo>
                      <a:pt x="1570" y="11792"/>
                    </a:lnTo>
                    <a:lnTo>
                      <a:pt x="0" y="19659"/>
                    </a:lnTo>
                    <a:lnTo>
                      <a:pt x="1570" y="27702"/>
                    </a:lnTo>
                    <a:lnTo>
                      <a:pt x="5878" y="34018"/>
                    </a:lnTo>
                    <a:lnTo>
                      <a:pt x="12317" y="38145"/>
                    </a:lnTo>
                    <a:lnTo>
                      <a:pt x="20281" y="39624"/>
                    </a:lnTo>
                    <a:lnTo>
                      <a:pt x="28246" y="38145"/>
                    </a:lnTo>
                    <a:lnTo>
                      <a:pt x="34685" y="34018"/>
                    </a:lnTo>
                    <a:lnTo>
                      <a:pt x="38993" y="27702"/>
                    </a:lnTo>
                    <a:lnTo>
                      <a:pt x="40563" y="19659"/>
                    </a:lnTo>
                    <a:lnTo>
                      <a:pt x="38993" y="11792"/>
                    </a:lnTo>
                    <a:lnTo>
                      <a:pt x="34685" y="5567"/>
                    </a:lnTo>
                    <a:lnTo>
                      <a:pt x="28246" y="1473"/>
                    </a:lnTo>
                    <a:lnTo>
                      <a:pt x="20281" y="0"/>
                    </a:lnTo>
                    <a:close/>
                  </a:path>
                  <a:path w="40639" h="220344">
                    <a:moveTo>
                      <a:pt x="36880" y="62674"/>
                    </a:moveTo>
                    <a:lnTo>
                      <a:pt x="3695" y="62674"/>
                    </a:lnTo>
                    <a:lnTo>
                      <a:pt x="3695" y="219989"/>
                    </a:lnTo>
                    <a:lnTo>
                      <a:pt x="36880" y="219989"/>
                    </a:lnTo>
                    <a:lnTo>
                      <a:pt x="36880" y="62674"/>
                    </a:lnTo>
                    <a:close/>
                  </a:path>
                </a:pathLst>
              </a:custGeom>
              <a:solidFill>
                <a:srgbClr val="1D2757"/>
              </a:solidFill>
            </p:spPr>
            <p:txBody>
              <a:bodyPr wrap="square" lIns="0" tIns="0" rIns="0" bIns="0" rtlCol="0"/>
              <a:lstStyle/>
              <a:p>
                <a:endParaRPr/>
              </a:p>
            </p:txBody>
          </p:sp>
          <p:pic>
            <p:nvPicPr>
              <p:cNvPr id="72" name="object 14">
                <a:extLst>
                  <a:ext uri="{FF2B5EF4-FFF2-40B4-BE49-F238E27FC236}">
                    <a16:creationId xmlns:a16="http://schemas.microsoft.com/office/drawing/2014/main" id="{7C2BD408-EFDA-439A-8577-C212534B86E3}"/>
                  </a:ext>
                </a:extLst>
              </p:cNvPr>
              <p:cNvPicPr/>
              <p:nvPr/>
            </p:nvPicPr>
            <p:blipFill>
              <a:blip r:embed="rId11" cstate="print"/>
              <a:stretch>
                <a:fillRect/>
              </a:stretch>
            </p:blipFill>
            <p:spPr>
              <a:xfrm>
                <a:off x="1727894" y="799986"/>
                <a:ext cx="151180" cy="161010"/>
              </a:xfrm>
              <a:prstGeom prst="rect">
                <a:avLst/>
              </a:prstGeom>
            </p:spPr>
          </p:pic>
          <p:pic>
            <p:nvPicPr>
              <p:cNvPr id="73" name="object 15">
                <a:extLst>
                  <a:ext uri="{FF2B5EF4-FFF2-40B4-BE49-F238E27FC236}">
                    <a16:creationId xmlns:a16="http://schemas.microsoft.com/office/drawing/2014/main" id="{C851C205-ACB6-4235-951B-15C33901287A}"/>
                  </a:ext>
                </a:extLst>
              </p:cNvPr>
              <p:cNvPicPr/>
              <p:nvPr/>
            </p:nvPicPr>
            <p:blipFill>
              <a:blip r:embed="rId12" cstate="print"/>
              <a:stretch>
                <a:fillRect/>
              </a:stretch>
            </p:blipFill>
            <p:spPr>
              <a:xfrm>
                <a:off x="1899664" y="799992"/>
                <a:ext cx="156705" cy="161010"/>
              </a:xfrm>
              <a:prstGeom prst="rect">
                <a:avLst/>
              </a:prstGeom>
            </p:spPr>
          </p:pic>
          <p:pic>
            <p:nvPicPr>
              <p:cNvPr id="74" name="object 16">
                <a:extLst>
                  <a:ext uri="{FF2B5EF4-FFF2-40B4-BE49-F238E27FC236}">
                    <a16:creationId xmlns:a16="http://schemas.microsoft.com/office/drawing/2014/main" id="{0DE99009-956C-48B6-8C35-C413ADFFBB0E}"/>
                  </a:ext>
                </a:extLst>
              </p:cNvPr>
              <p:cNvPicPr/>
              <p:nvPr/>
            </p:nvPicPr>
            <p:blipFill>
              <a:blip r:embed="rId13" cstate="print"/>
              <a:stretch>
                <a:fillRect/>
              </a:stretch>
            </p:blipFill>
            <p:spPr>
              <a:xfrm>
                <a:off x="2077093" y="799988"/>
                <a:ext cx="146253" cy="159169"/>
              </a:xfrm>
              <a:prstGeom prst="rect">
                <a:avLst/>
              </a:prstGeom>
            </p:spPr>
          </p:pic>
        </p:grpSp>
        <p:grpSp>
          <p:nvGrpSpPr>
            <p:cNvPr id="57" name="object 17">
              <a:extLst>
                <a:ext uri="{FF2B5EF4-FFF2-40B4-BE49-F238E27FC236}">
                  <a16:creationId xmlns:a16="http://schemas.microsoft.com/office/drawing/2014/main" id="{985898E4-66BB-4C5E-80B0-1C3786BA3EC5}"/>
                </a:ext>
              </a:extLst>
            </p:cNvPr>
            <p:cNvGrpSpPr/>
            <p:nvPr/>
          </p:nvGrpSpPr>
          <p:grpSpPr>
            <a:xfrm>
              <a:off x="890253" y="1304395"/>
              <a:ext cx="1656080" cy="222250"/>
              <a:chOff x="890253" y="1304395"/>
              <a:chExt cx="1656080" cy="222250"/>
            </a:xfrm>
          </p:grpSpPr>
          <p:sp>
            <p:nvSpPr>
              <p:cNvPr id="62" name="object 18">
                <a:extLst>
                  <a:ext uri="{FF2B5EF4-FFF2-40B4-BE49-F238E27FC236}">
                    <a16:creationId xmlns:a16="http://schemas.microsoft.com/office/drawing/2014/main" id="{CD123468-87DD-433D-A8A7-4543F3A34B19}"/>
                  </a:ext>
                </a:extLst>
              </p:cNvPr>
              <p:cNvSpPr/>
              <p:nvPr/>
            </p:nvSpPr>
            <p:spPr>
              <a:xfrm>
                <a:off x="890244" y="1309306"/>
                <a:ext cx="843280" cy="217170"/>
              </a:xfrm>
              <a:custGeom>
                <a:avLst/>
                <a:gdLst/>
                <a:ahLst/>
                <a:cxnLst/>
                <a:rect l="l" t="t" r="r" b="b"/>
                <a:pathLst>
                  <a:path w="843280" h="217169">
                    <a:moveTo>
                      <a:pt x="202793" y="215087"/>
                    </a:moveTo>
                    <a:lnTo>
                      <a:pt x="182981" y="161925"/>
                    </a:lnTo>
                    <a:lnTo>
                      <a:pt x="171754" y="131813"/>
                    </a:lnTo>
                    <a:lnTo>
                      <a:pt x="136817" y="38100"/>
                    </a:lnTo>
                    <a:lnTo>
                      <a:pt x="134886" y="32931"/>
                    </a:lnTo>
                    <a:lnTo>
                      <a:pt x="134886" y="131813"/>
                    </a:lnTo>
                    <a:lnTo>
                      <a:pt x="66370" y="131813"/>
                    </a:lnTo>
                    <a:lnTo>
                      <a:pt x="100482" y="38100"/>
                    </a:lnTo>
                    <a:lnTo>
                      <a:pt x="134886" y="131813"/>
                    </a:lnTo>
                    <a:lnTo>
                      <a:pt x="134886" y="32931"/>
                    </a:lnTo>
                    <a:lnTo>
                      <a:pt x="122605" y="0"/>
                    </a:lnTo>
                    <a:lnTo>
                      <a:pt x="80505" y="0"/>
                    </a:lnTo>
                    <a:lnTo>
                      <a:pt x="0" y="215087"/>
                    </a:lnTo>
                    <a:lnTo>
                      <a:pt x="36563" y="215087"/>
                    </a:lnTo>
                    <a:lnTo>
                      <a:pt x="56540" y="161925"/>
                    </a:lnTo>
                    <a:lnTo>
                      <a:pt x="144716" y="161925"/>
                    </a:lnTo>
                    <a:lnTo>
                      <a:pt x="165011" y="215087"/>
                    </a:lnTo>
                    <a:lnTo>
                      <a:pt x="202793" y="215087"/>
                    </a:lnTo>
                    <a:close/>
                  </a:path>
                  <a:path w="843280" h="217169">
                    <a:moveTo>
                      <a:pt x="345198" y="167779"/>
                    </a:moveTo>
                    <a:lnTo>
                      <a:pt x="326148" y="132740"/>
                    </a:lnTo>
                    <a:lnTo>
                      <a:pt x="280365" y="120764"/>
                    </a:lnTo>
                    <a:lnTo>
                      <a:pt x="265036" y="118732"/>
                    </a:lnTo>
                    <a:lnTo>
                      <a:pt x="253199" y="115887"/>
                    </a:lnTo>
                    <a:lnTo>
                      <a:pt x="245579" y="110782"/>
                    </a:lnTo>
                    <a:lnTo>
                      <a:pt x="242874" y="102019"/>
                    </a:lnTo>
                    <a:lnTo>
                      <a:pt x="245198" y="93433"/>
                    </a:lnTo>
                    <a:lnTo>
                      <a:pt x="251752" y="86842"/>
                    </a:lnTo>
                    <a:lnTo>
                      <a:pt x="261924" y="82613"/>
                    </a:lnTo>
                    <a:lnTo>
                      <a:pt x="275132" y="81127"/>
                    </a:lnTo>
                    <a:lnTo>
                      <a:pt x="288696" y="83019"/>
                    </a:lnTo>
                    <a:lnTo>
                      <a:pt x="299453" y="88265"/>
                    </a:lnTo>
                    <a:lnTo>
                      <a:pt x="306806" y="96164"/>
                    </a:lnTo>
                    <a:lnTo>
                      <a:pt x="310159" y="106019"/>
                    </a:lnTo>
                    <a:lnTo>
                      <a:pt x="342430" y="106019"/>
                    </a:lnTo>
                    <a:lnTo>
                      <a:pt x="336181" y="84569"/>
                    </a:lnTo>
                    <a:lnTo>
                      <a:pt x="321957" y="68834"/>
                    </a:lnTo>
                    <a:lnTo>
                      <a:pt x="300990" y="59093"/>
                    </a:lnTo>
                    <a:lnTo>
                      <a:pt x="274523" y="55626"/>
                    </a:lnTo>
                    <a:lnTo>
                      <a:pt x="248856" y="58978"/>
                    </a:lnTo>
                    <a:lnTo>
                      <a:pt x="228625" y="68910"/>
                    </a:lnTo>
                    <a:lnTo>
                      <a:pt x="215379" y="84480"/>
                    </a:lnTo>
                    <a:lnTo>
                      <a:pt x="210616" y="104787"/>
                    </a:lnTo>
                    <a:lnTo>
                      <a:pt x="215582" y="124828"/>
                    </a:lnTo>
                    <a:lnTo>
                      <a:pt x="229158" y="137502"/>
                    </a:lnTo>
                    <a:lnTo>
                      <a:pt x="249377" y="144881"/>
                    </a:lnTo>
                    <a:lnTo>
                      <a:pt x="274218" y="149034"/>
                    </a:lnTo>
                    <a:lnTo>
                      <a:pt x="290334" y="151180"/>
                    </a:lnTo>
                    <a:lnTo>
                      <a:pt x="302412" y="154444"/>
                    </a:lnTo>
                    <a:lnTo>
                      <a:pt x="309994" y="160312"/>
                    </a:lnTo>
                    <a:lnTo>
                      <a:pt x="312623" y="170230"/>
                    </a:lnTo>
                    <a:lnTo>
                      <a:pt x="310146" y="179120"/>
                    </a:lnTo>
                    <a:lnTo>
                      <a:pt x="303174" y="185788"/>
                    </a:lnTo>
                    <a:lnTo>
                      <a:pt x="292404" y="189979"/>
                    </a:lnTo>
                    <a:lnTo>
                      <a:pt x="278511" y="191439"/>
                    </a:lnTo>
                    <a:lnTo>
                      <a:pt x="263004" y="189306"/>
                    </a:lnTo>
                    <a:lnTo>
                      <a:pt x="250939" y="183400"/>
                    </a:lnTo>
                    <a:lnTo>
                      <a:pt x="242912" y="174447"/>
                    </a:lnTo>
                    <a:lnTo>
                      <a:pt x="239496" y="163169"/>
                    </a:lnTo>
                    <a:lnTo>
                      <a:pt x="207543" y="163169"/>
                    </a:lnTo>
                    <a:lnTo>
                      <a:pt x="213194" y="185953"/>
                    </a:lnTo>
                    <a:lnTo>
                      <a:pt x="227850" y="202844"/>
                    </a:lnTo>
                    <a:lnTo>
                      <a:pt x="250190" y="213334"/>
                    </a:lnTo>
                    <a:lnTo>
                      <a:pt x="278828" y="216941"/>
                    </a:lnTo>
                    <a:lnTo>
                      <a:pt x="305269" y="213487"/>
                    </a:lnTo>
                    <a:lnTo>
                      <a:pt x="326301" y="203644"/>
                    </a:lnTo>
                    <a:lnTo>
                      <a:pt x="340182" y="188163"/>
                    </a:lnTo>
                    <a:lnTo>
                      <a:pt x="345198" y="167779"/>
                    </a:lnTo>
                    <a:close/>
                  </a:path>
                  <a:path w="843280" h="217169">
                    <a:moveTo>
                      <a:pt x="497001" y="167779"/>
                    </a:moveTo>
                    <a:lnTo>
                      <a:pt x="477939" y="132740"/>
                    </a:lnTo>
                    <a:lnTo>
                      <a:pt x="432155" y="120764"/>
                    </a:lnTo>
                    <a:lnTo>
                      <a:pt x="416826" y="118732"/>
                    </a:lnTo>
                    <a:lnTo>
                      <a:pt x="405003" y="115887"/>
                    </a:lnTo>
                    <a:lnTo>
                      <a:pt x="397370" y="110782"/>
                    </a:lnTo>
                    <a:lnTo>
                      <a:pt x="394677" y="102019"/>
                    </a:lnTo>
                    <a:lnTo>
                      <a:pt x="396989" y="93433"/>
                    </a:lnTo>
                    <a:lnTo>
                      <a:pt x="403542" y="86842"/>
                    </a:lnTo>
                    <a:lnTo>
                      <a:pt x="413727" y="82613"/>
                    </a:lnTo>
                    <a:lnTo>
                      <a:pt x="426935" y="81127"/>
                    </a:lnTo>
                    <a:lnTo>
                      <a:pt x="440486" y="83019"/>
                    </a:lnTo>
                    <a:lnTo>
                      <a:pt x="451243" y="88265"/>
                    </a:lnTo>
                    <a:lnTo>
                      <a:pt x="458597" y="96164"/>
                    </a:lnTo>
                    <a:lnTo>
                      <a:pt x="461962" y="106019"/>
                    </a:lnTo>
                    <a:lnTo>
                      <a:pt x="494233" y="106019"/>
                    </a:lnTo>
                    <a:lnTo>
                      <a:pt x="487984" y="84569"/>
                    </a:lnTo>
                    <a:lnTo>
                      <a:pt x="473748" y="68834"/>
                    </a:lnTo>
                    <a:lnTo>
                      <a:pt x="452793" y="59093"/>
                    </a:lnTo>
                    <a:lnTo>
                      <a:pt x="426326" y="55626"/>
                    </a:lnTo>
                    <a:lnTo>
                      <a:pt x="400646" y="58978"/>
                    </a:lnTo>
                    <a:lnTo>
                      <a:pt x="380428" y="68910"/>
                    </a:lnTo>
                    <a:lnTo>
                      <a:pt x="367169" y="84480"/>
                    </a:lnTo>
                    <a:lnTo>
                      <a:pt x="362419" y="104787"/>
                    </a:lnTo>
                    <a:lnTo>
                      <a:pt x="367385" y="124828"/>
                    </a:lnTo>
                    <a:lnTo>
                      <a:pt x="380961" y="137502"/>
                    </a:lnTo>
                    <a:lnTo>
                      <a:pt x="401167" y="144881"/>
                    </a:lnTo>
                    <a:lnTo>
                      <a:pt x="426021" y="149034"/>
                    </a:lnTo>
                    <a:lnTo>
                      <a:pt x="442125" y="151180"/>
                    </a:lnTo>
                    <a:lnTo>
                      <a:pt x="454202" y="154444"/>
                    </a:lnTo>
                    <a:lnTo>
                      <a:pt x="461784" y="160312"/>
                    </a:lnTo>
                    <a:lnTo>
                      <a:pt x="464426" y="170230"/>
                    </a:lnTo>
                    <a:lnTo>
                      <a:pt x="461937" y="179120"/>
                    </a:lnTo>
                    <a:lnTo>
                      <a:pt x="454964" y="185788"/>
                    </a:lnTo>
                    <a:lnTo>
                      <a:pt x="444195" y="189979"/>
                    </a:lnTo>
                    <a:lnTo>
                      <a:pt x="430314" y="191439"/>
                    </a:lnTo>
                    <a:lnTo>
                      <a:pt x="414794" y="189306"/>
                    </a:lnTo>
                    <a:lnTo>
                      <a:pt x="402742" y="183400"/>
                    </a:lnTo>
                    <a:lnTo>
                      <a:pt x="394716" y="174447"/>
                    </a:lnTo>
                    <a:lnTo>
                      <a:pt x="391299" y="163169"/>
                    </a:lnTo>
                    <a:lnTo>
                      <a:pt x="359346" y="163169"/>
                    </a:lnTo>
                    <a:lnTo>
                      <a:pt x="364985" y="185953"/>
                    </a:lnTo>
                    <a:lnTo>
                      <a:pt x="379653" y="202844"/>
                    </a:lnTo>
                    <a:lnTo>
                      <a:pt x="401980" y="213334"/>
                    </a:lnTo>
                    <a:lnTo>
                      <a:pt x="430631" y="216941"/>
                    </a:lnTo>
                    <a:lnTo>
                      <a:pt x="457073" y="213487"/>
                    </a:lnTo>
                    <a:lnTo>
                      <a:pt x="478104" y="203644"/>
                    </a:lnTo>
                    <a:lnTo>
                      <a:pt x="491985" y="188163"/>
                    </a:lnTo>
                    <a:lnTo>
                      <a:pt x="497001" y="167779"/>
                    </a:lnTo>
                    <a:close/>
                  </a:path>
                  <a:path w="843280" h="217169">
                    <a:moveTo>
                      <a:pt x="675208" y="136436"/>
                    </a:moveTo>
                    <a:lnTo>
                      <a:pt x="669417" y="103632"/>
                    </a:lnTo>
                    <a:lnTo>
                      <a:pt x="656932" y="84201"/>
                    </a:lnTo>
                    <a:lnTo>
                      <a:pt x="653084" y="78206"/>
                    </a:lnTo>
                    <a:lnTo>
                      <a:pt x="641413" y="70637"/>
                    </a:lnTo>
                    <a:lnTo>
                      <a:pt x="641413" y="136436"/>
                    </a:lnTo>
                    <a:lnTo>
                      <a:pt x="638086" y="157429"/>
                    </a:lnTo>
                    <a:lnTo>
                      <a:pt x="628688" y="173951"/>
                    </a:lnTo>
                    <a:lnTo>
                      <a:pt x="614057" y="184785"/>
                    </a:lnTo>
                    <a:lnTo>
                      <a:pt x="595020" y="188671"/>
                    </a:lnTo>
                    <a:lnTo>
                      <a:pt x="576021" y="184785"/>
                    </a:lnTo>
                    <a:lnTo>
                      <a:pt x="561479" y="173951"/>
                    </a:lnTo>
                    <a:lnTo>
                      <a:pt x="552196" y="157429"/>
                    </a:lnTo>
                    <a:lnTo>
                      <a:pt x="548932" y="136436"/>
                    </a:lnTo>
                    <a:lnTo>
                      <a:pt x="552196" y="115443"/>
                    </a:lnTo>
                    <a:lnTo>
                      <a:pt x="561479" y="98907"/>
                    </a:lnTo>
                    <a:lnTo>
                      <a:pt x="576021" y="88074"/>
                    </a:lnTo>
                    <a:lnTo>
                      <a:pt x="595020" y="84201"/>
                    </a:lnTo>
                    <a:lnTo>
                      <a:pt x="614057" y="88074"/>
                    </a:lnTo>
                    <a:lnTo>
                      <a:pt x="628688" y="98907"/>
                    </a:lnTo>
                    <a:lnTo>
                      <a:pt x="638086" y="115443"/>
                    </a:lnTo>
                    <a:lnTo>
                      <a:pt x="641413" y="136436"/>
                    </a:lnTo>
                    <a:lnTo>
                      <a:pt x="641413" y="70637"/>
                    </a:lnTo>
                    <a:lnTo>
                      <a:pt x="627761" y="61760"/>
                    </a:lnTo>
                    <a:lnTo>
                      <a:pt x="595020" y="55930"/>
                    </a:lnTo>
                    <a:lnTo>
                      <a:pt x="562267" y="61760"/>
                    </a:lnTo>
                    <a:lnTo>
                      <a:pt x="536943" y="78206"/>
                    </a:lnTo>
                    <a:lnTo>
                      <a:pt x="520611" y="103632"/>
                    </a:lnTo>
                    <a:lnTo>
                      <a:pt x="514819" y="136436"/>
                    </a:lnTo>
                    <a:lnTo>
                      <a:pt x="520611" y="169354"/>
                    </a:lnTo>
                    <a:lnTo>
                      <a:pt x="536943" y="194767"/>
                    </a:lnTo>
                    <a:lnTo>
                      <a:pt x="562267" y="211137"/>
                    </a:lnTo>
                    <a:lnTo>
                      <a:pt x="595020" y="216941"/>
                    </a:lnTo>
                    <a:lnTo>
                      <a:pt x="627761" y="211137"/>
                    </a:lnTo>
                    <a:lnTo>
                      <a:pt x="653084" y="194767"/>
                    </a:lnTo>
                    <a:lnTo>
                      <a:pt x="657009" y="188671"/>
                    </a:lnTo>
                    <a:lnTo>
                      <a:pt x="669417" y="169354"/>
                    </a:lnTo>
                    <a:lnTo>
                      <a:pt x="675208" y="136436"/>
                    </a:lnTo>
                    <a:close/>
                  </a:path>
                  <a:path w="843280" h="217169">
                    <a:moveTo>
                      <a:pt x="842987" y="158559"/>
                    </a:moveTo>
                    <a:lnTo>
                      <a:pt x="808875" y="158559"/>
                    </a:lnTo>
                    <a:lnTo>
                      <a:pt x="804037" y="171030"/>
                    </a:lnTo>
                    <a:lnTo>
                      <a:pt x="795782" y="180517"/>
                    </a:lnTo>
                    <a:lnTo>
                      <a:pt x="784466" y="186550"/>
                    </a:lnTo>
                    <a:lnTo>
                      <a:pt x="770470" y="188671"/>
                    </a:lnTo>
                    <a:lnTo>
                      <a:pt x="752106" y="184823"/>
                    </a:lnTo>
                    <a:lnTo>
                      <a:pt x="738047" y="174028"/>
                    </a:lnTo>
                    <a:lnTo>
                      <a:pt x="729081" y="157429"/>
                    </a:lnTo>
                    <a:lnTo>
                      <a:pt x="725919" y="136131"/>
                    </a:lnTo>
                    <a:lnTo>
                      <a:pt x="729081" y="115049"/>
                    </a:lnTo>
                    <a:lnTo>
                      <a:pt x="738047" y="98640"/>
                    </a:lnTo>
                    <a:lnTo>
                      <a:pt x="752106" y="87985"/>
                    </a:lnTo>
                    <a:lnTo>
                      <a:pt x="770470" y="84201"/>
                    </a:lnTo>
                    <a:lnTo>
                      <a:pt x="784110" y="86296"/>
                    </a:lnTo>
                    <a:lnTo>
                      <a:pt x="795274" y="92265"/>
                    </a:lnTo>
                    <a:lnTo>
                      <a:pt x="803567" y="101574"/>
                    </a:lnTo>
                    <a:lnTo>
                      <a:pt x="808570" y="113703"/>
                    </a:lnTo>
                    <a:lnTo>
                      <a:pt x="842683" y="113703"/>
                    </a:lnTo>
                    <a:lnTo>
                      <a:pt x="834605" y="89763"/>
                    </a:lnTo>
                    <a:lnTo>
                      <a:pt x="819556" y="71551"/>
                    </a:lnTo>
                    <a:lnTo>
                      <a:pt x="798169" y="59982"/>
                    </a:lnTo>
                    <a:lnTo>
                      <a:pt x="771080" y="55930"/>
                    </a:lnTo>
                    <a:lnTo>
                      <a:pt x="738466" y="61671"/>
                    </a:lnTo>
                    <a:lnTo>
                      <a:pt x="713473" y="77927"/>
                    </a:lnTo>
                    <a:lnTo>
                      <a:pt x="697445" y="103238"/>
                    </a:lnTo>
                    <a:lnTo>
                      <a:pt x="691807" y="136131"/>
                    </a:lnTo>
                    <a:lnTo>
                      <a:pt x="697395" y="169227"/>
                    </a:lnTo>
                    <a:lnTo>
                      <a:pt x="713282" y="194729"/>
                    </a:lnTo>
                    <a:lnTo>
                      <a:pt x="738085" y="211137"/>
                    </a:lnTo>
                    <a:lnTo>
                      <a:pt x="770470" y="216941"/>
                    </a:lnTo>
                    <a:lnTo>
                      <a:pt x="797737" y="212864"/>
                    </a:lnTo>
                    <a:lnTo>
                      <a:pt x="819289" y="201231"/>
                    </a:lnTo>
                    <a:lnTo>
                      <a:pt x="834555" y="182841"/>
                    </a:lnTo>
                    <a:lnTo>
                      <a:pt x="842987" y="158559"/>
                    </a:lnTo>
                    <a:close/>
                  </a:path>
                </a:pathLst>
              </a:custGeom>
              <a:solidFill>
                <a:srgbClr val="1D2757"/>
              </a:solidFill>
            </p:spPr>
            <p:txBody>
              <a:bodyPr wrap="square" lIns="0" tIns="0" rIns="0" bIns="0" rtlCol="0"/>
              <a:lstStyle/>
              <a:p>
                <a:endParaRPr/>
              </a:p>
            </p:txBody>
          </p:sp>
          <p:pic>
            <p:nvPicPr>
              <p:cNvPr id="63" name="object 19">
                <a:extLst>
                  <a:ext uri="{FF2B5EF4-FFF2-40B4-BE49-F238E27FC236}">
                    <a16:creationId xmlns:a16="http://schemas.microsoft.com/office/drawing/2014/main" id="{C0FC6A6B-8DD5-4D68-8BDB-7012B766BB68}"/>
                  </a:ext>
                </a:extLst>
              </p:cNvPr>
              <p:cNvPicPr/>
              <p:nvPr/>
            </p:nvPicPr>
            <p:blipFill>
              <a:blip r:embed="rId14" cstate="print"/>
              <a:stretch>
                <a:fillRect/>
              </a:stretch>
            </p:blipFill>
            <p:spPr>
              <a:xfrm>
                <a:off x="1754132" y="1304395"/>
                <a:ext cx="316185" cy="221844"/>
              </a:xfrm>
              <a:prstGeom prst="rect">
                <a:avLst/>
              </a:prstGeom>
            </p:spPr>
          </p:pic>
          <p:pic>
            <p:nvPicPr>
              <p:cNvPr id="64" name="object 20">
                <a:extLst>
                  <a:ext uri="{FF2B5EF4-FFF2-40B4-BE49-F238E27FC236}">
                    <a16:creationId xmlns:a16="http://schemas.microsoft.com/office/drawing/2014/main" id="{302AA4E5-8FE5-426A-8FFD-1FDF1C75206A}"/>
                  </a:ext>
                </a:extLst>
              </p:cNvPr>
              <p:cNvPicPr/>
              <p:nvPr/>
            </p:nvPicPr>
            <p:blipFill>
              <a:blip r:embed="rId15" cstate="print"/>
              <a:stretch>
                <a:fillRect/>
              </a:stretch>
            </p:blipFill>
            <p:spPr>
              <a:xfrm>
                <a:off x="2089760" y="1304395"/>
                <a:ext cx="217929" cy="221841"/>
              </a:xfrm>
              <a:prstGeom prst="rect">
                <a:avLst/>
              </a:prstGeom>
            </p:spPr>
          </p:pic>
          <p:pic>
            <p:nvPicPr>
              <p:cNvPr id="65" name="object 21">
                <a:extLst>
                  <a:ext uri="{FF2B5EF4-FFF2-40B4-BE49-F238E27FC236}">
                    <a16:creationId xmlns:a16="http://schemas.microsoft.com/office/drawing/2014/main" id="{685BA296-E748-41F6-8DF6-1C5633374991}"/>
                  </a:ext>
                </a:extLst>
              </p:cNvPr>
              <p:cNvPicPr/>
              <p:nvPr/>
            </p:nvPicPr>
            <p:blipFill>
              <a:blip r:embed="rId16" cstate="print"/>
              <a:stretch>
                <a:fillRect/>
              </a:stretch>
            </p:blipFill>
            <p:spPr>
              <a:xfrm>
                <a:off x="2328905" y="1365228"/>
                <a:ext cx="146253" cy="159169"/>
              </a:xfrm>
              <a:prstGeom prst="rect">
                <a:avLst/>
              </a:prstGeom>
            </p:spPr>
          </p:pic>
          <p:sp>
            <p:nvSpPr>
              <p:cNvPr id="66" name="object 22">
                <a:extLst>
                  <a:ext uri="{FF2B5EF4-FFF2-40B4-BE49-F238E27FC236}">
                    <a16:creationId xmlns:a16="http://schemas.microsoft.com/office/drawing/2014/main" id="{99406ED0-5A96-4BCC-B873-F284DC9A8F6B}"/>
                  </a:ext>
                </a:extLst>
              </p:cNvPr>
              <p:cNvSpPr/>
              <p:nvPr/>
            </p:nvSpPr>
            <p:spPr>
              <a:xfrm>
                <a:off x="2501163" y="1481856"/>
                <a:ext cx="45085" cy="44450"/>
              </a:xfrm>
              <a:custGeom>
                <a:avLst/>
                <a:gdLst/>
                <a:ahLst/>
                <a:cxnLst/>
                <a:rect l="l" t="t" r="r" b="b"/>
                <a:pathLst>
                  <a:path w="45085" h="44450">
                    <a:moveTo>
                      <a:pt x="26708" y="0"/>
                    </a:moveTo>
                    <a:lnTo>
                      <a:pt x="18288" y="0"/>
                    </a:lnTo>
                    <a:lnTo>
                      <a:pt x="14478" y="977"/>
                    </a:lnTo>
                    <a:lnTo>
                      <a:pt x="0" y="26454"/>
                    </a:lnTo>
                    <a:lnTo>
                      <a:pt x="990" y="30175"/>
                    </a:lnTo>
                    <a:lnTo>
                      <a:pt x="4953" y="36880"/>
                    </a:lnTo>
                    <a:lnTo>
                      <a:pt x="7645" y="39522"/>
                    </a:lnTo>
                    <a:lnTo>
                      <a:pt x="14478" y="43408"/>
                    </a:lnTo>
                    <a:lnTo>
                      <a:pt x="18288" y="44386"/>
                    </a:lnTo>
                    <a:lnTo>
                      <a:pt x="26708" y="44386"/>
                    </a:lnTo>
                    <a:lnTo>
                      <a:pt x="30530" y="43408"/>
                    </a:lnTo>
                    <a:lnTo>
                      <a:pt x="36414" y="40068"/>
                    </a:lnTo>
                    <a:lnTo>
                      <a:pt x="19151" y="40068"/>
                    </a:lnTo>
                    <a:lnTo>
                      <a:pt x="16119" y="39293"/>
                    </a:lnTo>
                    <a:lnTo>
                      <a:pt x="4873" y="18859"/>
                    </a:lnTo>
                    <a:lnTo>
                      <a:pt x="5613" y="15798"/>
                    </a:lnTo>
                    <a:lnTo>
                      <a:pt x="8636" y="10337"/>
                    </a:lnTo>
                    <a:lnTo>
                      <a:pt x="10744" y="8191"/>
                    </a:lnTo>
                    <a:lnTo>
                      <a:pt x="16141" y="5092"/>
                    </a:lnTo>
                    <a:lnTo>
                      <a:pt x="19151" y="4317"/>
                    </a:lnTo>
                    <a:lnTo>
                      <a:pt x="36414" y="4317"/>
                    </a:lnTo>
                    <a:lnTo>
                      <a:pt x="30530" y="977"/>
                    </a:lnTo>
                    <a:lnTo>
                      <a:pt x="26708" y="0"/>
                    </a:lnTo>
                    <a:close/>
                  </a:path>
                  <a:path w="45085" h="44450">
                    <a:moveTo>
                      <a:pt x="36414" y="4317"/>
                    </a:moveTo>
                    <a:lnTo>
                      <a:pt x="25844" y="4317"/>
                    </a:lnTo>
                    <a:lnTo>
                      <a:pt x="28879" y="5092"/>
                    </a:lnTo>
                    <a:lnTo>
                      <a:pt x="34277" y="8191"/>
                    </a:lnTo>
                    <a:lnTo>
                      <a:pt x="36385" y="10337"/>
                    </a:lnTo>
                    <a:lnTo>
                      <a:pt x="39408" y="15798"/>
                    </a:lnTo>
                    <a:lnTo>
                      <a:pt x="39999" y="18173"/>
                    </a:lnTo>
                    <a:lnTo>
                      <a:pt x="40125" y="25806"/>
                    </a:lnTo>
                    <a:lnTo>
                      <a:pt x="39408" y="28676"/>
                    </a:lnTo>
                    <a:lnTo>
                      <a:pt x="36385" y="34074"/>
                    </a:lnTo>
                    <a:lnTo>
                      <a:pt x="34277" y="36194"/>
                    </a:lnTo>
                    <a:lnTo>
                      <a:pt x="28879" y="39293"/>
                    </a:lnTo>
                    <a:lnTo>
                      <a:pt x="25844" y="40068"/>
                    </a:lnTo>
                    <a:lnTo>
                      <a:pt x="36414" y="40068"/>
                    </a:lnTo>
                    <a:lnTo>
                      <a:pt x="45021" y="18072"/>
                    </a:lnTo>
                    <a:lnTo>
                      <a:pt x="44008" y="14262"/>
                    </a:lnTo>
                    <a:lnTo>
                      <a:pt x="40081" y="7531"/>
                    </a:lnTo>
                    <a:lnTo>
                      <a:pt x="37376" y="4864"/>
                    </a:lnTo>
                    <a:lnTo>
                      <a:pt x="36414" y="4317"/>
                    </a:lnTo>
                    <a:close/>
                  </a:path>
                  <a:path w="45085" h="44450">
                    <a:moveTo>
                      <a:pt x="26301" y="9931"/>
                    </a:moveTo>
                    <a:lnTo>
                      <a:pt x="14033" y="9931"/>
                    </a:lnTo>
                    <a:lnTo>
                      <a:pt x="14033" y="34556"/>
                    </a:lnTo>
                    <a:lnTo>
                      <a:pt x="18783" y="34556"/>
                    </a:lnTo>
                    <a:lnTo>
                      <a:pt x="18783" y="25806"/>
                    </a:lnTo>
                    <a:lnTo>
                      <a:pt x="27782" y="25806"/>
                    </a:lnTo>
                    <a:lnTo>
                      <a:pt x="27203" y="24841"/>
                    </a:lnTo>
                    <a:lnTo>
                      <a:pt x="29006" y="24333"/>
                    </a:lnTo>
                    <a:lnTo>
                      <a:pt x="30416" y="23469"/>
                    </a:lnTo>
                    <a:lnTo>
                      <a:pt x="31776" y="21818"/>
                    </a:lnTo>
                    <a:lnTo>
                      <a:pt x="18783" y="21818"/>
                    </a:lnTo>
                    <a:lnTo>
                      <a:pt x="18783" y="13931"/>
                    </a:lnTo>
                    <a:lnTo>
                      <a:pt x="32249" y="13931"/>
                    </a:lnTo>
                    <a:lnTo>
                      <a:pt x="32067" y="13538"/>
                    </a:lnTo>
                    <a:lnTo>
                      <a:pt x="28613" y="10655"/>
                    </a:lnTo>
                    <a:lnTo>
                      <a:pt x="26301" y="9931"/>
                    </a:lnTo>
                    <a:close/>
                  </a:path>
                  <a:path w="45085" h="44450">
                    <a:moveTo>
                      <a:pt x="27782" y="25806"/>
                    </a:moveTo>
                    <a:lnTo>
                      <a:pt x="22567" y="25806"/>
                    </a:lnTo>
                    <a:lnTo>
                      <a:pt x="27749" y="34556"/>
                    </a:lnTo>
                    <a:lnTo>
                      <a:pt x="33032" y="34556"/>
                    </a:lnTo>
                    <a:lnTo>
                      <a:pt x="27782" y="25806"/>
                    </a:lnTo>
                    <a:close/>
                  </a:path>
                  <a:path w="45085" h="44450">
                    <a:moveTo>
                      <a:pt x="32249" y="13931"/>
                    </a:moveTo>
                    <a:lnTo>
                      <a:pt x="24650" y="13931"/>
                    </a:lnTo>
                    <a:lnTo>
                      <a:pt x="25806" y="14262"/>
                    </a:lnTo>
                    <a:lnTo>
                      <a:pt x="27533" y="15557"/>
                    </a:lnTo>
                    <a:lnTo>
                      <a:pt x="27965" y="16484"/>
                    </a:lnTo>
                    <a:lnTo>
                      <a:pt x="27965" y="19011"/>
                    </a:lnTo>
                    <a:lnTo>
                      <a:pt x="27520" y="20015"/>
                    </a:lnTo>
                    <a:lnTo>
                      <a:pt x="25717" y="21450"/>
                    </a:lnTo>
                    <a:lnTo>
                      <a:pt x="24574" y="21818"/>
                    </a:lnTo>
                    <a:lnTo>
                      <a:pt x="31776" y="21818"/>
                    </a:lnTo>
                    <a:lnTo>
                      <a:pt x="32435" y="21018"/>
                    </a:lnTo>
                    <a:lnTo>
                      <a:pt x="32931" y="19507"/>
                    </a:lnTo>
                    <a:lnTo>
                      <a:pt x="32931" y="15405"/>
                    </a:lnTo>
                    <a:lnTo>
                      <a:pt x="32249" y="13931"/>
                    </a:lnTo>
                    <a:close/>
                  </a:path>
                </a:pathLst>
              </a:custGeom>
              <a:solidFill>
                <a:srgbClr val="1D2757"/>
              </a:solidFill>
            </p:spPr>
            <p:txBody>
              <a:bodyPr wrap="square" lIns="0" tIns="0" rIns="0" bIns="0" rtlCol="0"/>
              <a:lstStyle/>
              <a:p>
                <a:endParaRPr/>
              </a:p>
            </p:txBody>
          </p:sp>
        </p:grpSp>
        <p:grpSp>
          <p:nvGrpSpPr>
            <p:cNvPr id="58" name="object 23">
              <a:extLst>
                <a:ext uri="{FF2B5EF4-FFF2-40B4-BE49-F238E27FC236}">
                  <a16:creationId xmlns:a16="http://schemas.microsoft.com/office/drawing/2014/main" id="{71498A88-275A-49E5-B5A9-3F1A15EB78F8}"/>
                </a:ext>
              </a:extLst>
            </p:cNvPr>
            <p:cNvGrpSpPr/>
            <p:nvPr/>
          </p:nvGrpSpPr>
          <p:grpSpPr>
            <a:xfrm>
              <a:off x="0" y="6592823"/>
              <a:ext cx="12192000" cy="265430"/>
              <a:chOff x="0" y="6592823"/>
              <a:chExt cx="12192000" cy="265430"/>
            </a:xfrm>
          </p:grpSpPr>
          <p:sp>
            <p:nvSpPr>
              <p:cNvPr id="60" name="object 24">
                <a:extLst>
                  <a:ext uri="{FF2B5EF4-FFF2-40B4-BE49-F238E27FC236}">
                    <a16:creationId xmlns:a16="http://schemas.microsoft.com/office/drawing/2014/main" id="{645FD597-A69A-4632-B984-669639139D35}"/>
                  </a:ext>
                </a:extLst>
              </p:cNvPr>
              <p:cNvSpPr/>
              <p:nvPr/>
            </p:nvSpPr>
            <p:spPr>
              <a:xfrm>
                <a:off x="0" y="6592823"/>
                <a:ext cx="3009900" cy="265430"/>
              </a:xfrm>
              <a:custGeom>
                <a:avLst/>
                <a:gdLst/>
                <a:ahLst/>
                <a:cxnLst/>
                <a:rect l="l" t="t" r="r" b="b"/>
                <a:pathLst>
                  <a:path w="3009900" h="265429">
                    <a:moveTo>
                      <a:pt x="3009633" y="0"/>
                    </a:moveTo>
                    <a:lnTo>
                      <a:pt x="0" y="0"/>
                    </a:lnTo>
                    <a:lnTo>
                      <a:pt x="0" y="265175"/>
                    </a:lnTo>
                    <a:lnTo>
                      <a:pt x="3009633" y="265175"/>
                    </a:lnTo>
                    <a:lnTo>
                      <a:pt x="3009633" y="0"/>
                    </a:lnTo>
                    <a:close/>
                  </a:path>
                </a:pathLst>
              </a:custGeom>
              <a:solidFill>
                <a:srgbClr val="1D2757"/>
              </a:solidFill>
            </p:spPr>
            <p:txBody>
              <a:bodyPr wrap="square" lIns="0" tIns="0" rIns="0" bIns="0" rtlCol="0"/>
              <a:lstStyle/>
              <a:p>
                <a:endParaRPr/>
              </a:p>
            </p:txBody>
          </p:sp>
          <p:sp>
            <p:nvSpPr>
              <p:cNvPr id="61" name="object 25">
                <a:extLst>
                  <a:ext uri="{FF2B5EF4-FFF2-40B4-BE49-F238E27FC236}">
                    <a16:creationId xmlns:a16="http://schemas.microsoft.com/office/drawing/2014/main" id="{E1D1FD9D-3E2A-445E-AB95-F052AA49A246}"/>
                  </a:ext>
                </a:extLst>
              </p:cNvPr>
              <p:cNvSpPr/>
              <p:nvPr/>
            </p:nvSpPr>
            <p:spPr>
              <a:xfrm>
                <a:off x="3009633" y="6592823"/>
                <a:ext cx="9182100" cy="265430"/>
              </a:xfrm>
              <a:custGeom>
                <a:avLst/>
                <a:gdLst/>
                <a:ahLst/>
                <a:cxnLst/>
                <a:rect l="l" t="t" r="r" b="b"/>
                <a:pathLst>
                  <a:path w="9182100" h="265429">
                    <a:moveTo>
                      <a:pt x="9182061" y="0"/>
                    </a:moveTo>
                    <a:lnTo>
                      <a:pt x="0" y="0"/>
                    </a:lnTo>
                    <a:lnTo>
                      <a:pt x="0" y="265175"/>
                    </a:lnTo>
                    <a:lnTo>
                      <a:pt x="9182061" y="265175"/>
                    </a:lnTo>
                    <a:lnTo>
                      <a:pt x="9182061" y="0"/>
                    </a:lnTo>
                    <a:close/>
                  </a:path>
                </a:pathLst>
              </a:custGeom>
              <a:solidFill>
                <a:srgbClr val="0063FF"/>
              </a:solidFill>
            </p:spPr>
            <p:txBody>
              <a:bodyPr wrap="square" lIns="0" tIns="0" rIns="0" bIns="0" rtlCol="0"/>
              <a:lstStyle/>
              <a:p>
                <a:endParaRPr/>
              </a:p>
            </p:txBody>
          </p:sp>
        </p:grpSp>
        <p:sp>
          <p:nvSpPr>
            <p:cNvPr id="59" name="object 26">
              <a:extLst>
                <a:ext uri="{FF2B5EF4-FFF2-40B4-BE49-F238E27FC236}">
                  <a16:creationId xmlns:a16="http://schemas.microsoft.com/office/drawing/2014/main" id="{9DF059E3-8C0E-424E-B0B0-88B7767DD0D3}"/>
                </a:ext>
              </a:extLst>
            </p:cNvPr>
            <p:cNvSpPr/>
            <p:nvPr/>
          </p:nvSpPr>
          <p:spPr>
            <a:xfrm>
              <a:off x="3022320" y="472896"/>
              <a:ext cx="3509645" cy="5575300"/>
            </a:xfrm>
            <a:custGeom>
              <a:avLst/>
              <a:gdLst/>
              <a:ahLst/>
              <a:cxnLst/>
              <a:rect l="l" t="t" r="r" b="b"/>
              <a:pathLst>
                <a:path w="3509645" h="5575300">
                  <a:moveTo>
                    <a:pt x="2613393" y="3594328"/>
                  </a:moveTo>
                  <a:lnTo>
                    <a:pt x="2613126" y="3556228"/>
                  </a:lnTo>
                  <a:lnTo>
                    <a:pt x="2610269" y="3505428"/>
                  </a:lnTo>
                  <a:lnTo>
                    <a:pt x="2605189" y="3467328"/>
                  </a:lnTo>
                  <a:lnTo>
                    <a:pt x="2598216" y="3429228"/>
                  </a:lnTo>
                  <a:lnTo>
                    <a:pt x="2589682" y="3378428"/>
                  </a:lnTo>
                  <a:lnTo>
                    <a:pt x="2579928" y="3340328"/>
                  </a:lnTo>
                  <a:lnTo>
                    <a:pt x="2569299" y="3302228"/>
                  </a:lnTo>
                  <a:lnTo>
                    <a:pt x="2558123" y="3264128"/>
                  </a:lnTo>
                  <a:lnTo>
                    <a:pt x="2546743" y="3226028"/>
                  </a:lnTo>
                  <a:lnTo>
                    <a:pt x="2535504" y="3187928"/>
                  </a:lnTo>
                  <a:lnTo>
                    <a:pt x="2524747" y="3149828"/>
                  </a:lnTo>
                  <a:lnTo>
                    <a:pt x="2519057" y="3137128"/>
                  </a:lnTo>
                  <a:lnTo>
                    <a:pt x="2512606" y="3124428"/>
                  </a:lnTo>
                  <a:lnTo>
                    <a:pt x="2505379" y="3099028"/>
                  </a:lnTo>
                  <a:lnTo>
                    <a:pt x="2497366" y="3073628"/>
                  </a:lnTo>
                  <a:lnTo>
                    <a:pt x="2488565" y="3048228"/>
                  </a:lnTo>
                  <a:lnTo>
                    <a:pt x="2478976" y="3022828"/>
                  </a:lnTo>
                  <a:lnTo>
                    <a:pt x="2468562" y="2997428"/>
                  </a:lnTo>
                  <a:lnTo>
                    <a:pt x="2457348" y="2959328"/>
                  </a:lnTo>
                  <a:lnTo>
                    <a:pt x="2445321" y="2933928"/>
                  </a:lnTo>
                  <a:lnTo>
                    <a:pt x="2432456" y="2895828"/>
                  </a:lnTo>
                  <a:lnTo>
                    <a:pt x="2418753" y="2870428"/>
                  </a:lnTo>
                  <a:lnTo>
                    <a:pt x="2404224" y="2832328"/>
                  </a:lnTo>
                  <a:lnTo>
                    <a:pt x="2388832" y="2794228"/>
                  </a:lnTo>
                  <a:lnTo>
                    <a:pt x="2374722" y="2750108"/>
                  </a:lnTo>
                  <a:lnTo>
                    <a:pt x="2374722" y="3568928"/>
                  </a:lnTo>
                  <a:lnTo>
                    <a:pt x="2372830" y="3607028"/>
                  </a:lnTo>
                  <a:lnTo>
                    <a:pt x="2365933" y="3645128"/>
                  </a:lnTo>
                  <a:lnTo>
                    <a:pt x="2338349" y="3695928"/>
                  </a:lnTo>
                  <a:lnTo>
                    <a:pt x="2294356" y="3734028"/>
                  </a:lnTo>
                  <a:lnTo>
                    <a:pt x="2237536" y="3759428"/>
                  </a:lnTo>
                  <a:lnTo>
                    <a:pt x="2195499" y="3759428"/>
                  </a:lnTo>
                  <a:lnTo>
                    <a:pt x="2139048" y="3772128"/>
                  </a:lnTo>
                  <a:lnTo>
                    <a:pt x="2009152" y="3772128"/>
                  </a:lnTo>
                  <a:lnTo>
                    <a:pt x="1949564" y="3759428"/>
                  </a:lnTo>
                  <a:lnTo>
                    <a:pt x="1825701" y="3759428"/>
                  </a:lnTo>
                  <a:lnTo>
                    <a:pt x="1515452" y="3695928"/>
                  </a:lnTo>
                  <a:lnTo>
                    <a:pt x="1457921" y="3683228"/>
                  </a:lnTo>
                  <a:lnTo>
                    <a:pt x="1403235" y="3670528"/>
                  </a:lnTo>
                  <a:lnTo>
                    <a:pt x="1351978" y="3657828"/>
                  </a:lnTo>
                  <a:lnTo>
                    <a:pt x="1304734" y="3657828"/>
                  </a:lnTo>
                  <a:lnTo>
                    <a:pt x="1262062" y="3645128"/>
                  </a:lnTo>
                  <a:lnTo>
                    <a:pt x="1224559" y="3632428"/>
                  </a:lnTo>
                  <a:lnTo>
                    <a:pt x="1192784" y="3619728"/>
                  </a:lnTo>
                  <a:lnTo>
                    <a:pt x="1167320" y="3619728"/>
                  </a:lnTo>
                  <a:lnTo>
                    <a:pt x="1148740" y="3607028"/>
                  </a:lnTo>
                  <a:lnTo>
                    <a:pt x="1137640" y="3607028"/>
                  </a:lnTo>
                  <a:lnTo>
                    <a:pt x="1053604" y="3581628"/>
                  </a:lnTo>
                  <a:lnTo>
                    <a:pt x="986345" y="3543528"/>
                  </a:lnTo>
                  <a:lnTo>
                    <a:pt x="934021" y="3518128"/>
                  </a:lnTo>
                  <a:lnTo>
                    <a:pt x="894803" y="3492728"/>
                  </a:lnTo>
                  <a:lnTo>
                    <a:pt x="848296" y="3429228"/>
                  </a:lnTo>
                  <a:lnTo>
                    <a:pt x="832091" y="3365728"/>
                  </a:lnTo>
                  <a:lnTo>
                    <a:pt x="830757" y="3340328"/>
                  </a:lnTo>
                  <a:lnTo>
                    <a:pt x="830757" y="2845028"/>
                  </a:lnTo>
                  <a:lnTo>
                    <a:pt x="873772" y="2819628"/>
                  </a:lnTo>
                  <a:lnTo>
                    <a:pt x="915568" y="2794228"/>
                  </a:lnTo>
                  <a:lnTo>
                    <a:pt x="956056" y="2756128"/>
                  </a:lnTo>
                  <a:lnTo>
                    <a:pt x="995146" y="2730728"/>
                  </a:lnTo>
                  <a:lnTo>
                    <a:pt x="1032751" y="2692628"/>
                  </a:lnTo>
                  <a:lnTo>
                    <a:pt x="1070178" y="2667228"/>
                  </a:lnTo>
                  <a:lnTo>
                    <a:pt x="1105001" y="2629128"/>
                  </a:lnTo>
                  <a:lnTo>
                    <a:pt x="1137158" y="2591028"/>
                  </a:lnTo>
                  <a:lnTo>
                    <a:pt x="1166609" y="2552928"/>
                  </a:lnTo>
                  <a:lnTo>
                    <a:pt x="1193304" y="2514828"/>
                  </a:lnTo>
                  <a:lnTo>
                    <a:pt x="1217180" y="2489428"/>
                  </a:lnTo>
                  <a:lnTo>
                    <a:pt x="1245463" y="2438628"/>
                  </a:lnTo>
                  <a:lnTo>
                    <a:pt x="1268666" y="2387828"/>
                  </a:lnTo>
                  <a:lnTo>
                    <a:pt x="1286751" y="2337028"/>
                  </a:lnTo>
                  <a:lnTo>
                    <a:pt x="1299705" y="2286228"/>
                  </a:lnTo>
                  <a:lnTo>
                    <a:pt x="1307503" y="2235428"/>
                  </a:lnTo>
                  <a:lnTo>
                    <a:pt x="1310106" y="2184628"/>
                  </a:lnTo>
                  <a:lnTo>
                    <a:pt x="1307185" y="2146528"/>
                  </a:lnTo>
                  <a:lnTo>
                    <a:pt x="1298676" y="2095728"/>
                  </a:lnTo>
                  <a:lnTo>
                    <a:pt x="1284935" y="2057628"/>
                  </a:lnTo>
                  <a:lnTo>
                    <a:pt x="1266304" y="2019528"/>
                  </a:lnTo>
                  <a:lnTo>
                    <a:pt x="1243139" y="1981428"/>
                  </a:lnTo>
                  <a:lnTo>
                    <a:pt x="1215783" y="1943328"/>
                  </a:lnTo>
                  <a:lnTo>
                    <a:pt x="1184605" y="1905228"/>
                  </a:lnTo>
                  <a:lnTo>
                    <a:pt x="1149934" y="1879828"/>
                  </a:lnTo>
                  <a:lnTo>
                    <a:pt x="1112151" y="1854428"/>
                  </a:lnTo>
                  <a:lnTo>
                    <a:pt x="1071600" y="1841728"/>
                  </a:lnTo>
                  <a:lnTo>
                    <a:pt x="1063282" y="1839277"/>
                  </a:lnTo>
                  <a:lnTo>
                    <a:pt x="1063282" y="2184628"/>
                  </a:lnTo>
                  <a:lnTo>
                    <a:pt x="1058545" y="2235428"/>
                  </a:lnTo>
                  <a:lnTo>
                    <a:pt x="1045286" y="2286228"/>
                  </a:lnTo>
                  <a:lnTo>
                    <a:pt x="1024966" y="2324328"/>
                  </a:lnTo>
                  <a:lnTo>
                    <a:pt x="999007" y="2362428"/>
                  </a:lnTo>
                  <a:lnTo>
                    <a:pt x="968883" y="2413228"/>
                  </a:lnTo>
                  <a:lnTo>
                    <a:pt x="936002" y="2451328"/>
                  </a:lnTo>
                  <a:lnTo>
                    <a:pt x="901839" y="2476728"/>
                  </a:lnTo>
                  <a:lnTo>
                    <a:pt x="867816" y="2514828"/>
                  </a:lnTo>
                  <a:lnTo>
                    <a:pt x="838784" y="2540228"/>
                  </a:lnTo>
                  <a:lnTo>
                    <a:pt x="810260" y="2565628"/>
                  </a:lnTo>
                  <a:lnTo>
                    <a:pt x="803084" y="2565628"/>
                  </a:lnTo>
                  <a:lnTo>
                    <a:pt x="778192" y="2591028"/>
                  </a:lnTo>
                  <a:lnTo>
                    <a:pt x="754646" y="2603728"/>
                  </a:lnTo>
                  <a:lnTo>
                    <a:pt x="732853" y="2616428"/>
                  </a:lnTo>
                  <a:lnTo>
                    <a:pt x="713244" y="2629128"/>
                  </a:lnTo>
                  <a:lnTo>
                    <a:pt x="690765" y="2616428"/>
                  </a:lnTo>
                  <a:lnTo>
                    <a:pt x="666076" y="2603728"/>
                  </a:lnTo>
                  <a:lnTo>
                    <a:pt x="639876" y="2578328"/>
                  </a:lnTo>
                  <a:lnTo>
                    <a:pt x="612876" y="2552928"/>
                  </a:lnTo>
                  <a:lnTo>
                    <a:pt x="599147" y="2552928"/>
                  </a:lnTo>
                  <a:lnTo>
                    <a:pt x="579056" y="2527528"/>
                  </a:lnTo>
                  <a:lnTo>
                    <a:pt x="568909" y="2527528"/>
                  </a:lnTo>
                  <a:lnTo>
                    <a:pt x="558596" y="2514828"/>
                  </a:lnTo>
                  <a:lnTo>
                    <a:pt x="524624" y="2476728"/>
                  </a:lnTo>
                  <a:lnTo>
                    <a:pt x="490486" y="2451328"/>
                  </a:lnTo>
                  <a:lnTo>
                    <a:pt x="457644" y="2413228"/>
                  </a:lnTo>
                  <a:lnTo>
                    <a:pt x="427532" y="2362428"/>
                  </a:lnTo>
                  <a:lnTo>
                    <a:pt x="401586" y="2324328"/>
                  </a:lnTo>
                  <a:lnTo>
                    <a:pt x="381266" y="2286228"/>
                  </a:lnTo>
                  <a:lnTo>
                    <a:pt x="368020" y="2235428"/>
                  </a:lnTo>
                  <a:lnTo>
                    <a:pt x="363283" y="2184628"/>
                  </a:lnTo>
                  <a:lnTo>
                    <a:pt x="373227" y="2133828"/>
                  </a:lnTo>
                  <a:lnTo>
                    <a:pt x="400354" y="2095728"/>
                  </a:lnTo>
                  <a:lnTo>
                    <a:pt x="440563" y="2070328"/>
                  </a:lnTo>
                  <a:lnTo>
                    <a:pt x="489762" y="2057628"/>
                  </a:lnTo>
                  <a:lnTo>
                    <a:pt x="518655" y="2070328"/>
                  </a:lnTo>
                  <a:lnTo>
                    <a:pt x="546125" y="2083028"/>
                  </a:lnTo>
                  <a:lnTo>
                    <a:pt x="569899" y="2095728"/>
                  </a:lnTo>
                  <a:lnTo>
                    <a:pt x="587692" y="2121128"/>
                  </a:lnTo>
                  <a:lnTo>
                    <a:pt x="590537" y="2121128"/>
                  </a:lnTo>
                  <a:lnTo>
                    <a:pt x="592721" y="2133828"/>
                  </a:lnTo>
                  <a:lnTo>
                    <a:pt x="596239" y="2133828"/>
                  </a:lnTo>
                  <a:lnTo>
                    <a:pt x="613219" y="2171928"/>
                  </a:lnTo>
                  <a:lnTo>
                    <a:pt x="639648" y="2197328"/>
                  </a:lnTo>
                  <a:lnTo>
                    <a:pt x="673557" y="2210028"/>
                  </a:lnTo>
                  <a:lnTo>
                    <a:pt x="750976" y="2210028"/>
                  </a:lnTo>
                  <a:lnTo>
                    <a:pt x="783983" y="2197328"/>
                  </a:lnTo>
                  <a:lnTo>
                    <a:pt x="810272" y="2171928"/>
                  </a:lnTo>
                  <a:lnTo>
                    <a:pt x="828078" y="2146528"/>
                  </a:lnTo>
                  <a:lnTo>
                    <a:pt x="830338" y="2133828"/>
                  </a:lnTo>
                  <a:lnTo>
                    <a:pt x="844664" y="2108428"/>
                  </a:lnTo>
                  <a:lnTo>
                    <a:pt x="870191" y="2083028"/>
                  </a:lnTo>
                  <a:lnTo>
                    <a:pt x="902411" y="2070328"/>
                  </a:lnTo>
                  <a:lnTo>
                    <a:pt x="936815" y="2057628"/>
                  </a:lnTo>
                  <a:lnTo>
                    <a:pt x="986002" y="2070328"/>
                  </a:lnTo>
                  <a:lnTo>
                    <a:pt x="1026210" y="2095728"/>
                  </a:lnTo>
                  <a:lnTo>
                    <a:pt x="1053325" y="2133828"/>
                  </a:lnTo>
                  <a:lnTo>
                    <a:pt x="1063282" y="2184628"/>
                  </a:lnTo>
                  <a:lnTo>
                    <a:pt x="1063282" y="1839277"/>
                  </a:lnTo>
                  <a:lnTo>
                    <a:pt x="1028623" y="1829028"/>
                  </a:lnTo>
                  <a:lnTo>
                    <a:pt x="983576" y="1816328"/>
                  </a:lnTo>
                  <a:lnTo>
                    <a:pt x="885888" y="1816328"/>
                  </a:lnTo>
                  <a:lnTo>
                    <a:pt x="858913" y="1829028"/>
                  </a:lnTo>
                  <a:lnTo>
                    <a:pt x="830757" y="1841728"/>
                  </a:lnTo>
                  <a:lnTo>
                    <a:pt x="830757" y="1829028"/>
                  </a:lnTo>
                  <a:lnTo>
                    <a:pt x="830757" y="1397228"/>
                  </a:lnTo>
                  <a:lnTo>
                    <a:pt x="834821" y="1333728"/>
                  </a:lnTo>
                  <a:lnTo>
                    <a:pt x="845972" y="1270228"/>
                  </a:lnTo>
                  <a:lnTo>
                    <a:pt x="862634" y="1219428"/>
                  </a:lnTo>
                  <a:lnTo>
                    <a:pt x="883246" y="1181328"/>
                  </a:lnTo>
                  <a:lnTo>
                    <a:pt x="906233" y="1143228"/>
                  </a:lnTo>
                  <a:lnTo>
                    <a:pt x="930021" y="1130528"/>
                  </a:lnTo>
                  <a:lnTo>
                    <a:pt x="953046" y="1117828"/>
                  </a:lnTo>
                  <a:lnTo>
                    <a:pt x="1035634" y="1117828"/>
                  </a:lnTo>
                  <a:lnTo>
                    <a:pt x="1050404" y="1130528"/>
                  </a:lnTo>
                  <a:lnTo>
                    <a:pt x="1067955" y="1130528"/>
                  </a:lnTo>
                  <a:lnTo>
                    <a:pt x="1088898" y="1143228"/>
                  </a:lnTo>
                  <a:lnTo>
                    <a:pt x="1113243" y="1155928"/>
                  </a:lnTo>
                  <a:lnTo>
                    <a:pt x="1140980" y="1181328"/>
                  </a:lnTo>
                  <a:lnTo>
                    <a:pt x="1172108" y="1206728"/>
                  </a:lnTo>
                  <a:lnTo>
                    <a:pt x="1206627" y="1232128"/>
                  </a:lnTo>
                  <a:lnTo>
                    <a:pt x="1244523" y="1270228"/>
                  </a:lnTo>
                  <a:lnTo>
                    <a:pt x="1285824" y="1321028"/>
                  </a:lnTo>
                  <a:lnTo>
                    <a:pt x="1330515" y="1371828"/>
                  </a:lnTo>
                  <a:lnTo>
                    <a:pt x="1378585" y="1435328"/>
                  </a:lnTo>
                  <a:lnTo>
                    <a:pt x="1472806" y="1575028"/>
                  </a:lnTo>
                  <a:lnTo>
                    <a:pt x="1514424" y="1638528"/>
                  </a:lnTo>
                  <a:lnTo>
                    <a:pt x="1554899" y="1689328"/>
                  </a:lnTo>
                  <a:lnTo>
                    <a:pt x="1594231" y="1752828"/>
                  </a:lnTo>
                  <a:lnTo>
                    <a:pt x="1632445" y="1816328"/>
                  </a:lnTo>
                  <a:lnTo>
                    <a:pt x="1669529" y="1879828"/>
                  </a:lnTo>
                  <a:lnTo>
                    <a:pt x="1705483" y="1943328"/>
                  </a:lnTo>
                  <a:lnTo>
                    <a:pt x="1740331" y="2006828"/>
                  </a:lnTo>
                  <a:lnTo>
                    <a:pt x="1774075" y="2057628"/>
                  </a:lnTo>
                  <a:lnTo>
                    <a:pt x="1806714" y="2121128"/>
                  </a:lnTo>
                  <a:lnTo>
                    <a:pt x="1838261" y="2184628"/>
                  </a:lnTo>
                  <a:lnTo>
                    <a:pt x="1868728" y="2235428"/>
                  </a:lnTo>
                  <a:lnTo>
                    <a:pt x="1898103" y="2298928"/>
                  </a:lnTo>
                  <a:lnTo>
                    <a:pt x="1926399" y="2349728"/>
                  </a:lnTo>
                  <a:lnTo>
                    <a:pt x="1953628" y="2400528"/>
                  </a:lnTo>
                  <a:lnTo>
                    <a:pt x="1979803" y="2451328"/>
                  </a:lnTo>
                  <a:lnTo>
                    <a:pt x="2004910" y="2514828"/>
                  </a:lnTo>
                  <a:lnTo>
                    <a:pt x="2028964" y="2565628"/>
                  </a:lnTo>
                  <a:lnTo>
                    <a:pt x="2051977" y="2616428"/>
                  </a:lnTo>
                  <a:lnTo>
                    <a:pt x="2073948" y="2654528"/>
                  </a:lnTo>
                  <a:lnTo>
                    <a:pt x="2094890" y="2705328"/>
                  </a:lnTo>
                  <a:lnTo>
                    <a:pt x="2114804" y="2756128"/>
                  </a:lnTo>
                  <a:lnTo>
                    <a:pt x="2133689" y="2794228"/>
                  </a:lnTo>
                  <a:lnTo>
                    <a:pt x="2151570" y="2845028"/>
                  </a:lnTo>
                  <a:lnTo>
                    <a:pt x="2168436" y="2883128"/>
                  </a:lnTo>
                  <a:lnTo>
                    <a:pt x="2184298" y="2921228"/>
                  </a:lnTo>
                  <a:lnTo>
                    <a:pt x="2199157" y="2959328"/>
                  </a:lnTo>
                  <a:lnTo>
                    <a:pt x="2213038" y="2997428"/>
                  </a:lnTo>
                  <a:lnTo>
                    <a:pt x="2225929" y="3022828"/>
                  </a:lnTo>
                  <a:lnTo>
                    <a:pt x="2237841" y="3060928"/>
                  </a:lnTo>
                  <a:lnTo>
                    <a:pt x="2248789" y="3086328"/>
                  </a:lnTo>
                  <a:lnTo>
                    <a:pt x="2258758" y="3111728"/>
                  </a:lnTo>
                  <a:lnTo>
                    <a:pt x="2267775" y="3137128"/>
                  </a:lnTo>
                  <a:lnTo>
                    <a:pt x="2275827" y="3162528"/>
                  </a:lnTo>
                  <a:lnTo>
                    <a:pt x="2282952" y="3187928"/>
                  </a:lnTo>
                  <a:lnTo>
                    <a:pt x="2289111" y="3200628"/>
                  </a:lnTo>
                  <a:lnTo>
                    <a:pt x="2326271" y="3314928"/>
                  </a:lnTo>
                  <a:lnTo>
                    <a:pt x="2347391" y="3391128"/>
                  </a:lnTo>
                  <a:lnTo>
                    <a:pt x="2362301" y="3467328"/>
                  </a:lnTo>
                  <a:lnTo>
                    <a:pt x="2371318" y="3518128"/>
                  </a:lnTo>
                  <a:lnTo>
                    <a:pt x="2374722" y="3568928"/>
                  </a:lnTo>
                  <a:lnTo>
                    <a:pt x="2374722" y="2750108"/>
                  </a:lnTo>
                  <a:lnTo>
                    <a:pt x="2372588" y="2743428"/>
                  </a:lnTo>
                  <a:lnTo>
                    <a:pt x="2355481" y="2705328"/>
                  </a:lnTo>
                  <a:lnTo>
                    <a:pt x="2337511" y="2667228"/>
                  </a:lnTo>
                  <a:lnTo>
                    <a:pt x="2318651" y="2616428"/>
                  </a:lnTo>
                  <a:lnTo>
                    <a:pt x="2298903" y="2578328"/>
                  </a:lnTo>
                  <a:lnTo>
                    <a:pt x="2278278" y="2527528"/>
                  </a:lnTo>
                  <a:lnTo>
                    <a:pt x="2256739" y="2489428"/>
                  </a:lnTo>
                  <a:lnTo>
                    <a:pt x="2234298" y="2438628"/>
                  </a:lnTo>
                  <a:lnTo>
                    <a:pt x="2210943" y="2387828"/>
                  </a:lnTo>
                  <a:lnTo>
                    <a:pt x="2186673" y="2337028"/>
                  </a:lnTo>
                  <a:lnTo>
                    <a:pt x="2161463" y="2286228"/>
                  </a:lnTo>
                  <a:lnTo>
                    <a:pt x="2135327" y="2235428"/>
                  </a:lnTo>
                  <a:lnTo>
                    <a:pt x="2108238" y="2184628"/>
                  </a:lnTo>
                  <a:lnTo>
                    <a:pt x="2080196" y="2121128"/>
                  </a:lnTo>
                  <a:lnTo>
                    <a:pt x="2051202" y="2070328"/>
                  </a:lnTo>
                  <a:lnTo>
                    <a:pt x="2021243" y="2019528"/>
                  </a:lnTo>
                  <a:lnTo>
                    <a:pt x="1990305" y="1956028"/>
                  </a:lnTo>
                  <a:lnTo>
                    <a:pt x="1958390" y="1905228"/>
                  </a:lnTo>
                  <a:lnTo>
                    <a:pt x="1925497" y="1841728"/>
                  </a:lnTo>
                  <a:lnTo>
                    <a:pt x="1891601" y="1790928"/>
                  </a:lnTo>
                  <a:lnTo>
                    <a:pt x="1856701" y="1727428"/>
                  </a:lnTo>
                  <a:lnTo>
                    <a:pt x="1820786" y="1676628"/>
                  </a:lnTo>
                  <a:lnTo>
                    <a:pt x="1783867" y="1613128"/>
                  </a:lnTo>
                  <a:lnTo>
                    <a:pt x="1745919" y="1549628"/>
                  </a:lnTo>
                  <a:lnTo>
                    <a:pt x="1706930" y="1498828"/>
                  </a:lnTo>
                  <a:lnTo>
                    <a:pt x="1666913" y="1435328"/>
                  </a:lnTo>
                  <a:lnTo>
                    <a:pt x="1625854" y="1371828"/>
                  </a:lnTo>
                  <a:lnTo>
                    <a:pt x="1588122" y="1321028"/>
                  </a:lnTo>
                  <a:lnTo>
                    <a:pt x="1550746" y="1270228"/>
                  </a:lnTo>
                  <a:lnTo>
                    <a:pt x="1513751" y="1219428"/>
                  </a:lnTo>
                  <a:lnTo>
                    <a:pt x="1477124" y="1181328"/>
                  </a:lnTo>
                  <a:lnTo>
                    <a:pt x="1440903" y="1143228"/>
                  </a:lnTo>
                  <a:lnTo>
                    <a:pt x="1417015" y="1117828"/>
                  </a:lnTo>
                  <a:lnTo>
                    <a:pt x="1405064" y="1105128"/>
                  </a:lnTo>
                  <a:lnTo>
                    <a:pt x="1369644" y="1067028"/>
                  </a:lnTo>
                  <a:lnTo>
                    <a:pt x="1334630" y="1028928"/>
                  </a:lnTo>
                  <a:lnTo>
                    <a:pt x="1317345" y="1016228"/>
                  </a:lnTo>
                  <a:lnTo>
                    <a:pt x="1265897" y="978128"/>
                  </a:lnTo>
                  <a:lnTo>
                    <a:pt x="1232204" y="952728"/>
                  </a:lnTo>
                  <a:lnTo>
                    <a:pt x="1198956" y="940028"/>
                  </a:lnTo>
                  <a:lnTo>
                    <a:pt x="1166177" y="914628"/>
                  </a:lnTo>
                  <a:lnTo>
                    <a:pt x="1101280" y="889228"/>
                  </a:lnTo>
                  <a:lnTo>
                    <a:pt x="1060094" y="889228"/>
                  </a:lnTo>
                  <a:lnTo>
                    <a:pt x="1013714" y="876528"/>
                  </a:lnTo>
                  <a:lnTo>
                    <a:pt x="914019" y="876528"/>
                  </a:lnTo>
                  <a:lnTo>
                    <a:pt x="899007" y="889228"/>
                  </a:lnTo>
                  <a:lnTo>
                    <a:pt x="856170" y="901928"/>
                  </a:lnTo>
                  <a:lnTo>
                    <a:pt x="815301" y="914628"/>
                  </a:lnTo>
                  <a:lnTo>
                    <a:pt x="776655" y="940028"/>
                  </a:lnTo>
                  <a:lnTo>
                    <a:pt x="740537" y="978128"/>
                  </a:lnTo>
                  <a:lnTo>
                    <a:pt x="707224" y="1016228"/>
                  </a:lnTo>
                  <a:lnTo>
                    <a:pt x="674077" y="978128"/>
                  </a:lnTo>
                  <a:lnTo>
                    <a:pt x="638162" y="940028"/>
                  </a:lnTo>
                  <a:lnTo>
                    <a:pt x="599770" y="914628"/>
                  </a:lnTo>
                  <a:lnTo>
                    <a:pt x="559181" y="901928"/>
                  </a:lnTo>
                  <a:lnTo>
                    <a:pt x="516686" y="889228"/>
                  </a:lnTo>
                  <a:lnTo>
                    <a:pt x="501688" y="876528"/>
                  </a:lnTo>
                  <a:lnTo>
                    <a:pt x="402094" y="876528"/>
                  </a:lnTo>
                  <a:lnTo>
                    <a:pt x="355676" y="889228"/>
                  </a:lnTo>
                  <a:lnTo>
                    <a:pt x="314490" y="901928"/>
                  </a:lnTo>
                  <a:lnTo>
                    <a:pt x="281914" y="901928"/>
                  </a:lnTo>
                  <a:lnTo>
                    <a:pt x="249580" y="914628"/>
                  </a:lnTo>
                  <a:lnTo>
                    <a:pt x="216789" y="940028"/>
                  </a:lnTo>
                  <a:lnTo>
                    <a:pt x="183527" y="952728"/>
                  </a:lnTo>
                  <a:lnTo>
                    <a:pt x="149809" y="978128"/>
                  </a:lnTo>
                  <a:lnTo>
                    <a:pt x="81064" y="1028928"/>
                  </a:lnTo>
                  <a:lnTo>
                    <a:pt x="46037" y="1067028"/>
                  </a:lnTo>
                  <a:lnTo>
                    <a:pt x="10617" y="1105128"/>
                  </a:lnTo>
                  <a:lnTo>
                    <a:pt x="12" y="1117828"/>
                  </a:lnTo>
                  <a:lnTo>
                    <a:pt x="12" y="1486128"/>
                  </a:lnTo>
                  <a:lnTo>
                    <a:pt x="37274" y="1435328"/>
                  </a:lnTo>
                  <a:lnTo>
                    <a:pt x="85344" y="1371828"/>
                  </a:lnTo>
                  <a:lnTo>
                    <a:pt x="130022" y="1321028"/>
                  </a:lnTo>
                  <a:lnTo>
                    <a:pt x="171310" y="1270228"/>
                  </a:lnTo>
                  <a:lnTo>
                    <a:pt x="209207" y="1232128"/>
                  </a:lnTo>
                  <a:lnTo>
                    <a:pt x="243725" y="1206728"/>
                  </a:lnTo>
                  <a:lnTo>
                    <a:pt x="274853" y="1181328"/>
                  </a:lnTo>
                  <a:lnTo>
                    <a:pt x="302590" y="1155928"/>
                  </a:lnTo>
                  <a:lnTo>
                    <a:pt x="326936" y="1143228"/>
                  </a:lnTo>
                  <a:lnTo>
                    <a:pt x="347891" y="1130528"/>
                  </a:lnTo>
                  <a:lnTo>
                    <a:pt x="365467" y="1130528"/>
                  </a:lnTo>
                  <a:lnTo>
                    <a:pt x="380161" y="1117828"/>
                  </a:lnTo>
                  <a:lnTo>
                    <a:pt x="463321" y="1117828"/>
                  </a:lnTo>
                  <a:lnTo>
                    <a:pt x="486130" y="1130528"/>
                  </a:lnTo>
                  <a:lnTo>
                    <a:pt x="509765" y="1143228"/>
                  </a:lnTo>
                  <a:lnTo>
                    <a:pt x="532638" y="1181328"/>
                  </a:lnTo>
                  <a:lnTo>
                    <a:pt x="553186" y="1219428"/>
                  </a:lnTo>
                  <a:lnTo>
                    <a:pt x="569823" y="1270228"/>
                  </a:lnTo>
                  <a:lnTo>
                    <a:pt x="580961" y="1333728"/>
                  </a:lnTo>
                  <a:lnTo>
                    <a:pt x="585025" y="1397228"/>
                  </a:lnTo>
                  <a:lnTo>
                    <a:pt x="585025" y="1829028"/>
                  </a:lnTo>
                  <a:lnTo>
                    <a:pt x="560260" y="1829028"/>
                  </a:lnTo>
                  <a:lnTo>
                    <a:pt x="536105" y="1816328"/>
                  </a:lnTo>
                  <a:lnTo>
                    <a:pt x="443001" y="1816328"/>
                  </a:lnTo>
                  <a:lnTo>
                    <a:pt x="397954" y="1829028"/>
                  </a:lnTo>
                  <a:lnTo>
                    <a:pt x="354965" y="1841728"/>
                  </a:lnTo>
                  <a:lnTo>
                    <a:pt x="314413" y="1854428"/>
                  </a:lnTo>
                  <a:lnTo>
                    <a:pt x="276631" y="1879828"/>
                  </a:lnTo>
                  <a:lnTo>
                    <a:pt x="241960" y="1905228"/>
                  </a:lnTo>
                  <a:lnTo>
                    <a:pt x="210781" y="1943328"/>
                  </a:lnTo>
                  <a:lnTo>
                    <a:pt x="183426" y="1981428"/>
                  </a:lnTo>
                  <a:lnTo>
                    <a:pt x="160261" y="2019528"/>
                  </a:lnTo>
                  <a:lnTo>
                    <a:pt x="141617" y="2057628"/>
                  </a:lnTo>
                  <a:lnTo>
                    <a:pt x="127876" y="2095728"/>
                  </a:lnTo>
                  <a:lnTo>
                    <a:pt x="119367" y="2146528"/>
                  </a:lnTo>
                  <a:lnTo>
                    <a:pt x="116459" y="2184628"/>
                  </a:lnTo>
                  <a:lnTo>
                    <a:pt x="119049" y="2235428"/>
                  </a:lnTo>
                  <a:lnTo>
                    <a:pt x="126822" y="2286228"/>
                  </a:lnTo>
                  <a:lnTo>
                    <a:pt x="139738" y="2337028"/>
                  </a:lnTo>
                  <a:lnTo>
                    <a:pt x="157784" y="2387828"/>
                  </a:lnTo>
                  <a:lnTo>
                    <a:pt x="180924" y="2438628"/>
                  </a:lnTo>
                  <a:lnTo>
                    <a:pt x="209143" y="2489428"/>
                  </a:lnTo>
                  <a:lnTo>
                    <a:pt x="233235" y="2514828"/>
                  </a:lnTo>
                  <a:lnTo>
                    <a:pt x="260070" y="2552928"/>
                  </a:lnTo>
                  <a:lnTo>
                    <a:pt x="289598" y="2591028"/>
                  </a:lnTo>
                  <a:lnTo>
                    <a:pt x="321767" y="2629128"/>
                  </a:lnTo>
                  <a:lnTo>
                    <a:pt x="356527" y="2667228"/>
                  </a:lnTo>
                  <a:lnTo>
                    <a:pt x="393827" y="2692628"/>
                  </a:lnTo>
                  <a:lnTo>
                    <a:pt x="429463" y="2730728"/>
                  </a:lnTo>
                  <a:lnTo>
                    <a:pt x="466496" y="2756128"/>
                  </a:lnTo>
                  <a:lnTo>
                    <a:pt x="504812" y="2781528"/>
                  </a:lnTo>
                  <a:lnTo>
                    <a:pt x="544360" y="2819628"/>
                  </a:lnTo>
                  <a:lnTo>
                    <a:pt x="585025" y="2845028"/>
                  </a:lnTo>
                  <a:lnTo>
                    <a:pt x="585025" y="3340328"/>
                  </a:lnTo>
                  <a:lnTo>
                    <a:pt x="583692" y="3378428"/>
                  </a:lnTo>
                  <a:lnTo>
                    <a:pt x="567486" y="3441928"/>
                  </a:lnTo>
                  <a:lnTo>
                    <a:pt x="520979" y="3492728"/>
                  </a:lnTo>
                  <a:lnTo>
                    <a:pt x="481749" y="3518128"/>
                  </a:lnTo>
                  <a:lnTo>
                    <a:pt x="429437" y="3543528"/>
                  </a:lnTo>
                  <a:lnTo>
                    <a:pt x="362178" y="3581628"/>
                  </a:lnTo>
                  <a:lnTo>
                    <a:pt x="278142" y="3607028"/>
                  </a:lnTo>
                  <a:lnTo>
                    <a:pt x="266992" y="3607028"/>
                  </a:lnTo>
                  <a:lnTo>
                    <a:pt x="248373" y="3619728"/>
                  </a:lnTo>
                  <a:lnTo>
                    <a:pt x="222872" y="3619728"/>
                  </a:lnTo>
                  <a:lnTo>
                    <a:pt x="191058" y="3632428"/>
                  </a:lnTo>
                  <a:lnTo>
                    <a:pt x="153517" y="3645128"/>
                  </a:lnTo>
                  <a:lnTo>
                    <a:pt x="110807" y="3657828"/>
                  </a:lnTo>
                  <a:lnTo>
                    <a:pt x="63525" y="3670528"/>
                  </a:lnTo>
                  <a:lnTo>
                    <a:pt x="12242" y="3683228"/>
                  </a:lnTo>
                  <a:lnTo>
                    <a:pt x="12" y="3683228"/>
                  </a:lnTo>
                  <a:lnTo>
                    <a:pt x="12" y="3924528"/>
                  </a:lnTo>
                  <a:lnTo>
                    <a:pt x="41109" y="3911828"/>
                  </a:lnTo>
                  <a:lnTo>
                    <a:pt x="95643" y="3899128"/>
                  </a:lnTo>
                  <a:lnTo>
                    <a:pt x="146545" y="3886428"/>
                  </a:lnTo>
                  <a:lnTo>
                    <a:pt x="193306" y="3873728"/>
                  </a:lnTo>
                  <a:lnTo>
                    <a:pt x="235394" y="3861028"/>
                  </a:lnTo>
                  <a:lnTo>
                    <a:pt x="272313" y="3861028"/>
                  </a:lnTo>
                  <a:lnTo>
                    <a:pt x="303530" y="3848328"/>
                  </a:lnTo>
                  <a:lnTo>
                    <a:pt x="328536" y="3835628"/>
                  </a:lnTo>
                  <a:lnTo>
                    <a:pt x="357847" y="3835628"/>
                  </a:lnTo>
                  <a:lnTo>
                    <a:pt x="412864" y="3810228"/>
                  </a:lnTo>
                  <a:lnTo>
                    <a:pt x="464781" y="3797528"/>
                  </a:lnTo>
                  <a:lnTo>
                    <a:pt x="513549" y="3772128"/>
                  </a:lnTo>
                  <a:lnTo>
                    <a:pt x="559130" y="3746728"/>
                  </a:lnTo>
                  <a:lnTo>
                    <a:pt x="601484" y="3721328"/>
                  </a:lnTo>
                  <a:lnTo>
                    <a:pt x="640562" y="3695928"/>
                  </a:lnTo>
                  <a:lnTo>
                    <a:pt x="676325" y="3670528"/>
                  </a:lnTo>
                  <a:lnTo>
                    <a:pt x="708723" y="3645128"/>
                  </a:lnTo>
                  <a:lnTo>
                    <a:pt x="741083" y="3670528"/>
                  </a:lnTo>
                  <a:lnTo>
                    <a:pt x="776744" y="3695928"/>
                  </a:lnTo>
                  <a:lnTo>
                    <a:pt x="815657" y="3721328"/>
                  </a:lnTo>
                  <a:lnTo>
                    <a:pt x="857796" y="3746728"/>
                  </a:lnTo>
                  <a:lnTo>
                    <a:pt x="903097" y="3772128"/>
                  </a:lnTo>
                  <a:lnTo>
                    <a:pt x="951534" y="3784828"/>
                  </a:lnTo>
                  <a:lnTo>
                    <a:pt x="1003084" y="3810228"/>
                  </a:lnTo>
                  <a:lnTo>
                    <a:pt x="1057681" y="3835628"/>
                  </a:lnTo>
                  <a:lnTo>
                    <a:pt x="1087005" y="3835628"/>
                  </a:lnTo>
                  <a:lnTo>
                    <a:pt x="1112024" y="3848328"/>
                  </a:lnTo>
                  <a:lnTo>
                    <a:pt x="1143254" y="3861028"/>
                  </a:lnTo>
                  <a:lnTo>
                    <a:pt x="1180185" y="3861028"/>
                  </a:lnTo>
                  <a:lnTo>
                    <a:pt x="1222311" y="3873728"/>
                  </a:lnTo>
                  <a:lnTo>
                    <a:pt x="1269085" y="3886428"/>
                  </a:lnTo>
                  <a:lnTo>
                    <a:pt x="1320012" y="3899128"/>
                  </a:lnTo>
                  <a:lnTo>
                    <a:pt x="1374571" y="3911828"/>
                  </a:lnTo>
                  <a:lnTo>
                    <a:pt x="1492516" y="3937228"/>
                  </a:lnTo>
                  <a:lnTo>
                    <a:pt x="1749221" y="3988028"/>
                  </a:lnTo>
                  <a:lnTo>
                    <a:pt x="1814715" y="3988028"/>
                  </a:lnTo>
                  <a:lnTo>
                    <a:pt x="1879701" y="4000728"/>
                  </a:lnTo>
                  <a:lnTo>
                    <a:pt x="2224316" y="4000728"/>
                  </a:lnTo>
                  <a:lnTo>
                    <a:pt x="2269528" y="3988028"/>
                  </a:lnTo>
                  <a:lnTo>
                    <a:pt x="2311273" y="3975328"/>
                  </a:lnTo>
                  <a:lnTo>
                    <a:pt x="2349690" y="3962628"/>
                  </a:lnTo>
                  <a:lnTo>
                    <a:pt x="2400071" y="3949928"/>
                  </a:lnTo>
                  <a:lnTo>
                    <a:pt x="2444165" y="3924528"/>
                  </a:lnTo>
                  <a:lnTo>
                    <a:pt x="2482291" y="3886428"/>
                  </a:lnTo>
                  <a:lnTo>
                    <a:pt x="2514803" y="3861028"/>
                  </a:lnTo>
                  <a:lnTo>
                    <a:pt x="2542032" y="3822928"/>
                  </a:lnTo>
                  <a:lnTo>
                    <a:pt x="2564307" y="3797528"/>
                  </a:lnTo>
                  <a:lnTo>
                    <a:pt x="2576093" y="3772128"/>
                  </a:lnTo>
                  <a:lnTo>
                    <a:pt x="2581986" y="3759428"/>
                  </a:lnTo>
                  <a:lnTo>
                    <a:pt x="2595384" y="3721328"/>
                  </a:lnTo>
                  <a:lnTo>
                    <a:pt x="2604871" y="3683228"/>
                  </a:lnTo>
                  <a:lnTo>
                    <a:pt x="2610751" y="3632428"/>
                  </a:lnTo>
                  <a:lnTo>
                    <a:pt x="2613393" y="3594328"/>
                  </a:lnTo>
                  <a:close/>
                </a:path>
                <a:path w="3509645" h="5575300">
                  <a:moveTo>
                    <a:pt x="3509530" y="2794000"/>
                  </a:moveTo>
                  <a:lnTo>
                    <a:pt x="3509111" y="2743200"/>
                  </a:lnTo>
                  <a:lnTo>
                    <a:pt x="3507892" y="2692400"/>
                  </a:lnTo>
                  <a:lnTo>
                    <a:pt x="3505873" y="2641600"/>
                  </a:lnTo>
                  <a:lnTo>
                    <a:pt x="3503053" y="2603500"/>
                  </a:lnTo>
                  <a:lnTo>
                    <a:pt x="3499434" y="2552700"/>
                  </a:lnTo>
                  <a:lnTo>
                    <a:pt x="3495027" y="2501900"/>
                  </a:lnTo>
                  <a:lnTo>
                    <a:pt x="3489858" y="2463800"/>
                  </a:lnTo>
                  <a:lnTo>
                    <a:pt x="3483902" y="2413000"/>
                  </a:lnTo>
                  <a:lnTo>
                    <a:pt x="3477183" y="2362200"/>
                  </a:lnTo>
                  <a:lnTo>
                    <a:pt x="3469703" y="2324100"/>
                  </a:lnTo>
                  <a:lnTo>
                    <a:pt x="3461474" y="2273300"/>
                  </a:lnTo>
                  <a:lnTo>
                    <a:pt x="3452507" y="2222500"/>
                  </a:lnTo>
                  <a:lnTo>
                    <a:pt x="3442792" y="2184400"/>
                  </a:lnTo>
                  <a:lnTo>
                    <a:pt x="3432340" y="2133600"/>
                  </a:lnTo>
                  <a:lnTo>
                    <a:pt x="3421164" y="2095500"/>
                  </a:lnTo>
                  <a:lnTo>
                    <a:pt x="3409277" y="2044700"/>
                  </a:lnTo>
                  <a:lnTo>
                    <a:pt x="3396665" y="2006600"/>
                  </a:lnTo>
                  <a:lnTo>
                    <a:pt x="3383356" y="1955800"/>
                  </a:lnTo>
                  <a:lnTo>
                    <a:pt x="3369348" y="1917700"/>
                  </a:lnTo>
                  <a:lnTo>
                    <a:pt x="3354641" y="1879600"/>
                  </a:lnTo>
                  <a:lnTo>
                    <a:pt x="3339249" y="1828800"/>
                  </a:lnTo>
                  <a:lnTo>
                    <a:pt x="3323171" y="1790700"/>
                  </a:lnTo>
                  <a:lnTo>
                    <a:pt x="3306432" y="1752600"/>
                  </a:lnTo>
                  <a:lnTo>
                    <a:pt x="3289008" y="1701800"/>
                  </a:lnTo>
                  <a:lnTo>
                    <a:pt x="3270935" y="1663700"/>
                  </a:lnTo>
                  <a:lnTo>
                    <a:pt x="3252203" y="1625600"/>
                  </a:lnTo>
                  <a:lnTo>
                    <a:pt x="3232835" y="1587500"/>
                  </a:lnTo>
                  <a:lnTo>
                    <a:pt x="3212820" y="1536700"/>
                  </a:lnTo>
                  <a:lnTo>
                    <a:pt x="3192170" y="1498600"/>
                  </a:lnTo>
                  <a:lnTo>
                    <a:pt x="3170885" y="1460500"/>
                  </a:lnTo>
                  <a:lnTo>
                    <a:pt x="3148990" y="1422400"/>
                  </a:lnTo>
                  <a:lnTo>
                    <a:pt x="3126473" y="1384300"/>
                  </a:lnTo>
                  <a:lnTo>
                    <a:pt x="3103346" y="1346200"/>
                  </a:lnTo>
                  <a:lnTo>
                    <a:pt x="3079623" y="1308100"/>
                  </a:lnTo>
                  <a:lnTo>
                    <a:pt x="3055302" y="1270000"/>
                  </a:lnTo>
                  <a:lnTo>
                    <a:pt x="3030397" y="1231900"/>
                  </a:lnTo>
                  <a:lnTo>
                    <a:pt x="3004909" y="1193800"/>
                  </a:lnTo>
                  <a:lnTo>
                    <a:pt x="2978848" y="1155700"/>
                  </a:lnTo>
                  <a:lnTo>
                    <a:pt x="2952216" y="1117600"/>
                  </a:lnTo>
                  <a:lnTo>
                    <a:pt x="2925026" y="1079500"/>
                  </a:lnTo>
                  <a:lnTo>
                    <a:pt x="2897276" y="1054100"/>
                  </a:lnTo>
                  <a:lnTo>
                    <a:pt x="2868968" y="1016000"/>
                  </a:lnTo>
                  <a:lnTo>
                    <a:pt x="2840126" y="977900"/>
                  </a:lnTo>
                  <a:lnTo>
                    <a:pt x="2810751" y="952500"/>
                  </a:lnTo>
                  <a:lnTo>
                    <a:pt x="2780842" y="914400"/>
                  </a:lnTo>
                  <a:lnTo>
                    <a:pt x="2750426" y="876300"/>
                  </a:lnTo>
                  <a:lnTo>
                    <a:pt x="2719476" y="850900"/>
                  </a:lnTo>
                  <a:lnTo>
                    <a:pt x="2688018" y="812800"/>
                  </a:lnTo>
                  <a:lnTo>
                    <a:pt x="2656065" y="787400"/>
                  </a:lnTo>
                  <a:lnTo>
                    <a:pt x="2623616" y="749300"/>
                  </a:lnTo>
                  <a:lnTo>
                    <a:pt x="2590673" y="723900"/>
                  </a:lnTo>
                  <a:lnTo>
                    <a:pt x="2557246" y="698500"/>
                  </a:lnTo>
                  <a:lnTo>
                    <a:pt x="2523337" y="660400"/>
                  </a:lnTo>
                  <a:lnTo>
                    <a:pt x="2454135" y="609600"/>
                  </a:lnTo>
                  <a:lnTo>
                    <a:pt x="2383091" y="558800"/>
                  </a:lnTo>
                  <a:lnTo>
                    <a:pt x="2310282" y="508000"/>
                  </a:lnTo>
                  <a:lnTo>
                    <a:pt x="2235746" y="457200"/>
                  </a:lnTo>
                  <a:lnTo>
                    <a:pt x="2159546" y="406400"/>
                  </a:lnTo>
                  <a:lnTo>
                    <a:pt x="2042223" y="330200"/>
                  </a:lnTo>
                  <a:lnTo>
                    <a:pt x="2002332" y="317500"/>
                  </a:lnTo>
                  <a:lnTo>
                    <a:pt x="1962073" y="292100"/>
                  </a:lnTo>
                  <a:lnTo>
                    <a:pt x="1921433" y="279400"/>
                  </a:lnTo>
                  <a:lnTo>
                    <a:pt x="1880438" y="254000"/>
                  </a:lnTo>
                  <a:lnTo>
                    <a:pt x="1839087" y="241300"/>
                  </a:lnTo>
                  <a:lnTo>
                    <a:pt x="1797367" y="215900"/>
                  </a:lnTo>
                  <a:lnTo>
                    <a:pt x="1712925" y="190500"/>
                  </a:lnTo>
                  <a:lnTo>
                    <a:pt x="1670202" y="165100"/>
                  </a:lnTo>
                  <a:lnTo>
                    <a:pt x="1271803" y="50800"/>
                  </a:lnTo>
                  <a:lnTo>
                    <a:pt x="1226121" y="50800"/>
                  </a:lnTo>
                  <a:lnTo>
                    <a:pt x="1133970" y="25400"/>
                  </a:lnTo>
                  <a:lnTo>
                    <a:pt x="1087526" y="25400"/>
                  </a:lnTo>
                  <a:lnTo>
                    <a:pt x="1040841" y="12700"/>
                  </a:lnTo>
                  <a:lnTo>
                    <a:pt x="946785" y="12700"/>
                  </a:lnTo>
                  <a:lnTo>
                    <a:pt x="899414" y="0"/>
                  </a:lnTo>
                  <a:lnTo>
                    <a:pt x="516343" y="0"/>
                  </a:lnTo>
                  <a:lnTo>
                    <a:pt x="468972" y="12700"/>
                  </a:lnTo>
                  <a:lnTo>
                    <a:pt x="374916" y="12700"/>
                  </a:lnTo>
                  <a:lnTo>
                    <a:pt x="328231" y="25400"/>
                  </a:lnTo>
                  <a:lnTo>
                    <a:pt x="281787" y="25400"/>
                  </a:lnTo>
                  <a:lnTo>
                    <a:pt x="189636" y="50800"/>
                  </a:lnTo>
                  <a:lnTo>
                    <a:pt x="143954" y="50800"/>
                  </a:lnTo>
                  <a:lnTo>
                    <a:pt x="8521" y="88900"/>
                  </a:lnTo>
                  <a:lnTo>
                    <a:pt x="0" y="88900"/>
                  </a:lnTo>
                  <a:lnTo>
                    <a:pt x="0" y="342900"/>
                  </a:lnTo>
                  <a:lnTo>
                    <a:pt x="8115" y="342900"/>
                  </a:lnTo>
                  <a:lnTo>
                    <a:pt x="143027" y="304800"/>
                  </a:lnTo>
                  <a:lnTo>
                    <a:pt x="188607" y="304800"/>
                  </a:lnTo>
                  <a:lnTo>
                    <a:pt x="280670" y="279400"/>
                  </a:lnTo>
                  <a:lnTo>
                    <a:pt x="327126" y="279400"/>
                  </a:lnTo>
                  <a:lnTo>
                    <a:pt x="373849" y="266700"/>
                  </a:lnTo>
                  <a:lnTo>
                    <a:pt x="420839" y="266700"/>
                  </a:lnTo>
                  <a:lnTo>
                    <a:pt x="468083" y="254000"/>
                  </a:lnTo>
                  <a:lnTo>
                    <a:pt x="947674" y="254000"/>
                  </a:lnTo>
                  <a:lnTo>
                    <a:pt x="994918" y="266700"/>
                  </a:lnTo>
                  <a:lnTo>
                    <a:pt x="1041908" y="266700"/>
                  </a:lnTo>
                  <a:lnTo>
                    <a:pt x="1088631" y="279400"/>
                  </a:lnTo>
                  <a:lnTo>
                    <a:pt x="1135087" y="279400"/>
                  </a:lnTo>
                  <a:lnTo>
                    <a:pt x="1227150" y="304800"/>
                  </a:lnTo>
                  <a:lnTo>
                    <a:pt x="1272730" y="304800"/>
                  </a:lnTo>
                  <a:lnTo>
                    <a:pt x="1539595" y="381000"/>
                  </a:lnTo>
                  <a:lnTo>
                    <a:pt x="1582877" y="406400"/>
                  </a:lnTo>
                  <a:lnTo>
                    <a:pt x="1668373" y="431800"/>
                  </a:lnTo>
                  <a:lnTo>
                    <a:pt x="1710550" y="457200"/>
                  </a:lnTo>
                  <a:lnTo>
                    <a:pt x="1752346" y="469900"/>
                  </a:lnTo>
                  <a:lnTo>
                    <a:pt x="1793760" y="495300"/>
                  </a:lnTo>
                  <a:lnTo>
                    <a:pt x="1834756" y="508000"/>
                  </a:lnTo>
                  <a:lnTo>
                    <a:pt x="1875358" y="533400"/>
                  </a:lnTo>
                  <a:lnTo>
                    <a:pt x="1915541" y="546100"/>
                  </a:lnTo>
                  <a:lnTo>
                    <a:pt x="1994611" y="596900"/>
                  </a:lnTo>
                  <a:lnTo>
                    <a:pt x="2071916" y="647700"/>
                  </a:lnTo>
                  <a:lnTo>
                    <a:pt x="2147405" y="698500"/>
                  </a:lnTo>
                  <a:lnTo>
                    <a:pt x="2220988" y="749300"/>
                  </a:lnTo>
                  <a:lnTo>
                    <a:pt x="2292629" y="800100"/>
                  </a:lnTo>
                  <a:lnTo>
                    <a:pt x="2327681" y="825500"/>
                  </a:lnTo>
                  <a:lnTo>
                    <a:pt x="2362238" y="850900"/>
                  </a:lnTo>
                  <a:lnTo>
                    <a:pt x="2396261" y="889000"/>
                  </a:lnTo>
                  <a:lnTo>
                    <a:pt x="2429764" y="914400"/>
                  </a:lnTo>
                  <a:lnTo>
                    <a:pt x="2462720" y="952500"/>
                  </a:lnTo>
                  <a:lnTo>
                    <a:pt x="2495131" y="977900"/>
                  </a:lnTo>
                  <a:lnTo>
                    <a:pt x="2526995" y="1016000"/>
                  </a:lnTo>
                  <a:lnTo>
                    <a:pt x="2558300" y="1041400"/>
                  </a:lnTo>
                  <a:lnTo>
                    <a:pt x="2589022" y="1079500"/>
                  </a:lnTo>
                  <a:lnTo>
                    <a:pt x="2619171" y="1104900"/>
                  </a:lnTo>
                  <a:lnTo>
                    <a:pt x="2648737" y="1143000"/>
                  </a:lnTo>
                  <a:lnTo>
                    <a:pt x="2677718" y="1181100"/>
                  </a:lnTo>
                  <a:lnTo>
                    <a:pt x="2706090" y="1206500"/>
                  </a:lnTo>
                  <a:lnTo>
                    <a:pt x="2733852" y="1244600"/>
                  </a:lnTo>
                  <a:lnTo>
                    <a:pt x="2760992" y="1282700"/>
                  </a:lnTo>
                  <a:lnTo>
                    <a:pt x="2787510" y="1320800"/>
                  </a:lnTo>
                  <a:lnTo>
                    <a:pt x="2813393" y="1358900"/>
                  </a:lnTo>
                  <a:lnTo>
                    <a:pt x="2838627" y="1397000"/>
                  </a:lnTo>
                  <a:lnTo>
                    <a:pt x="2863227" y="1435100"/>
                  </a:lnTo>
                  <a:lnTo>
                    <a:pt x="2887154" y="1473200"/>
                  </a:lnTo>
                  <a:lnTo>
                    <a:pt x="2910421" y="1511300"/>
                  </a:lnTo>
                  <a:lnTo>
                    <a:pt x="2933014" y="1549400"/>
                  </a:lnTo>
                  <a:lnTo>
                    <a:pt x="2954921" y="1587500"/>
                  </a:lnTo>
                  <a:lnTo>
                    <a:pt x="2976143" y="1625600"/>
                  </a:lnTo>
                  <a:lnTo>
                    <a:pt x="2996666" y="1663700"/>
                  </a:lnTo>
                  <a:lnTo>
                    <a:pt x="3016478" y="1714500"/>
                  </a:lnTo>
                  <a:lnTo>
                    <a:pt x="3035579" y="1752600"/>
                  </a:lnTo>
                  <a:lnTo>
                    <a:pt x="3053956" y="1790700"/>
                  </a:lnTo>
                  <a:lnTo>
                    <a:pt x="3071609" y="1828800"/>
                  </a:lnTo>
                  <a:lnTo>
                    <a:pt x="3088525" y="1879600"/>
                  </a:lnTo>
                  <a:lnTo>
                    <a:pt x="3104680" y="1917700"/>
                  </a:lnTo>
                  <a:lnTo>
                    <a:pt x="3120098" y="1955800"/>
                  </a:lnTo>
                  <a:lnTo>
                    <a:pt x="3134741" y="2006600"/>
                  </a:lnTo>
                  <a:lnTo>
                    <a:pt x="3148609" y="2044700"/>
                  </a:lnTo>
                  <a:lnTo>
                    <a:pt x="3161715" y="2095500"/>
                  </a:lnTo>
                  <a:lnTo>
                    <a:pt x="3174022" y="2133600"/>
                  </a:lnTo>
                  <a:lnTo>
                    <a:pt x="3185541" y="2184400"/>
                  </a:lnTo>
                  <a:lnTo>
                    <a:pt x="3196247" y="2222500"/>
                  </a:lnTo>
                  <a:lnTo>
                    <a:pt x="3206153" y="2273300"/>
                  </a:lnTo>
                  <a:lnTo>
                    <a:pt x="3215233" y="2324100"/>
                  </a:lnTo>
                  <a:lnTo>
                    <a:pt x="3223488" y="2362200"/>
                  </a:lnTo>
                  <a:lnTo>
                    <a:pt x="3230905" y="2413000"/>
                  </a:lnTo>
                  <a:lnTo>
                    <a:pt x="3237484" y="2463800"/>
                  </a:lnTo>
                  <a:lnTo>
                    <a:pt x="3243211" y="2501900"/>
                  </a:lnTo>
                  <a:lnTo>
                    <a:pt x="3248088" y="2552700"/>
                  </a:lnTo>
                  <a:lnTo>
                    <a:pt x="3252089" y="2603500"/>
                  </a:lnTo>
                  <a:lnTo>
                    <a:pt x="3255213" y="2641600"/>
                  </a:lnTo>
                  <a:lnTo>
                    <a:pt x="3257448" y="2692400"/>
                  </a:lnTo>
                  <a:lnTo>
                    <a:pt x="3258807" y="2743200"/>
                  </a:lnTo>
                  <a:lnTo>
                    <a:pt x="3259264" y="2794000"/>
                  </a:lnTo>
                  <a:lnTo>
                    <a:pt x="3258807" y="2844800"/>
                  </a:lnTo>
                  <a:lnTo>
                    <a:pt x="3257448" y="2882900"/>
                  </a:lnTo>
                  <a:lnTo>
                    <a:pt x="3255213" y="2933700"/>
                  </a:lnTo>
                  <a:lnTo>
                    <a:pt x="3252089" y="2984500"/>
                  </a:lnTo>
                  <a:lnTo>
                    <a:pt x="3248088" y="3035300"/>
                  </a:lnTo>
                  <a:lnTo>
                    <a:pt x="3243211" y="3073400"/>
                  </a:lnTo>
                  <a:lnTo>
                    <a:pt x="3237484" y="3124200"/>
                  </a:lnTo>
                  <a:lnTo>
                    <a:pt x="3230905" y="3175000"/>
                  </a:lnTo>
                  <a:lnTo>
                    <a:pt x="3223488" y="3213100"/>
                  </a:lnTo>
                  <a:lnTo>
                    <a:pt x="3215233" y="3263900"/>
                  </a:lnTo>
                  <a:lnTo>
                    <a:pt x="3206153" y="3302000"/>
                  </a:lnTo>
                  <a:lnTo>
                    <a:pt x="3196247" y="3352800"/>
                  </a:lnTo>
                  <a:lnTo>
                    <a:pt x="3185541" y="3403600"/>
                  </a:lnTo>
                  <a:lnTo>
                    <a:pt x="3174022" y="3441700"/>
                  </a:lnTo>
                  <a:lnTo>
                    <a:pt x="3161715" y="3492500"/>
                  </a:lnTo>
                  <a:lnTo>
                    <a:pt x="3148609" y="3530600"/>
                  </a:lnTo>
                  <a:lnTo>
                    <a:pt x="3134741" y="3581400"/>
                  </a:lnTo>
                  <a:lnTo>
                    <a:pt x="3120098" y="3619500"/>
                  </a:lnTo>
                  <a:lnTo>
                    <a:pt x="3104680" y="3657600"/>
                  </a:lnTo>
                  <a:lnTo>
                    <a:pt x="3088525" y="3708400"/>
                  </a:lnTo>
                  <a:lnTo>
                    <a:pt x="3071609" y="3746500"/>
                  </a:lnTo>
                  <a:lnTo>
                    <a:pt x="3053956" y="3784600"/>
                  </a:lnTo>
                  <a:lnTo>
                    <a:pt x="3035579" y="3835400"/>
                  </a:lnTo>
                  <a:lnTo>
                    <a:pt x="3016478" y="3873500"/>
                  </a:lnTo>
                  <a:lnTo>
                    <a:pt x="2996666" y="3911600"/>
                  </a:lnTo>
                  <a:lnTo>
                    <a:pt x="2976143" y="3949700"/>
                  </a:lnTo>
                  <a:lnTo>
                    <a:pt x="2954921" y="3987800"/>
                  </a:lnTo>
                  <a:lnTo>
                    <a:pt x="2933014" y="4038600"/>
                  </a:lnTo>
                  <a:lnTo>
                    <a:pt x="2910421" y="4076700"/>
                  </a:lnTo>
                  <a:lnTo>
                    <a:pt x="2887154" y="4114800"/>
                  </a:lnTo>
                  <a:lnTo>
                    <a:pt x="2863227" y="4152900"/>
                  </a:lnTo>
                  <a:lnTo>
                    <a:pt x="2838627" y="4191000"/>
                  </a:lnTo>
                  <a:lnTo>
                    <a:pt x="2813393" y="4229100"/>
                  </a:lnTo>
                  <a:lnTo>
                    <a:pt x="2787510" y="4267200"/>
                  </a:lnTo>
                  <a:lnTo>
                    <a:pt x="2760992" y="4292600"/>
                  </a:lnTo>
                  <a:lnTo>
                    <a:pt x="2733852" y="4330700"/>
                  </a:lnTo>
                  <a:lnTo>
                    <a:pt x="2706090" y="4368800"/>
                  </a:lnTo>
                  <a:lnTo>
                    <a:pt x="2677718" y="4406900"/>
                  </a:lnTo>
                  <a:lnTo>
                    <a:pt x="2648737" y="4432300"/>
                  </a:lnTo>
                  <a:lnTo>
                    <a:pt x="2619171" y="4470400"/>
                  </a:lnTo>
                  <a:lnTo>
                    <a:pt x="2589022" y="4508500"/>
                  </a:lnTo>
                  <a:lnTo>
                    <a:pt x="2558300" y="4533900"/>
                  </a:lnTo>
                  <a:lnTo>
                    <a:pt x="2526995" y="4572000"/>
                  </a:lnTo>
                  <a:lnTo>
                    <a:pt x="2495131" y="4597400"/>
                  </a:lnTo>
                  <a:lnTo>
                    <a:pt x="2462720" y="4635500"/>
                  </a:lnTo>
                  <a:lnTo>
                    <a:pt x="2429764" y="4660900"/>
                  </a:lnTo>
                  <a:lnTo>
                    <a:pt x="2396261" y="4699000"/>
                  </a:lnTo>
                  <a:lnTo>
                    <a:pt x="2362238" y="4724400"/>
                  </a:lnTo>
                  <a:lnTo>
                    <a:pt x="2327681" y="4749800"/>
                  </a:lnTo>
                  <a:lnTo>
                    <a:pt x="2292629" y="4775200"/>
                  </a:lnTo>
                  <a:lnTo>
                    <a:pt x="2257056" y="4813300"/>
                  </a:lnTo>
                  <a:lnTo>
                    <a:pt x="2220988" y="4838700"/>
                  </a:lnTo>
                  <a:lnTo>
                    <a:pt x="2147405" y="4889500"/>
                  </a:lnTo>
                  <a:lnTo>
                    <a:pt x="2071916" y="4940300"/>
                  </a:lnTo>
                  <a:lnTo>
                    <a:pt x="1994611" y="4991100"/>
                  </a:lnTo>
                  <a:lnTo>
                    <a:pt x="1955292" y="5003800"/>
                  </a:lnTo>
                  <a:lnTo>
                    <a:pt x="1875358" y="5054600"/>
                  </a:lnTo>
                  <a:lnTo>
                    <a:pt x="1834756" y="5067300"/>
                  </a:lnTo>
                  <a:lnTo>
                    <a:pt x="1793760" y="5092700"/>
                  </a:lnTo>
                  <a:lnTo>
                    <a:pt x="1752346" y="5105400"/>
                  </a:lnTo>
                  <a:lnTo>
                    <a:pt x="1710550" y="5130800"/>
                  </a:lnTo>
                  <a:lnTo>
                    <a:pt x="1625815" y="5156200"/>
                  </a:lnTo>
                  <a:lnTo>
                    <a:pt x="1582877" y="5181600"/>
                  </a:lnTo>
                  <a:lnTo>
                    <a:pt x="1227150" y="5283200"/>
                  </a:lnTo>
                  <a:lnTo>
                    <a:pt x="1181265" y="5283200"/>
                  </a:lnTo>
                  <a:lnTo>
                    <a:pt x="1088631" y="5308600"/>
                  </a:lnTo>
                  <a:lnTo>
                    <a:pt x="1041908" y="5308600"/>
                  </a:lnTo>
                  <a:lnTo>
                    <a:pt x="994918" y="5321300"/>
                  </a:lnTo>
                  <a:lnTo>
                    <a:pt x="900176" y="5321300"/>
                  </a:lnTo>
                  <a:lnTo>
                    <a:pt x="852436" y="5334000"/>
                  </a:lnTo>
                  <a:lnTo>
                    <a:pt x="563321" y="5334000"/>
                  </a:lnTo>
                  <a:lnTo>
                    <a:pt x="515581" y="5321300"/>
                  </a:lnTo>
                  <a:lnTo>
                    <a:pt x="420839" y="5321300"/>
                  </a:lnTo>
                  <a:lnTo>
                    <a:pt x="373849" y="5308600"/>
                  </a:lnTo>
                  <a:lnTo>
                    <a:pt x="327126" y="5308600"/>
                  </a:lnTo>
                  <a:lnTo>
                    <a:pt x="234492" y="5283200"/>
                  </a:lnTo>
                  <a:lnTo>
                    <a:pt x="188607" y="5283200"/>
                  </a:lnTo>
                  <a:lnTo>
                    <a:pt x="8115" y="5232400"/>
                  </a:lnTo>
                  <a:lnTo>
                    <a:pt x="0" y="5232400"/>
                  </a:lnTo>
                  <a:lnTo>
                    <a:pt x="0" y="5486400"/>
                  </a:lnTo>
                  <a:lnTo>
                    <a:pt x="8521" y="5499100"/>
                  </a:lnTo>
                  <a:lnTo>
                    <a:pt x="53390" y="5499100"/>
                  </a:lnTo>
                  <a:lnTo>
                    <a:pt x="189636" y="5537200"/>
                  </a:lnTo>
                  <a:lnTo>
                    <a:pt x="235585" y="5537200"/>
                  </a:lnTo>
                  <a:lnTo>
                    <a:pt x="281787" y="5549900"/>
                  </a:lnTo>
                  <a:lnTo>
                    <a:pt x="328231" y="5549900"/>
                  </a:lnTo>
                  <a:lnTo>
                    <a:pt x="374916" y="5562600"/>
                  </a:lnTo>
                  <a:lnTo>
                    <a:pt x="421830" y="5562600"/>
                  </a:lnTo>
                  <a:lnTo>
                    <a:pt x="468972" y="5575300"/>
                  </a:lnTo>
                  <a:lnTo>
                    <a:pt x="946785" y="5575300"/>
                  </a:lnTo>
                  <a:lnTo>
                    <a:pt x="993927" y="5562600"/>
                  </a:lnTo>
                  <a:lnTo>
                    <a:pt x="1040841" y="5562600"/>
                  </a:lnTo>
                  <a:lnTo>
                    <a:pt x="1087526" y="5549900"/>
                  </a:lnTo>
                  <a:lnTo>
                    <a:pt x="1133970" y="5549900"/>
                  </a:lnTo>
                  <a:lnTo>
                    <a:pt x="1180172" y="5537200"/>
                  </a:lnTo>
                  <a:lnTo>
                    <a:pt x="1226121" y="5537200"/>
                  </a:lnTo>
                  <a:lnTo>
                    <a:pt x="1362367" y="5499100"/>
                  </a:lnTo>
                  <a:lnTo>
                    <a:pt x="1407236" y="5499100"/>
                  </a:lnTo>
                  <a:lnTo>
                    <a:pt x="1583778" y="5448300"/>
                  </a:lnTo>
                  <a:lnTo>
                    <a:pt x="1627149" y="5422900"/>
                  </a:lnTo>
                  <a:lnTo>
                    <a:pt x="1755317" y="5384800"/>
                  </a:lnTo>
                  <a:lnTo>
                    <a:pt x="1797367" y="5359400"/>
                  </a:lnTo>
                  <a:lnTo>
                    <a:pt x="1839087" y="5346700"/>
                  </a:lnTo>
                  <a:lnTo>
                    <a:pt x="1859762" y="5334000"/>
                  </a:lnTo>
                  <a:lnTo>
                    <a:pt x="1880438" y="5321300"/>
                  </a:lnTo>
                  <a:lnTo>
                    <a:pt x="1921433" y="5308600"/>
                  </a:lnTo>
                  <a:lnTo>
                    <a:pt x="1962073" y="5283200"/>
                  </a:lnTo>
                  <a:lnTo>
                    <a:pt x="2002332" y="5270500"/>
                  </a:lnTo>
                  <a:lnTo>
                    <a:pt x="2120836" y="5194300"/>
                  </a:lnTo>
                  <a:lnTo>
                    <a:pt x="2159546" y="5181600"/>
                  </a:lnTo>
                  <a:lnTo>
                    <a:pt x="2235746" y="5130800"/>
                  </a:lnTo>
                  <a:lnTo>
                    <a:pt x="2310282" y="5080000"/>
                  </a:lnTo>
                  <a:lnTo>
                    <a:pt x="2383091" y="5029200"/>
                  </a:lnTo>
                  <a:lnTo>
                    <a:pt x="2418842" y="5003800"/>
                  </a:lnTo>
                  <a:lnTo>
                    <a:pt x="2454135" y="4965700"/>
                  </a:lnTo>
                  <a:lnTo>
                    <a:pt x="2523337" y="4914900"/>
                  </a:lnTo>
                  <a:lnTo>
                    <a:pt x="2557246" y="4889500"/>
                  </a:lnTo>
                  <a:lnTo>
                    <a:pt x="2590673" y="4851400"/>
                  </a:lnTo>
                  <a:lnTo>
                    <a:pt x="2623616" y="4826000"/>
                  </a:lnTo>
                  <a:lnTo>
                    <a:pt x="2656065" y="4800600"/>
                  </a:lnTo>
                  <a:lnTo>
                    <a:pt x="2688018" y="4762500"/>
                  </a:lnTo>
                  <a:lnTo>
                    <a:pt x="2719476" y="4737100"/>
                  </a:lnTo>
                  <a:lnTo>
                    <a:pt x="2750426" y="4699000"/>
                  </a:lnTo>
                  <a:lnTo>
                    <a:pt x="2780842" y="4660900"/>
                  </a:lnTo>
                  <a:lnTo>
                    <a:pt x="2810751" y="4635500"/>
                  </a:lnTo>
                  <a:lnTo>
                    <a:pt x="2840126" y="4597400"/>
                  </a:lnTo>
                  <a:lnTo>
                    <a:pt x="2868968" y="4559300"/>
                  </a:lnTo>
                  <a:lnTo>
                    <a:pt x="2897276" y="4533900"/>
                  </a:lnTo>
                  <a:lnTo>
                    <a:pt x="2925026" y="4495800"/>
                  </a:lnTo>
                  <a:lnTo>
                    <a:pt x="2952216" y="4457700"/>
                  </a:lnTo>
                  <a:lnTo>
                    <a:pt x="2978848" y="4419600"/>
                  </a:lnTo>
                  <a:lnTo>
                    <a:pt x="3004909" y="4381500"/>
                  </a:lnTo>
                  <a:lnTo>
                    <a:pt x="3030397" y="4356100"/>
                  </a:lnTo>
                  <a:lnTo>
                    <a:pt x="3055302" y="4318000"/>
                  </a:lnTo>
                  <a:lnTo>
                    <a:pt x="3079623" y="4279900"/>
                  </a:lnTo>
                  <a:lnTo>
                    <a:pt x="3103346" y="4241800"/>
                  </a:lnTo>
                  <a:lnTo>
                    <a:pt x="3126473" y="4203700"/>
                  </a:lnTo>
                  <a:lnTo>
                    <a:pt x="3148990" y="4152900"/>
                  </a:lnTo>
                  <a:lnTo>
                    <a:pt x="3170885" y="4114800"/>
                  </a:lnTo>
                  <a:lnTo>
                    <a:pt x="3192170" y="4076700"/>
                  </a:lnTo>
                  <a:lnTo>
                    <a:pt x="3212820" y="4038600"/>
                  </a:lnTo>
                  <a:lnTo>
                    <a:pt x="3232835" y="4000500"/>
                  </a:lnTo>
                  <a:lnTo>
                    <a:pt x="3252203" y="3962400"/>
                  </a:lnTo>
                  <a:lnTo>
                    <a:pt x="3270935" y="3911600"/>
                  </a:lnTo>
                  <a:lnTo>
                    <a:pt x="3289008" y="3873500"/>
                  </a:lnTo>
                  <a:lnTo>
                    <a:pt x="3306432" y="3835400"/>
                  </a:lnTo>
                  <a:lnTo>
                    <a:pt x="3323171" y="3797300"/>
                  </a:lnTo>
                  <a:lnTo>
                    <a:pt x="3339249" y="3746500"/>
                  </a:lnTo>
                  <a:lnTo>
                    <a:pt x="3354641" y="3708400"/>
                  </a:lnTo>
                  <a:lnTo>
                    <a:pt x="3369348" y="3657600"/>
                  </a:lnTo>
                  <a:lnTo>
                    <a:pt x="3383356" y="3619500"/>
                  </a:lnTo>
                  <a:lnTo>
                    <a:pt x="3396665" y="3581400"/>
                  </a:lnTo>
                  <a:lnTo>
                    <a:pt x="3409277" y="3530600"/>
                  </a:lnTo>
                  <a:lnTo>
                    <a:pt x="3421164" y="3492500"/>
                  </a:lnTo>
                  <a:lnTo>
                    <a:pt x="3432340" y="3441700"/>
                  </a:lnTo>
                  <a:lnTo>
                    <a:pt x="3442792" y="3403600"/>
                  </a:lnTo>
                  <a:lnTo>
                    <a:pt x="3452507" y="3352800"/>
                  </a:lnTo>
                  <a:lnTo>
                    <a:pt x="3461474" y="3302000"/>
                  </a:lnTo>
                  <a:lnTo>
                    <a:pt x="3469703" y="3263900"/>
                  </a:lnTo>
                  <a:lnTo>
                    <a:pt x="3477183" y="3213100"/>
                  </a:lnTo>
                  <a:lnTo>
                    <a:pt x="3483902" y="3162300"/>
                  </a:lnTo>
                  <a:lnTo>
                    <a:pt x="3489858" y="3124200"/>
                  </a:lnTo>
                  <a:lnTo>
                    <a:pt x="3495027" y="3073400"/>
                  </a:lnTo>
                  <a:lnTo>
                    <a:pt x="3499434" y="3022600"/>
                  </a:lnTo>
                  <a:lnTo>
                    <a:pt x="3503053" y="2984500"/>
                  </a:lnTo>
                  <a:lnTo>
                    <a:pt x="3505873" y="2933700"/>
                  </a:lnTo>
                  <a:lnTo>
                    <a:pt x="3507892" y="2882900"/>
                  </a:lnTo>
                  <a:lnTo>
                    <a:pt x="3509111" y="2832100"/>
                  </a:lnTo>
                  <a:lnTo>
                    <a:pt x="3509530" y="2794000"/>
                  </a:lnTo>
                  <a:close/>
                </a:path>
              </a:pathLst>
            </a:custGeom>
            <a:solidFill>
              <a:srgbClr val="2347FF"/>
            </a:solidFill>
          </p:spPr>
          <p:txBody>
            <a:bodyPr wrap="square" lIns="0" tIns="0" rIns="0" bIns="0" rtlCol="0"/>
            <a:lstStyle/>
            <a:p>
              <a:endParaRPr/>
            </a:p>
          </p:txBody>
        </p:sp>
      </p:grpSp>
    </p:spTree>
    <p:extLst>
      <p:ext uri="{BB962C8B-B14F-4D97-AF65-F5344CB8AC3E}">
        <p14:creationId xmlns:p14="http://schemas.microsoft.com/office/powerpoint/2010/main" val="3732854908"/>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C15BF272-0100-4748-9724-C09554F30AA7}"/>
              </a:ext>
            </a:extLst>
          </p:cNvPr>
          <p:cNvPicPr/>
          <p:nvPr userDrawn="1"/>
        </p:nvPicPr>
        <p:blipFill>
          <a:blip r:embed="rId3" cstate="print"/>
          <a:stretch>
            <a:fillRect/>
          </a:stretch>
        </p:blipFill>
        <p:spPr>
          <a:xfrm>
            <a:off x="10612988" y="5879590"/>
            <a:ext cx="1177566" cy="477329"/>
          </a:xfrm>
          <a:prstGeom prst="rect">
            <a:avLst/>
          </a:prstGeom>
        </p:spPr>
      </p:pic>
      <p:grpSp>
        <p:nvGrpSpPr>
          <p:cNvPr id="7" name="object 3">
            <a:extLst>
              <a:ext uri="{FF2B5EF4-FFF2-40B4-BE49-F238E27FC236}">
                <a16:creationId xmlns:a16="http://schemas.microsoft.com/office/drawing/2014/main" id="{56A59524-DB21-4A95-BC85-0CDDF0E03C70}"/>
              </a:ext>
            </a:extLst>
          </p:cNvPr>
          <p:cNvGrpSpPr/>
          <p:nvPr userDrawn="1"/>
        </p:nvGrpSpPr>
        <p:grpSpPr>
          <a:xfrm>
            <a:off x="0" y="6592823"/>
            <a:ext cx="12192000" cy="265430"/>
            <a:chOff x="0" y="6592823"/>
            <a:chExt cx="12192000" cy="265430"/>
          </a:xfrm>
        </p:grpSpPr>
        <p:sp>
          <p:nvSpPr>
            <p:cNvPr id="8" name="object 4">
              <a:extLst>
                <a:ext uri="{FF2B5EF4-FFF2-40B4-BE49-F238E27FC236}">
                  <a16:creationId xmlns:a16="http://schemas.microsoft.com/office/drawing/2014/main" id="{B361B1D4-B500-43C1-A622-5B9C591CD301}"/>
                </a:ext>
              </a:extLst>
            </p:cNvPr>
            <p:cNvSpPr/>
            <p:nvPr/>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sp>
          <p:nvSpPr>
            <p:cNvPr id="9" name="object 5">
              <a:extLst>
                <a:ext uri="{FF2B5EF4-FFF2-40B4-BE49-F238E27FC236}">
                  <a16:creationId xmlns:a16="http://schemas.microsoft.com/office/drawing/2014/main" id="{9BB04C6D-5CE1-46DC-9F9C-0537DA5D8E8D}"/>
                </a:ext>
              </a:extLst>
            </p:cNvPr>
            <p:cNvSpPr/>
            <p:nvPr/>
          </p:nvSpPr>
          <p:spPr>
            <a:xfrm>
              <a:off x="3022333" y="6592823"/>
              <a:ext cx="9169400" cy="265430"/>
            </a:xfrm>
            <a:custGeom>
              <a:avLst/>
              <a:gdLst/>
              <a:ahLst/>
              <a:cxnLst/>
              <a:rect l="l" t="t" r="r" b="b"/>
              <a:pathLst>
                <a:path w="9169400" h="265429">
                  <a:moveTo>
                    <a:pt x="9169361" y="0"/>
                  </a:moveTo>
                  <a:lnTo>
                    <a:pt x="0" y="0"/>
                  </a:lnTo>
                  <a:lnTo>
                    <a:pt x="0" y="265175"/>
                  </a:lnTo>
                  <a:lnTo>
                    <a:pt x="9169361" y="265175"/>
                  </a:lnTo>
                  <a:lnTo>
                    <a:pt x="9169361" y="0"/>
                  </a:lnTo>
                  <a:close/>
                </a:path>
              </a:pathLst>
            </a:custGeom>
            <a:solidFill>
              <a:srgbClr val="0063FF"/>
            </a:solidFill>
          </p:spPr>
          <p:txBody>
            <a:bodyPr wrap="square" lIns="0" tIns="0" rIns="0" bIns="0" rtlCol="0"/>
            <a:lstStyle/>
            <a:p>
              <a:endParaRPr/>
            </a:p>
          </p:txBody>
        </p:sp>
      </p:grpSp>
    </p:spTree>
    <p:extLst>
      <p:ext uri="{BB962C8B-B14F-4D97-AF65-F5344CB8AC3E}">
        <p14:creationId xmlns:p14="http://schemas.microsoft.com/office/powerpoint/2010/main" val="252478813"/>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2BD89688-C2C5-42B6-A738-B67F78196F70}"/>
              </a:ext>
            </a:extLst>
          </p:cNvPr>
          <p:cNvSpPr/>
          <p:nvPr userDrawn="1"/>
        </p:nvSpPr>
        <p:spPr>
          <a:xfrm>
            <a:off x="3004413" y="2247900"/>
            <a:ext cx="9187815" cy="2583180"/>
          </a:xfrm>
          <a:custGeom>
            <a:avLst/>
            <a:gdLst/>
            <a:ahLst/>
            <a:cxnLst/>
            <a:rect l="l" t="t" r="r" b="b"/>
            <a:pathLst>
              <a:path w="9187815" h="2583179">
                <a:moveTo>
                  <a:pt x="9187281" y="0"/>
                </a:moveTo>
                <a:lnTo>
                  <a:pt x="0" y="0"/>
                </a:lnTo>
                <a:lnTo>
                  <a:pt x="0" y="2583180"/>
                </a:lnTo>
                <a:lnTo>
                  <a:pt x="9187281" y="2583180"/>
                </a:lnTo>
                <a:lnTo>
                  <a:pt x="9187281" y="0"/>
                </a:lnTo>
                <a:close/>
              </a:path>
            </a:pathLst>
          </a:custGeom>
          <a:solidFill>
            <a:srgbClr val="0063FF"/>
          </a:solidFill>
        </p:spPr>
        <p:txBody>
          <a:bodyPr wrap="square" lIns="0" tIns="0" rIns="0" bIns="0" rtlCol="0"/>
          <a:lstStyle/>
          <a:p>
            <a:endParaRPr/>
          </a:p>
        </p:txBody>
      </p:sp>
      <p:grpSp>
        <p:nvGrpSpPr>
          <p:cNvPr id="9" name="object 5">
            <a:extLst>
              <a:ext uri="{FF2B5EF4-FFF2-40B4-BE49-F238E27FC236}">
                <a16:creationId xmlns:a16="http://schemas.microsoft.com/office/drawing/2014/main" id="{90B10657-F2C9-4001-AF57-BF4822E42BAF}"/>
              </a:ext>
            </a:extLst>
          </p:cNvPr>
          <p:cNvGrpSpPr/>
          <p:nvPr userDrawn="1"/>
        </p:nvGrpSpPr>
        <p:grpSpPr>
          <a:xfrm>
            <a:off x="0" y="6592823"/>
            <a:ext cx="12192000" cy="265430"/>
            <a:chOff x="0" y="6592823"/>
            <a:chExt cx="12192000" cy="265430"/>
          </a:xfrm>
        </p:grpSpPr>
        <p:sp>
          <p:nvSpPr>
            <p:cNvPr id="10" name="object 6">
              <a:extLst>
                <a:ext uri="{FF2B5EF4-FFF2-40B4-BE49-F238E27FC236}">
                  <a16:creationId xmlns:a16="http://schemas.microsoft.com/office/drawing/2014/main" id="{81736335-3500-4338-BD55-7AD2C771E20D}"/>
                </a:ext>
              </a:extLst>
            </p:cNvPr>
            <p:cNvSpPr/>
            <p:nvPr/>
          </p:nvSpPr>
          <p:spPr>
            <a:xfrm>
              <a:off x="0" y="6592823"/>
              <a:ext cx="3022600" cy="265430"/>
            </a:xfrm>
            <a:custGeom>
              <a:avLst/>
              <a:gdLst/>
              <a:ahLst/>
              <a:cxnLst/>
              <a:rect l="l" t="t" r="r" b="b"/>
              <a:pathLst>
                <a:path w="3022600" h="265429">
                  <a:moveTo>
                    <a:pt x="3022333" y="0"/>
                  </a:moveTo>
                  <a:lnTo>
                    <a:pt x="0" y="0"/>
                  </a:lnTo>
                  <a:lnTo>
                    <a:pt x="0" y="265175"/>
                  </a:lnTo>
                  <a:lnTo>
                    <a:pt x="3022333" y="265175"/>
                  </a:lnTo>
                  <a:lnTo>
                    <a:pt x="3022333" y="0"/>
                  </a:lnTo>
                  <a:close/>
                </a:path>
              </a:pathLst>
            </a:custGeom>
            <a:solidFill>
              <a:srgbClr val="1D2757"/>
            </a:solidFill>
          </p:spPr>
          <p:txBody>
            <a:bodyPr wrap="square" lIns="0" tIns="0" rIns="0" bIns="0" rtlCol="0"/>
            <a:lstStyle/>
            <a:p>
              <a:endParaRPr/>
            </a:p>
          </p:txBody>
        </p:sp>
        <p:sp>
          <p:nvSpPr>
            <p:cNvPr id="11" name="object 7">
              <a:extLst>
                <a:ext uri="{FF2B5EF4-FFF2-40B4-BE49-F238E27FC236}">
                  <a16:creationId xmlns:a16="http://schemas.microsoft.com/office/drawing/2014/main" id="{A1312AAF-6861-442B-B092-E597FA113412}"/>
                </a:ext>
              </a:extLst>
            </p:cNvPr>
            <p:cNvSpPr/>
            <p:nvPr/>
          </p:nvSpPr>
          <p:spPr>
            <a:xfrm>
              <a:off x="3022333" y="6592823"/>
              <a:ext cx="9169400" cy="265430"/>
            </a:xfrm>
            <a:custGeom>
              <a:avLst/>
              <a:gdLst/>
              <a:ahLst/>
              <a:cxnLst/>
              <a:rect l="l" t="t" r="r" b="b"/>
              <a:pathLst>
                <a:path w="9169400" h="265429">
                  <a:moveTo>
                    <a:pt x="9169361" y="0"/>
                  </a:moveTo>
                  <a:lnTo>
                    <a:pt x="0" y="0"/>
                  </a:lnTo>
                  <a:lnTo>
                    <a:pt x="0" y="265175"/>
                  </a:lnTo>
                  <a:lnTo>
                    <a:pt x="9169361" y="265175"/>
                  </a:lnTo>
                  <a:lnTo>
                    <a:pt x="9169361" y="0"/>
                  </a:lnTo>
                  <a:close/>
                </a:path>
              </a:pathLst>
            </a:custGeom>
            <a:solidFill>
              <a:srgbClr val="0063FF"/>
            </a:solidFill>
          </p:spPr>
          <p:txBody>
            <a:bodyPr wrap="square" lIns="0" tIns="0" rIns="0" bIns="0" rtlCol="0"/>
            <a:lstStyle/>
            <a:p>
              <a:endParaRPr/>
            </a:p>
          </p:txBody>
        </p:sp>
      </p:grpSp>
      <p:pic>
        <p:nvPicPr>
          <p:cNvPr id="12" name="object 9">
            <a:extLst>
              <a:ext uri="{FF2B5EF4-FFF2-40B4-BE49-F238E27FC236}">
                <a16:creationId xmlns:a16="http://schemas.microsoft.com/office/drawing/2014/main" id="{8C57A043-650B-4BE4-84E0-43AE04404004}"/>
              </a:ext>
            </a:extLst>
          </p:cNvPr>
          <p:cNvPicPr/>
          <p:nvPr userDrawn="1"/>
        </p:nvPicPr>
        <p:blipFill>
          <a:blip r:embed="rId3" cstate="print"/>
          <a:stretch>
            <a:fillRect/>
          </a:stretch>
        </p:blipFill>
        <p:spPr>
          <a:xfrm>
            <a:off x="10612988" y="5879590"/>
            <a:ext cx="1177566" cy="477329"/>
          </a:xfrm>
          <a:prstGeom prst="rect">
            <a:avLst/>
          </a:prstGeom>
        </p:spPr>
      </p:pic>
      <p:pic>
        <p:nvPicPr>
          <p:cNvPr id="13" name="object 4">
            <a:extLst>
              <a:ext uri="{FF2B5EF4-FFF2-40B4-BE49-F238E27FC236}">
                <a16:creationId xmlns:a16="http://schemas.microsoft.com/office/drawing/2014/main" id="{76468BF2-83F5-4510-9E9B-FDE8F77E809E}"/>
              </a:ext>
            </a:extLst>
          </p:cNvPr>
          <p:cNvPicPr/>
          <p:nvPr userDrawn="1"/>
        </p:nvPicPr>
        <p:blipFill>
          <a:blip r:embed="rId4" cstate="print"/>
          <a:stretch>
            <a:fillRect/>
          </a:stretch>
        </p:blipFill>
        <p:spPr>
          <a:xfrm>
            <a:off x="0" y="2247900"/>
            <a:ext cx="3004413" cy="2583180"/>
          </a:xfrm>
          <a:prstGeom prst="rect">
            <a:avLst/>
          </a:prstGeom>
        </p:spPr>
      </p:pic>
    </p:spTree>
    <p:extLst>
      <p:ext uri="{BB962C8B-B14F-4D97-AF65-F5344CB8AC3E}">
        <p14:creationId xmlns:p14="http://schemas.microsoft.com/office/powerpoint/2010/main" val="111245819"/>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BE1044F-99E5-407D-9265-C98C6551CAE3}"/>
              </a:ext>
            </a:extLst>
          </p:cNvPr>
          <p:cNvSpPr/>
          <p:nvPr userDrawn="1"/>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0063FF"/>
          </a:solidFill>
        </p:spPr>
        <p:txBody>
          <a:bodyPr wrap="square" lIns="0" tIns="0" rIns="0" bIns="0" rtlCol="0"/>
          <a:lstStyle/>
          <a:p>
            <a:endParaRPr/>
          </a:p>
        </p:txBody>
      </p:sp>
      <p:pic>
        <p:nvPicPr>
          <p:cNvPr id="9" name="object 6">
            <a:extLst>
              <a:ext uri="{FF2B5EF4-FFF2-40B4-BE49-F238E27FC236}">
                <a16:creationId xmlns:a16="http://schemas.microsoft.com/office/drawing/2014/main" id="{AA04BD35-AB7B-4550-96C0-403884515F42}"/>
              </a:ext>
            </a:extLst>
          </p:cNvPr>
          <p:cNvPicPr/>
          <p:nvPr userDrawn="1"/>
        </p:nvPicPr>
        <p:blipFill>
          <a:blip r:embed="rId3" cstate="print"/>
          <a:stretch>
            <a:fillRect/>
          </a:stretch>
        </p:blipFill>
        <p:spPr>
          <a:xfrm>
            <a:off x="10612988" y="5919346"/>
            <a:ext cx="1177566" cy="477329"/>
          </a:xfrm>
          <a:prstGeom prst="rect">
            <a:avLst/>
          </a:prstGeom>
        </p:spPr>
      </p:pic>
    </p:spTree>
    <p:extLst>
      <p:ext uri="{BB962C8B-B14F-4D97-AF65-F5344CB8AC3E}">
        <p14:creationId xmlns:p14="http://schemas.microsoft.com/office/powerpoint/2010/main" val="3330716191"/>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37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031C0B-4864-4D69-A09D-6085C376209F}"/>
              </a:ext>
            </a:extLst>
          </p:cNvPr>
          <p:cNvSpPr>
            <a:spLocks noGrp="1"/>
          </p:cNvSpPr>
          <p:nvPr>
            <p:ph type="body" sz="quarter" idx="11"/>
          </p:nvPr>
        </p:nvSpPr>
        <p:spPr>
          <a:xfrm>
            <a:off x="3929911" y="1829084"/>
            <a:ext cx="7350263" cy="600075"/>
          </a:xfrm>
        </p:spPr>
        <p:txBody>
          <a:bodyPr/>
          <a:lstStyle/>
          <a:p>
            <a:r>
              <a:rPr lang="en-US" dirty="0"/>
              <a:t>Indoor air quality:</a:t>
            </a:r>
          </a:p>
          <a:p>
            <a:r>
              <a:rPr lang="en-US" dirty="0"/>
              <a:t>Impacts of Residential Combustion on Health and the Environment</a:t>
            </a:r>
          </a:p>
          <a:p>
            <a:endParaRPr lang="en-US" dirty="0"/>
          </a:p>
          <a:p>
            <a:endParaRPr lang="en-US" dirty="0"/>
          </a:p>
        </p:txBody>
      </p:sp>
      <p:pic>
        <p:nvPicPr>
          <p:cNvPr id="1025" name="Picture 2" descr="Shape, icon, arrow&#10;&#10;Description automatically generated">
            <a:extLst>
              <a:ext uri="{FF2B5EF4-FFF2-40B4-BE49-F238E27FC236}">
                <a16:creationId xmlns:a16="http://schemas.microsoft.com/office/drawing/2014/main" id="{640311C4-039E-30E7-D1DA-AE03D3E42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516313"/>
            <a:ext cx="411163"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2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EDD16-EFA0-64A7-A42B-617926E52ADA}"/>
              </a:ext>
            </a:extLst>
          </p:cNvPr>
          <p:cNvPicPr>
            <a:picLocks noChangeAspect="1"/>
          </p:cNvPicPr>
          <p:nvPr/>
        </p:nvPicPr>
        <p:blipFill>
          <a:blip r:embed="rId3"/>
          <a:stretch>
            <a:fillRect/>
          </a:stretch>
        </p:blipFill>
        <p:spPr>
          <a:xfrm>
            <a:off x="8674643" y="2431975"/>
            <a:ext cx="3364541" cy="2691633"/>
          </a:xfrm>
          <a:prstGeom prst="rect">
            <a:avLst/>
          </a:prstGeom>
        </p:spPr>
      </p:pic>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423511" y="404037"/>
            <a:ext cx="8646061" cy="5813221"/>
          </a:xfrm>
        </p:spPr>
        <p:txBody>
          <a:bodyPr/>
          <a:lstStyle/>
          <a:p>
            <a:pPr algn="ctr"/>
            <a:r>
              <a:rPr lang="en-US" sz="2800">
                <a:solidFill>
                  <a:schemeClr val="tx1"/>
                </a:solidFill>
                <a:latin typeface="+mj-lt"/>
              </a:rPr>
              <a:t>What do appliances emit?</a:t>
            </a:r>
          </a:p>
          <a:p>
            <a:pPr algn="ctr"/>
            <a:endParaRPr lang="en-US" sz="2400" b="0">
              <a:solidFill>
                <a:schemeClr val="tx1"/>
              </a:solidFill>
              <a:latin typeface="+mj-lt"/>
            </a:endParaRPr>
          </a:p>
          <a:p>
            <a:pPr marL="457200" indent="-457200">
              <a:lnSpc>
                <a:spcPct val="103000"/>
              </a:lnSpc>
              <a:buFont typeface="Arial" panose="020B0604020202020204" pitchFamily="34" charset="0"/>
              <a:buChar char="•"/>
            </a:pPr>
            <a:r>
              <a:rPr lang="en-US" sz="2400" b="0">
                <a:solidFill>
                  <a:schemeClr val="tx1"/>
                </a:solidFill>
                <a:latin typeface="+mj-lt"/>
              </a:rPr>
              <a:t>Wood burning appliances include woodstoves and fireplaces</a:t>
            </a:r>
          </a:p>
          <a:p>
            <a:pPr marL="457200" indent="-457200">
              <a:lnSpc>
                <a:spcPct val="103000"/>
              </a:lnSpc>
              <a:buFont typeface="Arial" panose="020B0604020202020204" pitchFamily="34" charset="0"/>
              <a:buChar char="•"/>
            </a:pPr>
            <a:r>
              <a:rPr lang="en-US" sz="2400" b="0">
                <a:solidFill>
                  <a:schemeClr val="tx1"/>
                </a:solidFill>
                <a:latin typeface="+mj-lt"/>
              </a:rPr>
              <a:t>Residential wood combustion can greatly increase indoor levels of CO, NOx, particulate matter and air toxics including PAHs, benzene and chromium</a:t>
            </a:r>
          </a:p>
          <a:p>
            <a:pPr marL="457200" indent="-457200">
              <a:lnSpc>
                <a:spcPct val="103000"/>
              </a:lnSpc>
              <a:buFont typeface="Arial" panose="020B0604020202020204" pitchFamily="34" charset="0"/>
              <a:buChar char="•"/>
            </a:pPr>
            <a:r>
              <a:rPr lang="en-US" sz="2400" b="0">
                <a:solidFill>
                  <a:schemeClr val="tx1"/>
                </a:solidFill>
                <a:latin typeface="+mj-lt"/>
              </a:rPr>
              <a:t>Pelletized fuels generally emit at lower levels than cord wood, but the type of wood used for both makes a difference</a:t>
            </a:r>
          </a:p>
          <a:p>
            <a:pPr marL="457200" indent="-457200">
              <a:lnSpc>
                <a:spcPct val="103000"/>
              </a:lnSpc>
              <a:buFont typeface="Arial" panose="020B0604020202020204" pitchFamily="34" charset="0"/>
              <a:buChar char="•"/>
            </a:pPr>
            <a:r>
              <a:rPr lang="en-US" sz="2400" b="0">
                <a:solidFill>
                  <a:schemeClr val="tx1"/>
                </a:solidFill>
                <a:latin typeface="+mj-lt"/>
              </a:rPr>
              <a:t>For all combustion appliances, rates of emissions and their contribution to indoor air pollution depend on housing type, appliance age, maintenance status and usage practices</a:t>
            </a: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4"/>
          <a:stretch>
            <a:fillRect/>
          </a:stretch>
        </p:blipFill>
        <p:spPr>
          <a:xfrm>
            <a:off x="9332325" y="404037"/>
            <a:ext cx="2706859" cy="1408298"/>
          </a:xfrm>
          <a:prstGeom prst="rect">
            <a:avLst/>
          </a:prstGeom>
        </p:spPr>
      </p:pic>
    </p:spTree>
    <p:extLst>
      <p:ext uri="{BB962C8B-B14F-4D97-AF65-F5344CB8AC3E}">
        <p14:creationId xmlns:p14="http://schemas.microsoft.com/office/powerpoint/2010/main" val="109029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74FA8C-F385-C1B3-0B4B-7B6CB6915489}"/>
              </a:ext>
            </a:extLst>
          </p:cNvPr>
          <p:cNvSpPr>
            <a:spLocks noGrp="1"/>
          </p:cNvSpPr>
          <p:nvPr>
            <p:ph type="body" sz="quarter" idx="10"/>
          </p:nvPr>
        </p:nvSpPr>
        <p:spPr/>
        <p:txBody>
          <a:bodyPr/>
          <a:lstStyle/>
          <a:p>
            <a:r>
              <a:rPr lang="en-US" dirty="0"/>
              <a:t>Hazards: </a:t>
            </a:r>
            <a:r>
              <a:rPr lang="en-US" b="0" dirty="0">
                <a:solidFill>
                  <a:srgbClr val="0064FF"/>
                </a:solidFill>
              </a:rPr>
              <a:t>Air Pollution</a:t>
            </a:r>
          </a:p>
        </p:txBody>
      </p:sp>
      <p:pic>
        <p:nvPicPr>
          <p:cNvPr id="9" name="Picture 8" descr="Diagram&#10;&#10;Description automatically generated">
            <a:extLst>
              <a:ext uri="{FF2B5EF4-FFF2-40B4-BE49-F238E27FC236}">
                <a16:creationId xmlns:a16="http://schemas.microsoft.com/office/drawing/2014/main" id="{84B2E093-CA73-7F04-C8D9-51515E8D3BAB}"/>
              </a:ext>
            </a:extLst>
          </p:cNvPr>
          <p:cNvPicPr>
            <a:picLocks noChangeAspect="1"/>
          </p:cNvPicPr>
          <p:nvPr/>
        </p:nvPicPr>
        <p:blipFill rotWithShape="1">
          <a:blip r:embed="rId2">
            <a:extLst>
              <a:ext uri="{28A0092B-C50C-407E-A947-70E740481C1C}">
                <a14:useLocalDpi xmlns:a14="http://schemas.microsoft.com/office/drawing/2010/main" val="0"/>
              </a:ext>
            </a:extLst>
          </a:blip>
          <a:srcRect b="34970"/>
          <a:stretch/>
        </p:blipFill>
        <p:spPr>
          <a:xfrm>
            <a:off x="2041235" y="856957"/>
            <a:ext cx="7768771" cy="5574005"/>
          </a:xfrm>
          <a:prstGeom prst="rect">
            <a:avLst/>
          </a:prstGeom>
        </p:spPr>
      </p:pic>
    </p:spTree>
    <p:extLst>
      <p:ext uri="{BB962C8B-B14F-4D97-AF65-F5344CB8AC3E}">
        <p14:creationId xmlns:p14="http://schemas.microsoft.com/office/powerpoint/2010/main" val="78933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577516" y="385010"/>
            <a:ext cx="7584707" cy="5832247"/>
          </a:xfrm>
        </p:spPr>
        <p:txBody>
          <a:bodyPr/>
          <a:lstStyle/>
          <a:p>
            <a:pPr algn="ctr"/>
            <a:r>
              <a:rPr lang="en-US" sz="2800">
                <a:solidFill>
                  <a:schemeClr val="tx1"/>
                </a:solidFill>
                <a:latin typeface="+mj-lt"/>
              </a:rPr>
              <a:t>Health impacts of emitted pollutants </a:t>
            </a:r>
          </a:p>
          <a:p>
            <a:pPr algn="ctr"/>
            <a:endParaRPr lang="en-US" sz="2400" b="0">
              <a:solidFill>
                <a:schemeClr val="tx1"/>
              </a:solidFill>
              <a:latin typeface="+mj-lt"/>
            </a:endParaRPr>
          </a:p>
          <a:p>
            <a:pPr marL="457200" indent="-457200">
              <a:lnSpc>
                <a:spcPct val="103000"/>
              </a:lnSpc>
              <a:buFont typeface="Arial" panose="020B0604020202020204" pitchFamily="34" charset="0"/>
              <a:buChar char="•"/>
            </a:pPr>
            <a:r>
              <a:rPr lang="en-US" sz="2800" b="0">
                <a:solidFill>
                  <a:schemeClr val="tx1"/>
                </a:solidFill>
                <a:latin typeface="+mj-lt"/>
              </a:rPr>
              <a:t>Combustion pollutants of primary concern:</a:t>
            </a:r>
          </a:p>
          <a:p>
            <a:pPr marL="914400" lvl="1" indent="-457200">
              <a:lnSpc>
                <a:spcPct val="103000"/>
              </a:lnSpc>
              <a:buFont typeface="Courier New" panose="02070309020205020404" pitchFamily="49" charset="0"/>
              <a:buChar char="o"/>
            </a:pPr>
            <a:r>
              <a:rPr lang="en-US" b="1">
                <a:latin typeface="+mj-lt"/>
              </a:rPr>
              <a:t>Carbon monoxide </a:t>
            </a:r>
            <a:r>
              <a:rPr lang="en-US">
                <a:latin typeface="+mj-lt"/>
              </a:rPr>
              <a:t>(CO), a dangerous gas that when inhaled can interfere with the ability of  blood to carry oxygen from the lungs to the rest of the body </a:t>
            </a:r>
          </a:p>
          <a:p>
            <a:pPr marL="914400" lvl="1" indent="-457200">
              <a:lnSpc>
                <a:spcPct val="103000"/>
              </a:lnSpc>
              <a:buFont typeface="Courier New" panose="02070309020205020404" pitchFamily="49" charset="0"/>
              <a:buChar char="o"/>
            </a:pPr>
            <a:r>
              <a:rPr lang="en-US" b="1">
                <a:latin typeface="+mj-lt"/>
              </a:rPr>
              <a:t>Nitrogen oxides </a:t>
            </a:r>
            <a:r>
              <a:rPr lang="en-US">
                <a:latin typeface="+mj-lt"/>
              </a:rPr>
              <a:t>(NOx), a respiratory irritant that causes airway inflammation, coughing,  wheezing and increased asthma attacks </a:t>
            </a:r>
          </a:p>
        </p:txBody>
      </p:sp>
      <p:pic>
        <p:nvPicPr>
          <p:cNvPr id="4" name="Picture 3">
            <a:extLst>
              <a:ext uri="{FF2B5EF4-FFF2-40B4-BE49-F238E27FC236}">
                <a16:creationId xmlns:a16="http://schemas.microsoft.com/office/drawing/2014/main" id="{D2EA16B8-DD54-AAC0-4B08-381B3952E369}"/>
              </a:ext>
            </a:extLst>
          </p:cNvPr>
          <p:cNvPicPr>
            <a:picLocks noChangeAspect="1"/>
          </p:cNvPicPr>
          <p:nvPr/>
        </p:nvPicPr>
        <p:blipFill>
          <a:blip r:embed="rId3"/>
          <a:stretch>
            <a:fillRect/>
          </a:stretch>
        </p:blipFill>
        <p:spPr>
          <a:xfrm>
            <a:off x="8639666" y="598292"/>
            <a:ext cx="2974818" cy="1914231"/>
          </a:xfrm>
          <a:prstGeom prst="rect">
            <a:avLst/>
          </a:prstGeom>
        </p:spPr>
      </p:pic>
    </p:spTree>
    <p:extLst>
      <p:ext uri="{BB962C8B-B14F-4D97-AF65-F5344CB8AC3E}">
        <p14:creationId xmlns:p14="http://schemas.microsoft.com/office/powerpoint/2010/main" val="520561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596767" y="375384"/>
            <a:ext cx="8547234" cy="5841873"/>
          </a:xfrm>
        </p:spPr>
        <p:txBody>
          <a:bodyPr/>
          <a:lstStyle/>
          <a:p>
            <a:pPr algn="ctr"/>
            <a:r>
              <a:rPr lang="en-US" sz="2800">
                <a:solidFill>
                  <a:schemeClr val="tx1"/>
                </a:solidFill>
                <a:latin typeface="+mj-lt"/>
              </a:rPr>
              <a:t>Health impacts of emitted pollutants </a:t>
            </a:r>
          </a:p>
          <a:p>
            <a:pPr algn="ctr"/>
            <a:endParaRPr lang="en-US" sz="2400" b="0">
              <a:solidFill>
                <a:schemeClr val="tx1"/>
              </a:solidFill>
              <a:latin typeface="+mj-lt"/>
            </a:endParaRPr>
          </a:p>
          <a:p>
            <a:pPr marL="457200" marR="0" lvl="0" indent="-457200" algn="l" defTabSz="914400" rtl="0" eaLnBrk="1" fontAlgn="auto" latinLnBrk="0" hangingPunct="1">
              <a:lnSpc>
                <a:spcPct val="103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Combustion pollutants of primary concern:</a:t>
            </a:r>
          </a:p>
          <a:p>
            <a:pPr marL="914400" lvl="1" indent="-457200">
              <a:lnSpc>
                <a:spcPct val="103000"/>
              </a:lnSpc>
              <a:buFont typeface="Courier New" panose="02070309020205020404" pitchFamily="49" charset="0"/>
              <a:buChar char="o"/>
            </a:pPr>
            <a:r>
              <a:rPr lang="en-US" b="1">
                <a:latin typeface="+mj-lt"/>
              </a:rPr>
              <a:t>Particulate matter </a:t>
            </a:r>
            <a:r>
              <a:rPr lang="en-US">
                <a:latin typeface="+mj-lt"/>
              </a:rPr>
              <a:t>(PM), a mixture of microscopic solids and liquids that affects multiple body systems and can increase the risk of premature death </a:t>
            </a:r>
          </a:p>
          <a:p>
            <a:pPr marL="914400" lvl="1" indent="-457200">
              <a:lnSpc>
                <a:spcPct val="103000"/>
              </a:lnSpc>
              <a:buFont typeface="Courier New" panose="02070309020205020404" pitchFamily="49" charset="0"/>
              <a:buChar char="o"/>
            </a:pPr>
            <a:r>
              <a:rPr lang="en-US" b="1">
                <a:latin typeface="+mj-lt"/>
              </a:rPr>
              <a:t>Air toxics</a:t>
            </a:r>
            <a:r>
              <a:rPr lang="en-US">
                <a:latin typeface="+mj-lt"/>
              </a:rPr>
              <a:t>, including ammonia, polycyclic aromatic hydrocarbons (PAHs), benzene and formaldehyde that can cause cancer, birth defects and other serious health harms</a:t>
            </a: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231679" y="375384"/>
            <a:ext cx="2706859" cy="1408298"/>
          </a:xfrm>
          <a:prstGeom prst="rect">
            <a:avLst/>
          </a:prstGeom>
        </p:spPr>
      </p:pic>
    </p:spTree>
    <p:extLst>
      <p:ext uri="{BB962C8B-B14F-4D97-AF65-F5344CB8AC3E}">
        <p14:creationId xmlns:p14="http://schemas.microsoft.com/office/powerpoint/2010/main" val="1510287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808522" y="336884"/>
            <a:ext cx="8268102" cy="5880374"/>
          </a:xfrm>
        </p:spPr>
        <p:txBody>
          <a:bodyPr/>
          <a:lstStyle/>
          <a:p>
            <a:pPr algn="ctr"/>
            <a:r>
              <a:rPr lang="en-US" sz="2800">
                <a:solidFill>
                  <a:schemeClr val="tx1"/>
                </a:solidFill>
                <a:latin typeface="+mj-lt"/>
              </a:rPr>
              <a:t>Health impacts of appliances in the home</a:t>
            </a:r>
          </a:p>
          <a:p>
            <a:pPr algn="ctr"/>
            <a:endParaRPr lang="en-US" sz="2400" b="0">
              <a:solidFill>
                <a:schemeClr val="tx1"/>
              </a:solidFill>
              <a:latin typeface="+mj-lt"/>
            </a:endParaRPr>
          </a:p>
          <a:p>
            <a:pPr marL="285750" indent="-285750">
              <a:lnSpc>
                <a:spcPct val="103000"/>
              </a:lnSpc>
              <a:buFont typeface="Arial" panose="020B0604020202020204" pitchFamily="34" charset="0"/>
              <a:buChar char="•"/>
            </a:pPr>
            <a:r>
              <a:rPr lang="en-US" sz="2400" b="0">
                <a:solidFill>
                  <a:schemeClr val="tx1"/>
                </a:solidFill>
                <a:latin typeface="+mj-lt"/>
              </a:rPr>
              <a:t>Burning natural gas in homes releases nitrogen dioxide (NO2). </a:t>
            </a:r>
          </a:p>
          <a:p>
            <a:pPr marL="285750" indent="-285750">
              <a:lnSpc>
                <a:spcPct val="103000"/>
              </a:lnSpc>
              <a:buFont typeface="Arial" panose="020B0604020202020204" pitchFamily="34" charset="0"/>
              <a:buChar char="•"/>
            </a:pPr>
            <a:r>
              <a:rPr lang="en-US" sz="2400" b="0">
                <a:solidFill>
                  <a:schemeClr val="tx1"/>
                </a:solidFill>
                <a:latin typeface="+mj-lt"/>
              </a:rPr>
              <a:t>Homes that have gas burning appliances can make children sick, especially those with asthma and allergies. It worsens asthma symptoms and wheeze and may also increase lower respiratory tract infections and reduce lung function. </a:t>
            </a:r>
          </a:p>
          <a:p>
            <a:pPr marL="285750" indent="-285750">
              <a:lnSpc>
                <a:spcPct val="103000"/>
              </a:lnSpc>
              <a:buFont typeface="Arial" panose="020B0604020202020204" pitchFamily="34" charset="0"/>
              <a:buChar char="•"/>
            </a:pPr>
            <a:r>
              <a:rPr lang="en-US" sz="2400" b="0">
                <a:solidFill>
                  <a:schemeClr val="tx1"/>
                </a:solidFill>
                <a:latin typeface="+mj-lt"/>
              </a:rPr>
              <a:t>Evidence of health effects among adults is limited and inconsistent.</a:t>
            </a: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332325" y="336884"/>
            <a:ext cx="2706859" cy="1408298"/>
          </a:xfrm>
          <a:prstGeom prst="rect">
            <a:avLst/>
          </a:prstGeom>
        </p:spPr>
      </p:pic>
    </p:spTree>
    <p:extLst>
      <p:ext uri="{BB962C8B-B14F-4D97-AF65-F5344CB8AC3E}">
        <p14:creationId xmlns:p14="http://schemas.microsoft.com/office/powerpoint/2010/main" val="548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519764" y="311084"/>
            <a:ext cx="8201183" cy="5906174"/>
          </a:xfrm>
        </p:spPr>
        <p:txBody>
          <a:bodyPr/>
          <a:lstStyle/>
          <a:p>
            <a:pPr algn="ctr"/>
            <a:r>
              <a:rPr lang="en-US" sz="2800">
                <a:solidFill>
                  <a:schemeClr val="tx1"/>
                </a:solidFill>
                <a:latin typeface="+mj-lt"/>
              </a:rPr>
              <a:t>Health impacts of appliances in the home</a:t>
            </a:r>
          </a:p>
          <a:p>
            <a:pPr algn="ctr"/>
            <a:endParaRPr lang="en-US" sz="2000" b="0">
              <a:solidFill>
                <a:schemeClr val="tx1"/>
              </a:solidFill>
              <a:latin typeface="+mj-lt"/>
            </a:endParaRPr>
          </a:p>
          <a:p>
            <a:pPr marL="285750" indent="-285750">
              <a:lnSpc>
                <a:spcPct val="103000"/>
              </a:lnSpc>
              <a:buFont typeface="Arial" panose="020B0604020202020204" pitchFamily="34" charset="0"/>
              <a:buChar char="•"/>
            </a:pPr>
            <a:r>
              <a:rPr lang="en-US" sz="2400" b="0">
                <a:solidFill>
                  <a:schemeClr val="tx1"/>
                </a:solidFill>
                <a:latin typeface="+mj-lt"/>
              </a:rPr>
              <a:t>Indoor exposure to air pollutants from wood combustion is linked with increased lower respiratory infections in children, and may be associated with upper respiratory infections, wheeze and cough. </a:t>
            </a:r>
          </a:p>
          <a:p>
            <a:pPr marL="285750" indent="-285750">
              <a:lnSpc>
                <a:spcPct val="103000"/>
              </a:lnSpc>
              <a:buFont typeface="Arial" panose="020B0604020202020204" pitchFamily="34" charset="0"/>
              <a:buChar char="•"/>
            </a:pPr>
            <a:r>
              <a:rPr lang="en-US" sz="2400" b="0">
                <a:solidFill>
                  <a:schemeClr val="tx1"/>
                </a:solidFill>
                <a:latin typeface="+mj-lt"/>
              </a:rPr>
              <a:t>The particulate matter from wood burning has a detrimental effect on children’s immune system, leaving them more susceptible to infections.</a:t>
            </a:r>
          </a:p>
          <a:p>
            <a:pPr marL="285750" indent="-285750">
              <a:lnSpc>
                <a:spcPct val="103000"/>
              </a:lnSpc>
              <a:buFont typeface="Arial" panose="020B0604020202020204" pitchFamily="34" charset="0"/>
              <a:buChar char="•"/>
            </a:pPr>
            <a:r>
              <a:rPr lang="en-US" sz="2400" b="0">
                <a:solidFill>
                  <a:schemeClr val="tx1"/>
                </a:solidFill>
                <a:latin typeface="+mj-lt"/>
              </a:rPr>
              <a:t>Smoke from indoor wood stoves is released to the outside and impacts the community. High levels of wood smoke related pollutants causes detrimental impacts for the area’s residents including irritation of the eyes, nose and throat, and respiratory effects in children.</a:t>
            </a:r>
          </a:p>
        </p:txBody>
      </p:sp>
      <p:pic>
        <p:nvPicPr>
          <p:cNvPr id="4" name="Picture 3">
            <a:extLst>
              <a:ext uri="{FF2B5EF4-FFF2-40B4-BE49-F238E27FC236}">
                <a16:creationId xmlns:a16="http://schemas.microsoft.com/office/drawing/2014/main" id="{EE6F9C17-216E-11E8-777E-07E1B5078404}"/>
              </a:ext>
            </a:extLst>
          </p:cNvPr>
          <p:cNvPicPr>
            <a:picLocks noChangeAspect="1"/>
          </p:cNvPicPr>
          <p:nvPr/>
        </p:nvPicPr>
        <p:blipFill>
          <a:blip r:embed="rId3"/>
          <a:stretch>
            <a:fillRect/>
          </a:stretch>
        </p:blipFill>
        <p:spPr>
          <a:xfrm>
            <a:off x="8843717" y="311084"/>
            <a:ext cx="3108840" cy="1748722"/>
          </a:xfrm>
          <a:prstGeom prst="rect">
            <a:avLst/>
          </a:prstGeom>
        </p:spPr>
      </p:pic>
    </p:spTree>
    <p:extLst>
      <p:ext uri="{BB962C8B-B14F-4D97-AF65-F5344CB8AC3E}">
        <p14:creationId xmlns:p14="http://schemas.microsoft.com/office/powerpoint/2010/main" val="3785311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548641" y="375385"/>
            <a:ext cx="8123722" cy="5841872"/>
          </a:xfrm>
        </p:spPr>
        <p:txBody>
          <a:bodyPr/>
          <a:lstStyle/>
          <a:p>
            <a:pPr algn="ctr"/>
            <a:r>
              <a:rPr lang="en-US" sz="2800">
                <a:solidFill>
                  <a:schemeClr val="tx1"/>
                </a:solidFill>
                <a:latin typeface="+mj-lt"/>
              </a:rPr>
              <a:t>Indoor combustion impacts on outside air quality</a:t>
            </a:r>
          </a:p>
          <a:p>
            <a:pPr algn="ctr"/>
            <a:endParaRPr lang="en-US" sz="2400" b="0">
              <a:solidFill>
                <a:schemeClr val="tx1"/>
              </a:solidFill>
              <a:latin typeface="+mj-lt"/>
            </a:endParaRPr>
          </a:p>
          <a:p>
            <a:pPr marL="457200" indent="-457200">
              <a:lnSpc>
                <a:spcPct val="103000"/>
              </a:lnSpc>
              <a:buFont typeface="Arial" panose="020B0604020202020204" pitchFamily="34" charset="0"/>
              <a:buChar char="•"/>
            </a:pPr>
            <a:r>
              <a:rPr lang="en-US" sz="2400" b="0">
                <a:solidFill>
                  <a:schemeClr val="tx1"/>
                </a:solidFill>
                <a:latin typeface="+mj-lt"/>
              </a:rPr>
              <a:t>The planet is a (relatively) closed system and while venting appliances to the outdoors reduces resident’s direct exposure to unhealthy emissions, their emissions contribute to local and regional outdoor pollution. </a:t>
            </a:r>
          </a:p>
          <a:p>
            <a:pPr marL="457200" indent="-457200">
              <a:lnSpc>
                <a:spcPct val="103000"/>
              </a:lnSpc>
              <a:buFont typeface="Arial" panose="020B0604020202020204" pitchFamily="34" charset="0"/>
              <a:buChar char="•"/>
            </a:pPr>
            <a:r>
              <a:rPr lang="en-US" sz="2400" b="0">
                <a:solidFill>
                  <a:schemeClr val="tx1"/>
                </a:solidFill>
                <a:latin typeface="+mj-lt"/>
              </a:rPr>
              <a:t>They also drive climate change across the planet.</a:t>
            </a:r>
          </a:p>
          <a:p>
            <a:pPr marL="457200" indent="-457200">
              <a:lnSpc>
                <a:spcPct val="103000"/>
              </a:lnSpc>
              <a:buFont typeface="Arial" panose="020B0604020202020204" pitchFamily="34" charset="0"/>
              <a:buChar char="•"/>
            </a:pPr>
            <a:r>
              <a:rPr lang="en-US" sz="2400" b="0">
                <a:solidFill>
                  <a:schemeClr val="tx1"/>
                </a:solidFill>
                <a:latin typeface="+mj-lt"/>
              </a:rPr>
              <a:t>Residential and commercial emissions made up 13% of total U.S. global warming emissions in 2020, mostly from burning natural gas and heating oil. </a:t>
            </a:r>
          </a:p>
        </p:txBody>
      </p:sp>
      <p:pic>
        <p:nvPicPr>
          <p:cNvPr id="4" name="Picture 3">
            <a:extLst>
              <a:ext uri="{FF2B5EF4-FFF2-40B4-BE49-F238E27FC236}">
                <a16:creationId xmlns:a16="http://schemas.microsoft.com/office/drawing/2014/main" id="{B060A835-0B54-83CB-92B2-54E1423EDFAB}"/>
              </a:ext>
            </a:extLst>
          </p:cNvPr>
          <p:cNvPicPr>
            <a:picLocks noChangeAspect="1"/>
          </p:cNvPicPr>
          <p:nvPr/>
        </p:nvPicPr>
        <p:blipFill>
          <a:blip r:embed="rId2"/>
          <a:stretch>
            <a:fillRect/>
          </a:stretch>
        </p:blipFill>
        <p:spPr>
          <a:xfrm>
            <a:off x="9231679" y="1490222"/>
            <a:ext cx="2539737" cy="2539737"/>
          </a:xfrm>
          <a:prstGeom prst="rect">
            <a:avLst/>
          </a:prstGeom>
        </p:spPr>
      </p:pic>
    </p:spTree>
    <p:extLst>
      <p:ext uri="{BB962C8B-B14F-4D97-AF65-F5344CB8AC3E}">
        <p14:creationId xmlns:p14="http://schemas.microsoft.com/office/powerpoint/2010/main" val="3455846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635267" y="322086"/>
            <a:ext cx="8596412" cy="5895172"/>
          </a:xfrm>
        </p:spPr>
        <p:txBody>
          <a:bodyPr/>
          <a:lstStyle/>
          <a:p>
            <a:pPr algn="ctr"/>
            <a:r>
              <a:rPr lang="en-US" sz="2800">
                <a:solidFill>
                  <a:schemeClr val="tx1"/>
                </a:solidFill>
                <a:latin typeface="+mj-lt"/>
              </a:rPr>
              <a:t>Limitations from the body of research</a:t>
            </a:r>
          </a:p>
          <a:p>
            <a:pPr algn="ctr"/>
            <a:endParaRPr lang="en-US" sz="2400" b="0">
              <a:solidFill>
                <a:schemeClr val="tx1"/>
              </a:solidFill>
              <a:latin typeface="+mj-lt"/>
            </a:endParaRPr>
          </a:p>
          <a:p>
            <a:pPr marL="457200" indent="-457200">
              <a:lnSpc>
                <a:spcPct val="103000"/>
              </a:lnSpc>
              <a:buFont typeface="Arial" panose="020B0604020202020204" pitchFamily="34" charset="0"/>
              <a:buChar char="•"/>
            </a:pPr>
            <a:r>
              <a:rPr lang="en-US" sz="2400" b="0">
                <a:solidFill>
                  <a:schemeClr val="tx1"/>
                </a:solidFill>
                <a:latin typeface="+mj-lt"/>
              </a:rPr>
              <a:t>We limited our search to the United States</a:t>
            </a:r>
          </a:p>
          <a:p>
            <a:pPr marL="914400" lvl="1" indent="-457200">
              <a:lnSpc>
                <a:spcPct val="103000"/>
              </a:lnSpc>
              <a:buFont typeface="Courier New" panose="02070309020205020404" pitchFamily="49" charset="0"/>
              <a:buChar char="o"/>
            </a:pPr>
            <a:r>
              <a:rPr lang="en-US">
                <a:latin typeface="+mj-lt"/>
              </a:rPr>
              <a:t>Most of the studies done are on solid fuels in other countries</a:t>
            </a:r>
            <a:endParaRPr lang="en-US" sz="2400" b="0">
              <a:solidFill>
                <a:schemeClr val="tx1"/>
              </a:solidFill>
              <a:latin typeface="+mj-lt"/>
            </a:endParaRPr>
          </a:p>
          <a:p>
            <a:pPr marL="457200" indent="-457200">
              <a:lnSpc>
                <a:spcPct val="103000"/>
              </a:lnSpc>
              <a:buFont typeface="Arial" panose="020B0604020202020204" pitchFamily="34" charset="0"/>
              <a:buChar char="•"/>
            </a:pPr>
            <a:r>
              <a:rPr lang="en-US" sz="2400" b="0">
                <a:solidFill>
                  <a:schemeClr val="tx1"/>
                </a:solidFill>
                <a:latin typeface="+mj-lt"/>
              </a:rPr>
              <a:t>No studies linking health impacts of indoor combustion of propane or kerosene to human health</a:t>
            </a:r>
          </a:p>
          <a:p>
            <a:pPr marL="457200" indent="-457200">
              <a:lnSpc>
                <a:spcPct val="103000"/>
              </a:lnSpc>
              <a:buFont typeface="Arial" panose="020B0604020202020204" pitchFamily="34" charset="0"/>
              <a:buChar char="•"/>
            </a:pPr>
            <a:r>
              <a:rPr lang="en-US" sz="2400" b="0">
                <a:solidFill>
                  <a:schemeClr val="tx1"/>
                </a:solidFill>
                <a:latin typeface="+mj-lt"/>
              </a:rPr>
              <a:t>Hard to accurately quantify what’s being used and level of maintenance</a:t>
            </a:r>
          </a:p>
          <a:p>
            <a:pPr marL="457200" indent="-457200">
              <a:buFont typeface="Arial" panose="020B0604020202020204" pitchFamily="34" charset="0"/>
              <a:buChar char="•"/>
            </a:pPr>
            <a:endParaRPr lang="en-US" sz="1800">
              <a:latin typeface="+mj-lt"/>
            </a:endParaRP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332325" y="322086"/>
            <a:ext cx="2706859" cy="1408298"/>
          </a:xfrm>
          <a:prstGeom prst="rect">
            <a:avLst/>
          </a:prstGeom>
        </p:spPr>
      </p:pic>
    </p:spTree>
    <p:extLst>
      <p:ext uri="{BB962C8B-B14F-4D97-AF65-F5344CB8AC3E}">
        <p14:creationId xmlns:p14="http://schemas.microsoft.com/office/powerpoint/2010/main" val="3273470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471638" y="442762"/>
            <a:ext cx="8760041" cy="5774495"/>
          </a:xfrm>
        </p:spPr>
        <p:txBody>
          <a:bodyPr/>
          <a:lstStyle/>
          <a:p>
            <a:pPr algn="ctr"/>
            <a:r>
              <a:rPr lang="en-US" sz="2800">
                <a:solidFill>
                  <a:schemeClr val="tx1"/>
                </a:solidFill>
                <a:latin typeface="+mj-lt"/>
              </a:rPr>
              <a:t>Limitations from the body of research</a:t>
            </a:r>
          </a:p>
          <a:p>
            <a:pPr algn="ctr"/>
            <a:endParaRPr lang="en-US" sz="2400" b="0">
              <a:solidFill>
                <a:schemeClr val="tx1"/>
              </a:solidFill>
              <a:latin typeface="+mj-lt"/>
            </a:endParaRPr>
          </a:p>
          <a:p>
            <a:pPr marL="457200" indent="-457200">
              <a:lnSpc>
                <a:spcPct val="103000"/>
              </a:lnSpc>
              <a:buFont typeface="Arial" panose="020B0604020202020204" pitchFamily="34" charset="0"/>
              <a:buChar char="•"/>
            </a:pPr>
            <a:r>
              <a:rPr lang="en-US" sz="2400" b="0">
                <a:solidFill>
                  <a:schemeClr val="tx1"/>
                </a:solidFill>
                <a:latin typeface="+mj-lt"/>
              </a:rPr>
              <a:t>Not many studies on the impacts of mitigation measures (beyond swap out programs for wood stoves)</a:t>
            </a:r>
          </a:p>
          <a:p>
            <a:pPr marL="457200" indent="-457200">
              <a:lnSpc>
                <a:spcPct val="103000"/>
              </a:lnSpc>
              <a:buFont typeface="Arial" panose="020B0604020202020204" pitchFamily="34" charset="0"/>
              <a:buChar char="•"/>
            </a:pPr>
            <a:r>
              <a:rPr lang="en-US" sz="2400" b="0">
                <a:solidFill>
                  <a:schemeClr val="tx1"/>
                </a:solidFill>
                <a:latin typeface="+mj-lt"/>
              </a:rPr>
              <a:t>Conflated variables- contribution of combustion pollutants vs other sources of common indoor pollutants and housing differences</a:t>
            </a:r>
          </a:p>
          <a:p>
            <a:pPr marL="457200" indent="-457200">
              <a:lnSpc>
                <a:spcPct val="103000"/>
              </a:lnSpc>
              <a:buFont typeface="Arial" panose="020B0604020202020204" pitchFamily="34" charset="0"/>
              <a:buChar char="•"/>
            </a:pPr>
            <a:r>
              <a:rPr lang="en-US" sz="2400" b="0">
                <a:solidFill>
                  <a:schemeClr val="tx1"/>
                </a:solidFill>
                <a:latin typeface="+mj-lt"/>
              </a:rPr>
              <a:t>Studies on outdoor pollution can’t definitively isolate the health impacts from indoor sources only</a:t>
            </a:r>
          </a:p>
          <a:p>
            <a:pPr marL="457200" indent="-457200">
              <a:buFont typeface="Arial" panose="020B0604020202020204" pitchFamily="34" charset="0"/>
              <a:buChar char="•"/>
            </a:pPr>
            <a:endParaRPr lang="en-US" sz="1800">
              <a:latin typeface="+mj-lt"/>
            </a:endParaRP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322700" y="442762"/>
            <a:ext cx="2706859" cy="1408298"/>
          </a:xfrm>
          <a:prstGeom prst="rect">
            <a:avLst/>
          </a:prstGeom>
        </p:spPr>
      </p:pic>
    </p:spTree>
    <p:extLst>
      <p:ext uri="{BB962C8B-B14F-4D97-AF65-F5344CB8AC3E}">
        <p14:creationId xmlns:p14="http://schemas.microsoft.com/office/powerpoint/2010/main" val="2859012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descr="Shape, icon, arrow&#10;&#10;Description automatically generated">
            <a:extLst>
              <a:ext uri="{FF2B5EF4-FFF2-40B4-BE49-F238E27FC236}">
                <a16:creationId xmlns:a16="http://schemas.microsoft.com/office/drawing/2014/main" id="{640311C4-039E-30E7-D1DA-AE03D3E42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516313"/>
            <a:ext cx="411163" cy="41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6C70EA0-2A2F-3042-EE16-48AF54588603}"/>
              </a:ext>
            </a:extLst>
          </p:cNvPr>
          <p:cNvSpPr>
            <a:spLocks noGrp="1"/>
          </p:cNvSpPr>
          <p:nvPr>
            <p:ph type="body" sz="quarter" idx="11"/>
          </p:nvPr>
        </p:nvSpPr>
        <p:spPr/>
        <p:txBody>
          <a:bodyPr/>
          <a:lstStyle/>
          <a:p>
            <a:r>
              <a:rPr lang="en-US"/>
              <a:t>Suggested Mitigations</a:t>
            </a:r>
          </a:p>
        </p:txBody>
      </p:sp>
    </p:spTree>
    <p:extLst>
      <p:ext uri="{BB962C8B-B14F-4D97-AF65-F5344CB8AC3E}">
        <p14:creationId xmlns:p14="http://schemas.microsoft.com/office/powerpoint/2010/main" val="468799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cdc.gov/nceh/publications/books/housing/graphics/chapter_07/figure7.01.jpg"/>
          <p:cNvPicPr/>
          <p:nvPr/>
        </p:nvPicPr>
        <p:blipFill>
          <a:blip r:embed="rId3">
            <a:extLst>
              <a:ext uri="{28A0092B-C50C-407E-A947-70E740481C1C}">
                <a14:useLocalDpi xmlns:a14="http://schemas.microsoft.com/office/drawing/2010/main" val="0"/>
              </a:ext>
            </a:extLst>
          </a:blip>
          <a:srcRect/>
          <a:stretch>
            <a:fillRect/>
          </a:stretch>
        </p:blipFill>
        <p:spPr bwMode="auto">
          <a:xfrm>
            <a:off x="4620398" y="1461562"/>
            <a:ext cx="5996802" cy="5115077"/>
          </a:xfrm>
          <a:prstGeom prst="rect">
            <a:avLst/>
          </a:prstGeom>
          <a:noFill/>
          <a:ln>
            <a:noFill/>
          </a:ln>
        </p:spPr>
      </p:pic>
      <p:sp>
        <p:nvSpPr>
          <p:cNvPr id="2" name="Text Placeholder 1">
            <a:extLst>
              <a:ext uri="{FF2B5EF4-FFF2-40B4-BE49-F238E27FC236}">
                <a16:creationId xmlns:a16="http://schemas.microsoft.com/office/drawing/2014/main" id="{A8FA004D-4647-4B44-994D-4918C02DED28}"/>
              </a:ext>
            </a:extLst>
          </p:cNvPr>
          <p:cNvSpPr>
            <a:spLocks noGrp="1"/>
          </p:cNvSpPr>
          <p:nvPr>
            <p:ph type="body" sz="quarter" idx="10"/>
          </p:nvPr>
        </p:nvSpPr>
        <p:spPr/>
        <p:txBody>
          <a:bodyPr/>
          <a:lstStyle/>
          <a:p>
            <a:r>
              <a:rPr lang="en-US" sz="3200" b="1" dirty="0">
                <a:solidFill>
                  <a:srgbClr val="002060"/>
                </a:solidFill>
                <a:latin typeface="+mj-lt"/>
                <a:cs typeface="Lato Black" panose="020F0A02020204030203" pitchFamily="34" charset="0"/>
              </a:rPr>
              <a:t>Why do we care about indoor air quality?</a:t>
            </a:r>
          </a:p>
          <a:p>
            <a:endParaRPr lang="en-US" sz="3200" dirty="0">
              <a:solidFill>
                <a:srgbClr val="002060"/>
              </a:solidFill>
              <a:latin typeface="+mj-lt"/>
            </a:endParaRPr>
          </a:p>
        </p:txBody>
      </p:sp>
      <p:sp>
        <p:nvSpPr>
          <p:cNvPr id="8" name="Text Placeholder 7">
            <a:extLst>
              <a:ext uri="{FF2B5EF4-FFF2-40B4-BE49-F238E27FC236}">
                <a16:creationId xmlns:a16="http://schemas.microsoft.com/office/drawing/2014/main" id="{22E1B108-77F5-49E4-8A92-C6B9FED49E59}"/>
              </a:ext>
            </a:extLst>
          </p:cNvPr>
          <p:cNvSpPr>
            <a:spLocks noGrp="1"/>
          </p:cNvSpPr>
          <p:nvPr>
            <p:ph type="body" sz="quarter" idx="12"/>
          </p:nvPr>
        </p:nvSpPr>
        <p:spPr>
          <a:xfrm>
            <a:off x="304311" y="1249406"/>
            <a:ext cx="4712677" cy="3507651"/>
          </a:xfrm>
        </p:spPr>
        <p:txBody>
          <a:bodyPr/>
          <a:lstStyle/>
          <a:p>
            <a:pPr marL="342900" indent="-342900">
              <a:buFont typeface="Arial" panose="020B0604020202020204" pitchFamily="34" charset="0"/>
              <a:buChar char="•"/>
            </a:pPr>
            <a:r>
              <a:rPr lang="en-US" dirty="0">
                <a:solidFill>
                  <a:srgbClr val="002060"/>
                </a:solidFill>
                <a:latin typeface="+mj-lt"/>
                <a:cs typeface="Lato" panose="020F0502020204030203" pitchFamily="34" charset="0"/>
              </a:rPr>
              <a:t>Poor air quality harms health.</a:t>
            </a:r>
          </a:p>
          <a:p>
            <a:pPr marL="342900" indent="-342900">
              <a:buFont typeface="Arial" panose="020B0604020202020204" pitchFamily="34" charset="0"/>
              <a:buChar char="•"/>
            </a:pPr>
            <a:r>
              <a:rPr lang="en-US" dirty="0">
                <a:solidFill>
                  <a:srgbClr val="002060"/>
                </a:solidFill>
                <a:latin typeface="+mj-lt"/>
                <a:cs typeface="Lato" panose="020F0502020204030203" pitchFamily="34" charset="0"/>
              </a:rPr>
              <a:t>More exposure leads to health concerns.</a:t>
            </a:r>
          </a:p>
          <a:p>
            <a:pPr marL="342900" indent="-342900">
              <a:buFont typeface="Arial" panose="020B0604020202020204" pitchFamily="34" charset="0"/>
              <a:buChar char="•"/>
            </a:pPr>
            <a:r>
              <a:rPr lang="en-US" dirty="0">
                <a:solidFill>
                  <a:srgbClr val="002060"/>
                </a:solidFill>
                <a:latin typeface="+mj-lt"/>
                <a:cs typeface="Lato" panose="020F0502020204030203" pitchFamily="34" charset="0"/>
              </a:rPr>
              <a:t>Routes of exposure are through:</a:t>
            </a:r>
            <a:endParaRPr lang="en-US" sz="2000" dirty="0">
              <a:solidFill>
                <a:srgbClr val="002060"/>
              </a:solidFill>
              <a:latin typeface="+mj-lt"/>
              <a:cs typeface="Lato" panose="020F0502020204030203" pitchFamily="34" charset="0"/>
            </a:endParaRPr>
          </a:p>
          <a:p>
            <a:pPr marL="687388" lvl="1" indent="-457200">
              <a:buFont typeface="Arial" panose="020B0604020202020204" pitchFamily="34" charset="0"/>
              <a:buChar char="•"/>
            </a:pPr>
            <a:r>
              <a:rPr lang="en-US" sz="2000" dirty="0">
                <a:solidFill>
                  <a:srgbClr val="002060"/>
                </a:solidFill>
                <a:latin typeface="+mj-lt"/>
                <a:cs typeface="Lato" panose="020F0502020204030203" pitchFamily="34" charset="0"/>
              </a:rPr>
              <a:t>Inhalation</a:t>
            </a:r>
          </a:p>
          <a:p>
            <a:pPr marL="687388" lvl="1" indent="-457200">
              <a:buFont typeface="Arial" panose="020B0604020202020204" pitchFamily="34" charset="0"/>
              <a:buChar char="•"/>
            </a:pPr>
            <a:r>
              <a:rPr lang="en-US" sz="2000" dirty="0">
                <a:solidFill>
                  <a:srgbClr val="002060"/>
                </a:solidFill>
                <a:latin typeface="+mj-lt"/>
                <a:cs typeface="Lato" panose="020F0502020204030203" pitchFamily="34" charset="0"/>
              </a:rPr>
              <a:t>Ingestion</a:t>
            </a:r>
          </a:p>
          <a:p>
            <a:pPr marL="687388" lvl="1" indent="-457200">
              <a:buFont typeface="Arial" panose="020B0604020202020204" pitchFamily="34" charset="0"/>
              <a:buChar char="•"/>
            </a:pPr>
            <a:r>
              <a:rPr lang="en-US" sz="2000" dirty="0">
                <a:solidFill>
                  <a:srgbClr val="002060"/>
                </a:solidFill>
                <a:latin typeface="+mj-lt"/>
                <a:cs typeface="Lato" panose="020F0502020204030203" pitchFamily="34" charset="0"/>
              </a:rPr>
              <a:t>Skin absorption</a:t>
            </a:r>
          </a:p>
          <a:p>
            <a:pPr marL="687388" lvl="1" indent="-457200">
              <a:buFont typeface="Arial" panose="020B0604020202020204" pitchFamily="34" charset="0"/>
              <a:buChar char="•"/>
            </a:pPr>
            <a:r>
              <a:rPr lang="en-US" sz="2000" dirty="0">
                <a:solidFill>
                  <a:srgbClr val="002060"/>
                </a:solidFill>
                <a:latin typeface="+mj-lt"/>
                <a:cs typeface="Lato" panose="020F0502020204030203" pitchFamily="34" charset="0"/>
              </a:rPr>
              <a:t>Injection</a:t>
            </a:r>
            <a:endParaRPr lang="en-US" sz="2000" dirty="0">
              <a:solidFill>
                <a:srgbClr val="002060"/>
              </a:solidFill>
              <a:latin typeface="+mj-lt"/>
            </a:endParaRPr>
          </a:p>
        </p:txBody>
      </p:sp>
    </p:spTree>
    <p:extLst>
      <p:ext uri="{BB962C8B-B14F-4D97-AF65-F5344CB8AC3E}">
        <p14:creationId xmlns:p14="http://schemas.microsoft.com/office/powerpoint/2010/main" val="1888608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654518" y="356134"/>
            <a:ext cx="8577161" cy="5861123"/>
          </a:xfrm>
        </p:spPr>
        <p:txBody>
          <a:bodyPr/>
          <a:lstStyle/>
          <a:p>
            <a:pPr algn="ctr"/>
            <a:r>
              <a:rPr lang="en-US" sz="2800" dirty="0">
                <a:solidFill>
                  <a:schemeClr val="tx1"/>
                </a:solidFill>
                <a:latin typeface="+mj-lt"/>
              </a:rPr>
              <a:t>Suggested mitigations</a:t>
            </a:r>
          </a:p>
          <a:p>
            <a:pPr algn="ctr"/>
            <a:endParaRPr lang="en-US" sz="2000" b="0" dirty="0">
              <a:solidFill>
                <a:schemeClr val="tx1"/>
              </a:solidFill>
              <a:latin typeface="+mj-lt"/>
            </a:endParaRPr>
          </a:p>
          <a:p>
            <a:r>
              <a:rPr lang="en-US" sz="2400" dirty="0">
                <a:solidFill>
                  <a:schemeClr val="tx1"/>
                </a:solidFill>
                <a:latin typeface="+mj-lt"/>
              </a:rPr>
              <a:t>ALA recommends a three-pronged approach: research, personal protection and source reduction</a:t>
            </a:r>
          </a:p>
          <a:p>
            <a:endParaRPr lang="en-US" sz="2400" dirty="0">
              <a:solidFill>
                <a:schemeClr val="tx1"/>
              </a:solidFill>
              <a:latin typeface="+mj-lt"/>
            </a:endParaRPr>
          </a:p>
          <a:p>
            <a:pPr marL="457200" indent="-457200">
              <a:lnSpc>
                <a:spcPct val="103000"/>
              </a:lnSpc>
              <a:buFont typeface="Arial" panose="020B0604020202020204" pitchFamily="34" charset="0"/>
              <a:buChar char="•"/>
            </a:pPr>
            <a:r>
              <a:rPr lang="en-US" sz="2400" dirty="0">
                <a:solidFill>
                  <a:schemeClr val="tx1"/>
                </a:solidFill>
                <a:latin typeface="+mj-lt"/>
              </a:rPr>
              <a:t>Additional research</a:t>
            </a:r>
          </a:p>
          <a:p>
            <a:pPr marL="914400" lvl="1" indent="-457200">
              <a:lnSpc>
                <a:spcPct val="103000"/>
              </a:lnSpc>
              <a:buFont typeface="Courier New" panose="02070309020205020404" pitchFamily="49" charset="0"/>
              <a:buChar char="o"/>
            </a:pPr>
            <a:r>
              <a:rPr lang="en-US" dirty="0">
                <a:latin typeface="+mj-lt"/>
              </a:rPr>
              <a:t>Quantify the number and use of combustion appliances in the U.S.</a:t>
            </a:r>
          </a:p>
          <a:p>
            <a:pPr marL="914400" lvl="1" indent="-457200">
              <a:lnSpc>
                <a:spcPct val="103000"/>
              </a:lnSpc>
              <a:buFont typeface="Courier New" panose="02070309020205020404" pitchFamily="49" charset="0"/>
              <a:buChar char="o"/>
            </a:pPr>
            <a:r>
              <a:rPr lang="en-US" b="0" dirty="0">
                <a:solidFill>
                  <a:schemeClr val="tx1"/>
                </a:solidFill>
                <a:latin typeface="+mj-lt"/>
              </a:rPr>
              <a:t>Measure the impact of combustion pollutants on indoor air quality</a:t>
            </a:r>
          </a:p>
          <a:p>
            <a:pPr marL="914400" lvl="1" indent="-457200">
              <a:lnSpc>
                <a:spcPct val="103000"/>
              </a:lnSpc>
              <a:buFont typeface="Courier New" panose="02070309020205020404" pitchFamily="49" charset="0"/>
              <a:buChar char="o"/>
            </a:pPr>
            <a:r>
              <a:rPr lang="en-US" dirty="0">
                <a:latin typeface="+mj-lt"/>
              </a:rPr>
              <a:t>Study the health effects “in real world settings” with an emphasis on sensitive populations</a:t>
            </a:r>
            <a:endParaRPr lang="en-US" sz="2800" b="0" dirty="0">
              <a:solidFill>
                <a:schemeClr val="tx1"/>
              </a:solidFill>
              <a:latin typeface="+mj-lt"/>
            </a:endParaRPr>
          </a:p>
          <a:p>
            <a:pPr marL="457200" indent="-457200">
              <a:buFont typeface="Arial" panose="020B0604020202020204" pitchFamily="34" charset="0"/>
              <a:buChar char="•"/>
            </a:pPr>
            <a:endParaRPr lang="en-US" sz="4400" dirty="0">
              <a:latin typeface="+mj-lt"/>
            </a:endParaRPr>
          </a:p>
          <a:p>
            <a:pPr marL="914400" lvl="1" indent="-457200">
              <a:buFont typeface="Arial" panose="020B0604020202020204" pitchFamily="34" charset="0"/>
              <a:buChar char="•"/>
            </a:pPr>
            <a:endParaRPr lang="en-US" sz="2000" dirty="0"/>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332325" y="356134"/>
            <a:ext cx="2706859" cy="1408298"/>
          </a:xfrm>
          <a:prstGeom prst="rect">
            <a:avLst/>
          </a:prstGeom>
        </p:spPr>
      </p:pic>
    </p:spTree>
    <p:extLst>
      <p:ext uri="{BB962C8B-B14F-4D97-AF65-F5344CB8AC3E}">
        <p14:creationId xmlns:p14="http://schemas.microsoft.com/office/powerpoint/2010/main" val="328457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644895" y="365760"/>
            <a:ext cx="8499106" cy="5851498"/>
          </a:xfrm>
        </p:spPr>
        <p:txBody>
          <a:bodyPr/>
          <a:lstStyle/>
          <a:p>
            <a:pPr algn="ctr"/>
            <a:r>
              <a:rPr lang="en-US" sz="2800" dirty="0">
                <a:solidFill>
                  <a:schemeClr val="tx1"/>
                </a:solidFill>
                <a:latin typeface="+mj-lt"/>
              </a:rPr>
              <a:t>Suggested mitigations</a:t>
            </a:r>
          </a:p>
          <a:p>
            <a:pPr algn="ctr"/>
            <a:endParaRPr lang="en-US" sz="2000" b="0" dirty="0">
              <a:solidFill>
                <a:schemeClr val="tx1"/>
              </a:solidFill>
              <a:latin typeface="+mj-lt"/>
            </a:endParaRPr>
          </a:p>
          <a:p>
            <a:pPr marL="457200" indent="-457200">
              <a:buFont typeface="Arial" panose="020B0604020202020204" pitchFamily="34" charset="0"/>
              <a:buChar char="•"/>
            </a:pPr>
            <a:r>
              <a:rPr lang="en-US" sz="2400" dirty="0">
                <a:solidFill>
                  <a:schemeClr val="tx1"/>
                </a:solidFill>
                <a:latin typeface="+mj-lt"/>
              </a:rPr>
              <a:t>Personal protection</a:t>
            </a:r>
          </a:p>
          <a:p>
            <a:pPr marL="914400" lvl="1" indent="-457200">
              <a:buFont typeface="Courier New" panose="02070309020205020404" pitchFamily="49" charset="0"/>
              <a:buChar char="o"/>
            </a:pPr>
            <a:r>
              <a:rPr lang="en-US" dirty="0">
                <a:latin typeface="+mj-lt"/>
              </a:rPr>
              <a:t>Ensure appliances are in good working order</a:t>
            </a:r>
          </a:p>
          <a:p>
            <a:pPr marL="914400" lvl="1" indent="-457200">
              <a:buFont typeface="Courier New" panose="02070309020205020404" pitchFamily="49" charset="0"/>
              <a:buChar char="o"/>
            </a:pPr>
            <a:r>
              <a:rPr lang="en-US" dirty="0">
                <a:latin typeface="+mj-lt"/>
              </a:rPr>
              <a:t>Install carbon monoxide monitors</a:t>
            </a:r>
          </a:p>
          <a:p>
            <a:pPr marL="914400" lvl="1" indent="-457200">
              <a:buFont typeface="Courier New" panose="02070309020205020404" pitchFamily="49" charset="0"/>
              <a:buChar char="o"/>
            </a:pPr>
            <a:r>
              <a:rPr lang="en-US" dirty="0">
                <a:latin typeface="+mj-lt"/>
              </a:rPr>
              <a:t>Use ventilation</a:t>
            </a:r>
          </a:p>
          <a:p>
            <a:pPr marL="914400" lvl="1" indent="-457200">
              <a:buFont typeface="Courier New" panose="02070309020205020404" pitchFamily="49" charset="0"/>
              <a:buChar char="o"/>
            </a:pPr>
            <a:r>
              <a:rPr lang="en-US" dirty="0">
                <a:latin typeface="+mj-lt"/>
              </a:rPr>
              <a:t>Consider using HEPA air cleaners as needed</a:t>
            </a:r>
          </a:p>
          <a:p>
            <a:pPr marL="457200" indent="-457200">
              <a:lnSpc>
                <a:spcPct val="103000"/>
              </a:lnSpc>
              <a:buFont typeface="Arial" panose="020B0604020202020204" pitchFamily="34" charset="0"/>
              <a:buChar char="•"/>
            </a:pPr>
            <a:r>
              <a:rPr lang="en-US" sz="2400" dirty="0">
                <a:solidFill>
                  <a:schemeClr val="tx1"/>
                </a:solidFill>
                <a:latin typeface="+mj-lt"/>
              </a:rPr>
              <a:t>Source reduction</a:t>
            </a:r>
          </a:p>
          <a:p>
            <a:pPr marL="914400" lvl="1" indent="-457200">
              <a:lnSpc>
                <a:spcPct val="103000"/>
              </a:lnSpc>
              <a:buFont typeface="Courier New" panose="02070309020205020404" pitchFamily="49" charset="0"/>
              <a:buChar char="o"/>
            </a:pPr>
            <a:r>
              <a:rPr lang="en-US" dirty="0">
                <a:latin typeface="+mj-lt"/>
              </a:rPr>
              <a:t>Reduce unnecessary wood burning, replace combustion appliances </a:t>
            </a:r>
          </a:p>
          <a:p>
            <a:pPr marL="914400" lvl="1" indent="-457200">
              <a:lnSpc>
                <a:spcPct val="103000"/>
              </a:lnSpc>
              <a:buFont typeface="Courier New" panose="02070309020205020404" pitchFamily="49" charset="0"/>
              <a:buChar char="o"/>
            </a:pPr>
            <a:r>
              <a:rPr lang="en-US" dirty="0">
                <a:latin typeface="+mj-lt"/>
              </a:rPr>
              <a:t>Take advantage of incentive programs to purchase cleaner heating systems, water heaters, clothes dryers, </a:t>
            </a:r>
            <a:r>
              <a:rPr lang="en-US">
                <a:latin typeface="+mj-lt"/>
              </a:rPr>
              <a:t>and stoves</a:t>
            </a:r>
            <a:endParaRPr lang="en-US" sz="1800" b="0" dirty="0">
              <a:solidFill>
                <a:schemeClr val="tx1"/>
              </a:solidFill>
              <a:latin typeface="+mj-lt"/>
            </a:endParaRPr>
          </a:p>
          <a:p>
            <a:pPr marL="457200" indent="-457200">
              <a:buFont typeface="Arial" panose="020B0604020202020204" pitchFamily="34" charset="0"/>
              <a:buChar char="•"/>
            </a:pPr>
            <a:endParaRPr lang="en-US" sz="4400" dirty="0">
              <a:latin typeface="+mj-lt"/>
            </a:endParaRPr>
          </a:p>
          <a:p>
            <a:pPr marL="914400" lvl="1" indent="-457200">
              <a:buFont typeface="Arial" panose="020B0604020202020204" pitchFamily="34" charset="0"/>
              <a:buChar char="•"/>
            </a:pPr>
            <a:endParaRPr lang="en-US" sz="2000" dirty="0"/>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231679" y="365760"/>
            <a:ext cx="2706859" cy="1408298"/>
          </a:xfrm>
          <a:prstGeom prst="rect">
            <a:avLst/>
          </a:prstGeom>
        </p:spPr>
      </p:pic>
    </p:spTree>
    <p:extLst>
      <p:ext uri="{BB962C8B-B14F-4D97-AF65-F5344CB8AC3E}">
        <p14:creationId xmlns:p14="http://schemas.microsoft.com/office/powerpoint/2010/main" val="103196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A7CB89-BD20-ABBC-96F4-FB1C3E9A94DA}"/>
              </a:ext>
            </a:extLst>
          </p:cNvPr>
          <p:cNvPicPr>
            <a:picLocks noChangeAspect="1"/>
          </p:cNvPicPr>
          <p:nvPr/>
        </p:nvPicPr>
        <p:blipFill>
          <a:blip r:embed="rId3"/>
          <a:stretch>
            <a:fillRect/>
          </a:stretch>
        </p:blipFill>
        <p:spPr>
          <a:xfrm>
            <a:off x="3821935" y="2603857"/>
            <a:ext cx="2989489" cy="2989489"/>
          </a:xfrm>
          <a:prstGeom prst="rect">
            <a:avLst/>
          </a:prstGeom>
        </p:spPr>
      </p:pic>
      <p:sp>
        <p:nvSpPr>
          <p:cNvPr id="3" name="Text Placeholder 2">
            <a:extLst>
              <a:ext uri="{FF2B5EF4-FFF2-40B4-BE49-F238E27FC236}">
                <a16:creationId xmlns:a16="http://schemas.microsoft.com/office/drawing/2014/main" id="{7CEE63A3-5C68-453C-B372-70CFAD5675CE}"/>
              </a:ext>
            </a:extLst>
          </p:cNvPr>
          <p:cNvSpPr>
            <a:spLocks noGrp="1"/>
          </p:cNvSpPr>
          <p:nvPr>
            <p:ph type="body" sz="quarter" idx="10"/>
          </p:nvPr>
        </p:nvSpPr>
        <p:spPr>
          <a:xfrm>
            <a:off x="650908" y="246646"/>
            <a:ext cx="8955087" cy="765175"/>
          </a:xfrm>
        </p:spPr>
        <p:txBody>
          <a:bodyPr/>
          <a:lstStyle/>
          <a:p>
            <a:pPr algn="ctr"/>
            <a:r>
              <a:rPr lang="en-US" sz="2800" dirty="0">
                <a:solidFill>
                  <a:schemeClr val="tx1"/>
                </a:solidFill>
              </a:rPr>
              <a:t>Focus on Combustion in the Home</a:t>
            </a:r>
          </a:p>
          <a:p>
            <a:pPr marL="457200" indent="-457200">
              <a:buFont typeface="Arial" panose="020B0604020202020204" pitchFamily="34" charset="0"/>
              <a:buChar char="•"/>
            </a:pPr>
            <a:endParaRPr lang="en-US" sz="1800" dirty="0">
              <a:solidFill>
                <a:schemeClr val="tx1"/>
              </a:solidFill>
            </a:endParaRPr>
          </a:p>
          <a:p>
            <a:endParaRPr lang="en-US" sz="2000" dirty="0">
              <a:solidFill>
                <a:schemeClr val="tx1"/>
              </a:solidFill>
            </a:endParaRPr>
          </a:p>
        </p:txBody>
      </p:sp>
      <p:pic>
        <p:nvPicPr>
          <p:cNvPr id="2" name="Picture 1">
            <a:extLst>
              <a:ext uri="{FF2B5EF4-FFF2-40B4-BE49-F238E27FC236}">
                <a16:creationId xmlns:a16="http://schemas.microsoft.com/office/drawing/2014/main" id="{50704B6A-4208-F924-00F0-C2B5F9862A2E}"/>
              </a:ext>
            </a:extLst>
          </p:cNvPr>
          <p:cNvPicPr>
            <a:picLocks noChangeAspect="1"/>
          </p:cNvPicPr>
          <p:nvPr/>
        </p:nvPicPr>
        <p:blipFill>
          <a:blip r:embed="rId4"/>
          <a:stretch>
            <a:fillRect/>
          </a:stretch>
        </p:blipFill>
        <p:spPr>
          <a:xfrm>
            <a:off x="491029" y="1019566"/>
            <a:ext cx="3115326" cy="1469263"/>
          </a:xfrm>
          <a:prstGeom prst="rect">
            <a:avLst/>
          </a:prstGeom>
        </p:spPr>
      </p:pic>
      <p:pic>
        <p:nvPicPr>
          <p:cNvPr id="5" name="Picture 4">
            <a:extLst>
              <a:ext uri="{FF2B5EF4-FFF2-40B4-BE49-F238E27FC236}">
                <a16:creationId xmlns:a16="http://schemas.microsoft.com/office/drawing/2014/main" id="{F1CCDB67-426D-6B60-7B20-8AA1D1795CA0}"/>
              </a:ext>
            </a:extLst>
          </p:cNvPr>
          <p:cNvPicPr>
            <a:picLocks noChangeAspect="1"/>
          </p:cNvPicPr>
          <p:nvPr/>
        </p:nvPicPr>
        <p:blipFill>
          <a:blip r:embed="rId5"/>
          <a:stretch>
            <a:fillRect/>
          </a:stretch>
        </p:blipFill>
        <p:spPr>
          <a:xfrm>
            <a:off x="139531" y="2603857"/>
            <a:ext cx="2133600" cy="2133600"/>
          </a:xfrm>
          <a:prstGeom prst="rect">
            <a:avLst/>
          </a:prstGeom>
        </p:spPr>
      </p:pic>
      <p:pic>
        <p:nvPicPr>
          <p:cNvPr id="4" name="Picture 3">
            <a:extLst>
              <a:ext uri="{FF2B5EF4-FFF2-40B4-BE49-F238E27FC236}">
                <a16:creationId xmlns:a16="http://schemas.microsoft.com/office/drawing/2014/main" id="{521C8B3F-6E5D-FFA2-5081-05BD0BAA20DF}"/>
              </a:ext>
            </a:extLst>
          </p:cNvPr>
          <p:cNvPicPr>
            <a:picLocks noChangeAspect="1"/>
          </p:cNvPicPr>
          <p:nvPr/>
        </p:nvPicPr>
        <p:blipFill>
          <a:blip r:embed="rId6"/>
          <a:stretch>
            <a:fillRect/>
          </a:stretch>
        </p:blipFill>
        <p:spPr>
          <a:xfrm>
            <a:off x="1794608" y="2070456"/>
            <a:ext cx="2801579" cy="1576387"/>
          </a:xfrm>
          <a:prstGeom prst="rect">
            <a:avLst/>
          </a:prstGeom>
        </p:spPr>
      </p:pic>
      <p:pic>
        <p:nvPicPr>
          <p:cNvPr id="7" name="Picture 6">
            <a:extLst>
              <a:ext uri="{FF2B5EF4-FFF2-40B4-BE49-F238E27FC236}">
                <a16:creationId xmlns:a16="http://schemas.microsoft.com/office/drawing/2014/main" id="{6375891D-16AD-E251-9695-CF4D1F704D4B}"/>
              </a:ext>
            </a:extLst>
          </p:cNvPr>
          <p:cNvPicPr>
            <a:picLocks noChangeAspect="1"/>
          </p:cNvPicPr>
          <p:nvPr/>
        </p:nvPicPr>
        <p:blipFill>
          <a:blip r:embed="rId7"/>
          <a:stretch>
            <a:fillRect/>
          </a:stretch>
        </p:blipFill>
        <p:spPr>
          <a:xfrm>
            <a:off x="4096054" y="915821"/>
            <a:ext cx="2155210" cy="1616408"/>
          </a:xfrm>
          <a:prstGeom prst="rect">
            <a:avLst/>
          </a:prstGeom>
        </p:spPr>
      </p:pic>
      <p:sp>
        <p:nvSpPr>
          <p:cNvPr id="11" name="TextBox 10">
            <a:extLst>
              <a:ext uri="{FF2B5EF4-FFF2-40B4-BE49-F238E27FC236}">
                <a16:creationId xmlns:a16="http://schemas.microsoft.com/office/drawing/2014/main" id="{B36F1196-C949-F447-B133-8B0DE2247EFB}"/>
              </a:ext>
            </a:extLst>
          </p:cNvPr>
          <p:cNvSpPr txBox="1"/>
          <p:nvPr/>
        </p:nvSpPr>
        <p:spPr>
          <a:xfrm>
            <a:off x="6689271" y="3602599"/>
            <a:ext cx="3341914" cy="1200329"/>
          </a:xfrm>
          <a:prstGeom prst="rect">
            <a:avLst/>
          </a:prstGeom>
          <a:noFill/>
        </p:spPr>
        <p:txBody>
          <a:bodyPr wrap="square">
            <a:spAutoFit/>
          </a:bodyPr>
          <a:lstStyle/>
          <a:p>
            <a:r>
              <a:rPr lang="en-US" dirty="0"/>
              <a:t>A combustion appliance burns fuels for heating, cooking, or decorative purposes within the walls of the home.</a:t>
            </a:r>
          </a:p>
        </p:txBody>
      </p:sp>
      <p:pic>
        <p:nvPicPr>
          <p:cNvPr id="12" name="Picture 11">
            <a:extLst>
              <a:ext uri="{FF2B5EF4-FFF2-40B4-BE49-F238E27FC236}">
                <a16:creationId xmlns:a16="http://schemas.microsoft.com/office/drawing/2014/main" id="{DE37FF09-7A22-CB6F-6D2E-C4DA27CED33C}"/>
              </a:ext>
            </a:extLst>
          </p:cNvPr>
          <p:cNvPicPr>
            <a:picLocks noChangeAspect="1"/>
          </p:cNvPicPr>
          <p:nvPr/>
        </p:nvPicPr>
        <p:blipFill>
          <a:blip r:embed="rId8"/>
          <a:stretch>
            <a:fillRect/>
          </a:stretch>
        </p:blipFill>
        <p:spPr>
          <a:xfrm>
            <a:off x="7250982" y="1019566"/>
            <a:ext cx="3005588" cy="2194750"/>
          </a:xfrm>
          <a:prstGeom prst="rect">
            <a:avLst/>
          </a:prstGeom>
        </p:spPr>
      </p:pic>
    </p:spTree>
    <p:extLst>
      <p:ext uri="{BB962C8B-B14F-4D97-AF65-F5344CB8AC3E}">
        <p14:creationId xmlns:p14="http://schemas.microsoft.com/office/powerpoint/2010/main" val="3691465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EE63A3-5C68-453C-B372-70CFAD5675CE}"/>
              </a:ext>
            </a:extLst>
          </p:cNvPr>
          <p:cNvSpPr>
            <a:spLocks noGrp="1"/>
          </p:cNvSpPr>
          <p:nvPr>
            <p:ph type="body" sz="quarter" idx="10"/>
          </p:nvPr>
        </p:nvSpPr>
        <p:spPr>
          <a:xfrm>
            <a:off x="650908" y="246646"/>
            <a:ext cx="8955087" cy="765175"/>
          </a:xfrm>
        </p:spPr>
        <p:txBody>
          <a:bodyPr/>
          <a:lstStyle/>
          <a:p>
            <a:pPr algn="ctr"/>
            <a:r>
              <a:rPr lang="en-US" sz="2800" dirty="0">
                <a:solidFill>
                  <a:schemeClr val="tx1"/>
                </a:solidFill>
              </a:rPr>
              <a:t>Existing Literature Review Report</a:t>
            </a:r>
          </a:p>
          <a:p>
            <a:pPr marL="457200" indent="-457200">
              <a:buFont typeface="Arial" panose="020B0604020202020204" pitchFamily="34" charset="0"/>
              <a:buChar char="•"/>
            </a:pPr>
            <a:endParaRPr lang="en-US" sz="1800" dirty="0">
              <a:solidFill>
                <a:schemeClr val="tx1"/>
              </a:solidFill>
            </a:endParaRPr>
          </a:p>
          <a:p>
            <a:r>
              <a:rPr lang="en-US" sz="2400" b="0" dirty="0">
                <a:solidFill>
                  <a:schemeClr val="tx1"/>
                </a:solidFill>
                <a:latin typeface="+mj-lt"/>
                <a:ea typeface="Times New Roman" panose="02020603050405020304" pitchFamily="18" charset="0"/>
              </a:rPr>
              <a:t>A systematic literature search was implemented to examine combustion appliances and their impact on our lives.</a:t>
            </a:r>
          </a:p>
          <a:p>
            <a:endParaRPr lang="en-US" sz="2000" b="0" dirty="0">
              <a:solidFill>
                <a:schemeClr val="tx1"/>
              </a:solidFill>
              <a:latin typeface="+mj-lt"/>
              <a:ea typeface="Times New Roman" panose="02020603050405020304" pitchFamily="18" charset="0"/>
            </a:endParaRPr>
          </a:p>
          <a:p>
            <a:r>
              <a:rPr lang="en-US" sz="2400" b="0" dirty="0">
                <a:solidFill>
                  <a:schemeClr val="tx1"/>
                </a:solidFill>
                <a:latin typeface="+mj-lt"/>
                <a:ea typeface="Times New Roman" panose="02020603050405020304" pitchFamily="18" charset="0"/>
              </a:rPr>
              <a:t>Expert consultants reviewed </a:t>
            </a:r>
            <a:r>
              <a:rPr lang="en-US" sz="2400" dirty="0">
                <a:solidFill>
                  <a:schemeClr val="tx1"/>
                </a:solidFill>
                <a:latin typeface="+mj-lt"/>
                <a:ea typeface="Times New Roman" panose="02020603050405020304" pitchFamily="18" charset="0"/>
              </a:rPr>
              <a:t>70,865 articles </a:t>
            </a:r>
            <a:r>
              <a:rPr lang="en-US" sz="2400" b="0" dirty="0">
                <a:solidFill>
                  <a:schemeClr val="tx1"/>
                </a:solidFill>
                <a:latin typeface="+mj-lt"/>
                <a:ea typeface="Times New Roman" panose="02020603050405020304" pitchFamily="18" charset="0"/>
              </a:rPr>
              <a:t>from the bibliographic database searches. They used a combination of automated screening methods (e.g., natural language processing) and manual screening methods. Additionally, they retrieved numerous technical reports and other information from government agencies and organizations.   </a:t>
            </a:r>
            <a:endParaRPr lang="en-US" sz="2400" b="0" dirty="0">
              <a:solidFill>
                <a:schemeClr val="tx1"/>
              </a:solidFill>
              <a:latin typeface="+mj-lt"/>
            </a:endParaRPr>
          </a:p>
          <a:p>
            <a:endParaRPr lang="en-US" sz="2000" dirty="0">
              <a:solidFill>
                <a:schemeClr val="tx1"/>
              </a:solidFill>
            </a:endParaRPr>
          </a:p>
        </p:txBody>
      </p:sp>
    </p:spTree>
    <p:extLst>
      <p:ext uri="{BB962C8B-B14F-4D97-AF65-F5344CB8AC3E}">
        <p14:creationId xmlns:p14="http://schemas.microsoft.com/office/powerpoint/2010/main" val="130931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EE63A3-5C68-453C-B372-70CFAD5675CE}"/>
              </a:ext>
            </a:extLst>
          </p:cNvPr>
          <p:cNvSpPr>
            <a:spLocks noGrp="1"/>
          </p:cNvSpPr>
          <p:nvPr>
            <p:ph type="body" sz="quarter" idx="10"/>
          </p:nvPr>
        </p:nvSpPr>
        <p:spPr>
          <a:xfrm>
            <a:off x="650908" y="246646"/>
            <a:ext cx="8955087" cy="765175"/>
          </a:xfrm>
        </p:spPr>
        <p:txBody>
          <a:bodyPr/>
          <a:lstStyle/>
          <a:p>
            <a:pPr algn="ctr"/>
            <a:r>
              <a:rPr lang="en-US" sz="2800">
                <a:solidFill>
                  <a:schemeClr val="tx1"/>
                </a:solidFill>
              </a:rPr>
              <a:t>Existing Literature Review Report</a:t>
            </a:r>
          </a:p>
          <a:p>
            <a:pPr marL="457200" indent="-457200">
              <a:buFont typeface="Arial" panose="020B0604020202020204" pitchFamily="34" charset="0"/>
              <a:buChar char="•"/>
            </a:pPr>
            <a:endParaRPr lang="en-US" sz="1800">
              <a:solidFill>
                <a:schemeClr val="tx1"/>
              </a:solidFill>
            </a:endParaRPr>
          </a:p>
          <a:p>
            <a:r>
              <a:rPr lang="en-US" sz="2400">
                <a:solidFill>
                  <a:schemeClr val="tx1"/>
                </a:solidFill>
              </a:rPr>
              <a:t>We asked:</a:t>
            </a:r>
          </a:p>
          <a:p>
            <a:pPr marL="914400" lvl="1" indent="-457200">
              <a:lnSpc>
                <a:spcPct val="103000"/>
              </a:lnSpc>
              <a:buFont typeface="Arial" panose="020B0604020202020204" pitchFamily="34" charset="0"/>
              <a:buChar char="•"/>
            </a:pPr>
            <a:r>
              <a:rPr lang="en-US"/>
              <a:t>The number and types of appliances in homes, the fuel they use and their:</a:t>
            </a:r>
          </a:p>
          <a:p>
            <a:pPr marL="1371600" lvl="2" indent="-457200">
              <a:lnSpc>
                <a:spcPct val="103000"/>
              </a:lnSpc>
              <a:buFont typeface="Arial" panose="020B0604020202020204" pitchFamily="34" charset="0"/>
              <a:buChar char="•"/>
            </a:pPr>
            <a:r>
              <a:rPr lang="en-US" sz="2400"/>
              <a:t>Emissions profile</a:t>
            </a:r>
          </a:p>
          <a:p>
            <a:pPr marL="1371600" lvl="2" indent="-457200">
              <a:lnSpc>
                <a:spcPct val="103000"/>
              </a:lnSpc>
              <a:buFont typeface="Arial" panose="020B0604020202020204" pitchFamily="34" charset="0"/>
              <a:buChar char="•"/>
            </a:pPr>
            <a:r>
              <a:rPr lang="en-US" sz="2400"/>
              <a:t>Contribution to indoor air quality + impact of mitigations</a:t>
            </a:r>
          </a:p>
          <a:p>
            <a:pPr marL="1371600" lvl="2" indent="-457200">
              <a:lnSpc>
                <a:spcPct val="103000"/>
              </a:lnSpc>
              <a:buFont typeface="Arial" panose="020B0604020202020204" pitchFamily="34" charset="0"/>
              <a:buChar char="•"/>
            </a:pPr>
            <a:r>
              <a:rPr lang="en-US" sz="2400"/>
              <a:t>Contribution to outdoor air pollution</a:t>
            </a:r>
          </a:p>
          <a:p>
            <a:pPr marL="914400" lvl="1" indent="-457200">
              <a:lnSpc>
                <a:spcPct val="103000"/>
              </a:lnSpc>
              <a:buFont typeface="Arial" panose="020B0604020202020204" pitchFamily="34" charset="0"/>
              <a:buChar char="•"/>
            </a:pPr>
            <a:r>
              <a:rPr lang="en-US"/>
              <a:t>Health impact of exposure to appliance emissions both in and out of doors</a:t>
            </a:r>
          </a:p>
          <a:p>
            <a:endParaRPr lang="en-US" sz="2000">
              <a:solidFill>
                <a:schemeClr val="tx1"/>
              </a:solidFill>
            </a:endParaRPr>
          </a:p>
        </p:txBody>
      </p:sp>
      <p:pic>
        <p:nvPicPr>
          <p:cNvPr id="2" name="Picture 1">
            <a:extLst>
              <a:ext uri="{FF2B5EF4-FFF2-40B4-BE49-F238E27FC236}">
                <a16:creationId xmlns:a16="http://schemas.microsoft.com/office/drawing/2014/main" id="{50704B6A-4208-F924-00F0-C2B5F9862A2E}"/>
              </a:ext>
            </a:extLst>
          </p:cNvPr>
          <p:cNvPicPr>
            <a:picLocks noChangeAspect="1"/>
          </p:cNvPicPr>
          <p:nvPr/>
        </p:nvPicPr>
        <p:blipFill>
          <a:blip r:embed="rId3"/>
          <a:stretch>
            <a:fillRect/>
          </a:stretch>
        </p:blipFill>
        <p:spPr>
          <a:xfrm>
            <a:off x="6734782" y="4690171"/>
            <a:ext cx="3115326" cy="1469263"/>
          </a:xfrm>
          <a:prstGeom prst="rect">
            <a:avLst/>
          </a:prstGeom>
        </p:spPr>
      </p:pic>
    </p:spTree>
    <p:extLst>
      <p:ext uri="{BB962C8B-B14F-4D97-AF65-F5344CB8AC3E}">
        <p14:creationId xmlns:p14="http://schemas.microsoft.com/office/powerpoint/2010/main" val="373970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031C0B-4864-4D69-A09D-6085C376209F}"/>
              </a:ext>
            </a:extLst>
          </p:cNvPr>
          <p:cNvSpPr>
            <a:spLocks noGrp="1"/>
          </p:cNvSpPr>
          <p:nvPr>
            <p:ph type="body" sz="quarter" idx="11"/>
          </p:nvPr>
        </p:nvSpPr>
        <p:spPr>
          <a:xfrm>
            <a:off x="3929911" y="1829084"/>
            <a:ext cx="7350263" cy="600075"/>
          </a:xfrm>
        </p:spPr>
        <p:txBody>
          <a:bodyPr/>
          <a:lstStyle/>
          <a:p>
            <a:endParaRPr lang="en-US"/>
          </a:p>
          <a:p>
            <a:r>
              <a:rPr lang="en-US"/>
              <a:t>Key Findings</a:t>
            </a:r>
          </a:p>
          <a:p>
            <a:endParaRPr lang="en-US"/>
          </a:p>
          <a:p>
            <a:endParaRPr lang="en-US"/>
          </a:p>
        </p:txBody>
      </p:sp>
      <p:pic>
        <p:nvPicPr>
          <p:cNvPr id="1025" name="Picture 2" descr="Shape, icon, arrow&#10;&#10;Description automatically generated">
            <a:extLst>
              <a:ext uri="{FF2B5EF4-FFF2-40B4-BE49-F238E27FC236}">
                <a16:creationId xmlns:a16="http://schemas.microsoft.com/office/drawing/2014/main" id="{640311C4-039E-30E7-D1DA-AE03D3E42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516313"/>
            <a:ext cx="411163"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4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673768" y="302836"/>
            <a:ext cx="8489086" cy="6204438"/>
          </a:xfrm>
        </p:spPr>
        <p:txBody>
          <a:bodyPr/>
          <a:lstStyle/>
          <a:p>
            <a:pPr algn="ctr"/>
            <a:r>
              <a:rPr lang="en-US" sz="2800">
                <a:solidFill>
                  <a:schemeClr val="tx1"/>
                </a:solidFill>
              </a:rPr>
              <a:t>Scope of the Issue</a:t>
            </a:r>
          </a:p>
          <a:p>
            <a:pPr algn="ctr"/>
            <a:endParaRPr lang="en-US" sz="1200">
              <a:solidFill>
                <a:schemeClr val="tx1"/>
              </a:solidFill>
            </a:endParaRPr>
          </a:p>
          <a:p>
            <a:pPr marL="457200" indent="-457200">
              <a:buFont typeface="Arial" panose="020B0604020202020204" pitchFamily="34" charset="0"/>
              <a:buChar char="•"/>
            </a:pPr>
            <a:r>
              <a:rPr lang="en-US" sz="2400" b="0">
                <a:solidFill>
                  <a:schemeClr val="tx1"/>
                </a:solidFill>
                <a:latin typeface="+mj-lt"/>
              </a:rPr>
              <a:t>There are no indoor air quality standards in the United States</a:t>
            </a:r>
          </a:p>
          <a:p>
            <a:pPr marL="457200" indent="-457200">
              <a:buFont typeface="Arial" panose="020B0604020202020204" pitchFamily="34" charset="0"/>
              <a:buChar char="•"/>
            </a:pPr>
            <a:r>
              <a:rPr lang="en-US" sz="2400" b="0">
                <a:solidFill>
                  <a:schemeClr val="tx1"/>
                </a:solidFill>
                <a:latin typeface="+mj-lt"/>
              </a:rPr>
              <a:t>People spend most of their time inside (90+%)</a:t>
            </a:r>
          </a:p>
          <a:p>
            <a:pPr marL="457200" indent="-457200">
              <a:buFont typeface="Arial" panose="020B0604020202020204" pitchFamily="34" charset="0"/>
              <a:buChar char="•"/>
            </a:pPr>
            <a:r>
              <a:rPr lang="en-US" sz="2400" b="0">
                <a:solidFill>
                  <a:schemeClr val="tx1"/>
                </a:solidFill>
                <a:latin typeface="+mj-lt"/>
              </a:rPr>
              <a:t>Two-thirds of the approximately 118.2 million housing units in the United States use combustion-based appliances to cook, heat their homes, dry their clothes, and other chores</a:t>
            </a:r>
          </a:p>
          <a:p>
            <a:pPr marL="914400" lvl="1" indent="-457200">
              <a:buFont typeface="Courier New" panose="02070309020205020404" pitchFamily="49" charset="0"/>
              <a:buChar char="o"/>
            </a:pPr>
            <a:r>
              <a:rPr lang="en-US">
                <a:latin typeface="+mj-lt"/>
              </a:rPr>
              <a:t>These households burn methane (commonly referred to as “natural gas”), wood, propane, heating oil or other fuel. </a:t>
            </a:r>
          </a:p>
          <a:p>
            <a:pPr marL="914400" lvl="1" indent="-457200">
              <a:buFont typeface="Courier New" panose="02070309020205020404" pitchFamily="49" charset="0"/>
              <a:buChar char="o"/>
            </a:pPr>
            <a:r>
              <a:rPr lang="en-US">
                <a:latin typeface="+mj-lt"/>
              </a:rPr>
              <a:t>Roughly 60% use gas, 15% use other fossil fuels including propane, fuel oil, and kerosene and 9% use wood.</a:t>
            </a:r>
          </a:p>
          <a:p>
            <a:pPr marL="914400" lvl="1" indent="-457200">
              <a:buFont typeface="Arial" panose="020B0604020202020204" pitchFamily="34" charset="0"/>
              <a:buChar char="•"/>
            </a:pPr>
            <a:endParaRPr lang="en-US">
              <a:latin typeface="+mj-lt"/>
            </a:endParaRPr>
          </a:p>
          <a:p>
            <a:pPr marL="457200" indent="-457200">
              <a:buFont typeface="Arial" panose="020B0604020202020204" pitchFamily="34" charset="0"/>
              <a:buChar char="•"/>
            </a:pPr>
            <a:endParaRPr lang="en-US" sz="1200">
              <a:solidFill>
                <a:schemeClr val="tx1"/>
              </a:solidFill>
            </a:endParaRP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247483" y="302836"/>
            <a:ext cx="2706859" cy="1408298"/>
          </a:xfrm>
          <a:prstGeom prst="rect">
            <a:avLst/>
          </a:prstGeom>
        </p:spPr>
      </p:pic>
    </p:spTree>
    <p:extLst>
      <p:ext uri="{BB962C8B-B14F-4D97-AF65-F5344CB8AC3E}">
        <p14:creationId xmlns:p14="http://schemas.microsoft.com/office/powerpoint/2010/main" val="340184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673768" y="302836"/>
            <a:ext cx="8489086" cy="6204438"/>
          </a:xfrm>
        </p:spPr>
        <p:txBody>
          <a:bodyPr/>
          <a:lstStyle/>
          <a:p>
            <a:pPr algn="ctr"/>
            <a:r>
              <a:rPr lang="en-US" sz="2800" dirty="0">
                <a:solidFill>
                  <a:schemeClr val="tx1"/>
                </a:solidFill>
              </a:rPr>
              <a:t>Fuel Use in Kentucky </a:t>
            </a:r>
          </a:p>
          <a:p>
            <a:pPr lvl="1"/>
            <a:r>
              <a:rPr lang="en-US" dirty="0"/>
              <a:t>State Overview </a:t>
            </a:r>
          </a:p>
          <a:p>
            <a:pPr marL="914400" lvl="1" indent="-457200">
              <a:buFont typeface="Arial" panose="020B0604020202020204" pitchFamily="34" charset="0"/>
              <a:buChar char="•"/>
            </a:pPr>
            <a:r>
              <a:rPr lang="en-US" dirty="0"/>
              <a:t>Population: 4.40 million (1% total U.S.) </a:t>
            </a:r>
          </a:p>
          <a:p>
            <a:pPr marL="914400" lvl="1" indent="-457200">
              <a:buFont typeface="Arial" panose="020B0604020202020204" pitchFamily="34" charset="0"/>
              <a:buChar char="•"/>
            </a:pPr>
            <a:r>
              <a:rPr lang="en-US" dirty="0"/>
              <a:t>Housing Units: 1.94 million (1% total U.S.)</a:t>
            </a:r>
          </a:p>
          <a:p>
            <a:pPr marL="914400" lvl="1" indent="-457200">
              <a:buFont typeface="Arial" panose="020B0604020202020204" pitchFamily="34" charset="0"/>
              <a:buChar char="•"/>
            </a:pPr>
            <a:endParaRPr lang="en-US" dirty="0"/>
          </a:p>
          <a:p>
            <a:pPr lvl="1"/>
            <a:r>
              <a:rPr lang="en-US" dirty="0"/>
              <a:t>Annual Energy Consumption </a:t>
            </a:r>
          </a:p>
          <a:p>
            <a:pPr marL="914400" lvl="1" indent="-457200">
              <a:buFont typeface="Arial" panose="020B0604020202020204" pitchFamily="34" charset="0"/>
              <a:buChar char="•"/>
            </a:pPr>
            <a:r>
              <a:rPr lang="en-US" dirty="0"/>
              <a:t>Electric Power: 89.1 </a:t>
            </a:r>
            <a:r>
              <a:rPr lang="en-US" dirty="0" err="1"/>
              <a:t>TWh</a:t>
            </a:r>
            <a:r>
              <a:rPr lang="en-US" dirty="0"/>
              <a:t> (2% total U.S.) </a:t>
            </a:r>
          </a:p>
          <a:p>
            <a:pPr marL="914400" lvl="1" indent="-457200">
              <a:buFont typeface="Arial" panose="020B0604020202020204" pitchFamily="34" charset="0"/>
              <a:buChar char="•"/>
            </a:pPr>
            <a:r>
              <a:rPr lang="en-US" dirty="0"/>
              <a:t>Coal: 40,100 MSTN (5% total U.S.)</a:t>
            </a:r>
          </a:p>
          <a:p>
            <a:pPr marL="914400" lvl="1" indent="-457200">
              <a:buFont typeface="Arial" panose="020B0604020202020204" pitchFamily="34" charset="0"/>
              <a:buChar char="•"/>
            </a:pPr>
            <a:r>
              <a:rPr lang="en-US" dirty="0"/>
              <a:t>Natural Gas: 211 Bcf (1% total U.S.)</a:t>
            </a:r>
            <a:endParaRPr lang="en-US" sz="1200" dirty="0">
              <a:solidFill>
                <a:schemeClr val="tx1"/>
              </a:solidFill>
            </a:endParaRP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247483" y="302836"/>
            <a:ext cx="2706859" cy="1408298"/>
          </a:xfrm>
          <a:prstGeom prst="rect">
            <a:avLst/>
          </a:prstGeom>
        </p:spPr>
      </p:pic>
      <p:sp>
        <p:nvSpPr>
          <p:cNvPr id="4" name="TextBox 3">
            <a:extLst>
              <a:ext uri="{FF2B5EF4-FFF2-40B4-BE49-F238E27FC236}">
                <a16:creationId xmlns:a16="http://schemas.microsoft.com/office/drawing/2014/main" id="{087C1843-50ED-1B34-C0CF-BB496E44EB65}"/>
              </a:ext>
            </a:extLst>
          </p:cNvPr>
          <p:cNvSpPr txBox="1"/>
          <p:nvPr/>
        </p:nvSpPr>
        <p:spPr>
          <a:xfrm>
            <a:off x="2082089" y="4191000"/>
            <a:ext cx="3897085" cy="1754326"/>
          </a:xfrm>
          <a:prstGeom prst="rect">
            <a:avLst/>
          </a:prstGeom>
          <a:noFill/>
        </p:spPr>
        <p:txBody>
          <a:bodyPr wrap="square" rtlCol="0">
            <a:spAutoFit/>
          </a:bodyPr>
          <a:lstStyle/>
          <a:p>
            <a:r>
              <a:rPr lang="en-US" dirty="0"/>
              <a:t>84% of Kentucky homes have an electric cooking appliance</a:t>
            </a:r>
          </a:p>
          <a:p>
            <a:endParaRPr lang="en-US" dirty="0"/>
          </a:p>
          <a:p>
            <a:r>
              <a:rPr lang="en-US" dirty="0"/>
              <a:t>20% of Kentucky homes have a natural gas powered cooking appliance</a:t>
            </a:r>
          </a:p>
        </p:txBody>
      </p:sp>
      <p:pic>
        <p:nvPicPr>
          <p:cNvPr id="5" name="Picture 4">
            <a:extLst>
              <a:ext uri="{FF2B5EF4-FFF2-40B4-BE49-F238E27FC236}">
                <a16:creationId xmlns:a16="http://schemas.microsoft.com/office/drawing/2014/main" id="{3FE3CDF7-FCE7-FD8A-B673-4C85E1133480}"/>
              </a:ext>
            </a:extLst>
          </p:cNvPr>
          <p:cNvPicPr>
            <a:picLocks noChangeAspect="1"/>
          </p:cNvPicPr>
          <p:nvPr/>
        </p:nvPicPr>
        <p:blipFill>
          <a:blip r:embed="rId4"/>
          <a:stretch>
            <a:fillRect/>
          </a:stretch>
        </p:blipFill>
        <p:spPr>
          <a:xfrm>
            <a:off x="7611112" y="2830285"/>
            <a:ext cx="3103484" cy="1937657"/>
          </a:xfrm>
          <a:prstGeom prst="rect">
            <a:avLst/>
          </a:prstGeom>
        </p:spPr>
      </p:pic>
    </p:spTree>
    <p:extLst>
      <p:ext uri="{BB962C8B-B14F-4D97-AF65-F5344CB8AC3E}">
        <p14:creationId xmlns:p14="http://schemas.microsoft.com/office/powerpoint/2010/main" val="281681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748F6-FB66-4EE7-BE5A-84179087B386}"/>
              </a:ext>
            </a:extLst>
          </p:cNvPr>
          <p:cNvSpPr>
            <a:spLocks noGrp="1"/>
          </p:cNvSpPr>
          <p:nvPr>
            <p:ph type="body" sz="quarter" idx="10"/>
          </p:nvPr>
        </p:nvSpPr>
        <p:spPr>
          <a:xfrm>
            <a:off x="531628" y="435935"/>
            <a:ext cx="8273007" cy="6021425"/>
          </a:xfrm>
        </p:spPr>
        <p:txBody>
          <a:bodyPr/>
          <a:lstStyle/>
          <a:p>
            <a:pPr algn="ctr"/>
            <a:r>
              <a:rPr lang="en-US" sz="2800">
                <a:solidFill>
                  <a:schemeClr val="tx1"/>
                </a:solidFill>
                <a:latin typeface="+mj-lt"/>
              </a:rPr>
              <a:t>What do appliances emit?</a:t>
            </a:r>
          </a:p>
          <a:p>
            <a:pPr algn="ctr"/>
            <a:endParaRPr lang="en-US" sz="2000" b="0">
              <a:solidFill>
                <a:schemeClr val="tx1"/>
              </a:solidFill>
              <a:latin typeface="+mj-lt"/>
            </a:endParaRPr>
          </a:p>
          <a:p>
            <a:pPr marL="457200" indent="-457200">
              <a:lnSpc>
                <a:spcPct val="103000"/>
              </a:lnSpc>
              <a:buFont typeface="Arial" panose="020B0604020202020204" pitchFamily="34" charset="0"/>
              <a:buChar char="•"/>
            </a:pPr>
            <a:r>
              <a:rPr lang="en-US" sz="2400" b="0">
                <a:solidFill>
                  <a:schemeClr val="tx1"/>
                </a:solidFill>
                <a:latin typeface="+mj-lt"/>
              </a:rPr>
              <a:t>All combustion produces by-products that are released as emissions, or air pollutants.</a:t>
            </a:r>
          </a:p>
          <a:p>
            <a:pPr marL="457200" indent="-457200">
              <a:lnSpc>
                <a:spcPct val="103000"/>
              </a:lnSpc>
              <a:buFont typeface="Arial" panose="020B0604020202020204" pitchFamily="34" charset="0"/>
              <a:buChar char="•"/>
            </a:pPr>
            <a:r>
              <a:rPr lang="en-US" sz="2400" b="0">
                <a:solidFill>
                  <a:schemeClr val="tx1"/>
                </a:solidFill>
                <a:latin typeface="+mj-lt"/>
              </a:rPr>
              <a:t>Gas-burning appliances can emit substantial amounts of CO and NOx as well as some of PM and air toxics</a:t>
            </a:r>
          </a:p>
          <a:p>
            <a:pPr marL="457200" indent="-457200">
              <a:lnSpc>
                <a:spcPct val="103000"/>
              </a:lnSpc>
              <a:buFont typeface="Arial" panose="020B0604020202020204" pitchFamily="34" charset="0"/>
              <a:buChar char="•"/>
            </a:pPr>
            <a:r>
              <a:rPr lang="en-US" sz="2400" b="0">
                <a:solidFill>
                  <a:schemeClr val="tx1"/>
                </a:solidFill>
                <a:latin typeface="+mj-lt"/>
              </a:rPr>
              <a:t>Gas appliances such as gas furnaces and water heaters are vented to the outside, though pollutants may get back-drafted into the home is certain circumstances</a:t>
            </a:r>
          </a:p>
          <a:p>
            <a:pPr marL="457200" marR="0" lvl="0" indent="-457200" algn="l" defTabSz="914400" rtl="0" eaLnBrk="1" fontAlgn="auto" latinLnBrk="0" hangingPunct="1">
              <a:lnSpc>
                <a:spcPct val="103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Gas kitchen appliances such as stoves emit directly into the living space, especially when vent hood is not used</a:t>
            </a:r>
          </a:p>
          <a:p>
            <a:pPr marL="457200" indent="-457200">
              <a:lnSpc>
                <a:spcPct val="103000"/>
              </a:lnSpc>
              <a:buFont typeface="Arial" panose="020B0604020202020204" pitchFamily="34" charset="0"/>
              <a:buChar char="•"/>
            </a:pPr>
            <a:r>
              <a:rPr lang="en-US" sz="2400" b="0">
                <a:solidFill>
                  <a:schemeClr val="tx1"/>
                </a:solidFill>
                <a:latin typeface="+mj-lt"/>
              </a:rPr>
              <a:t>Appliances using propane and kerosene emit at higher rates than those using natural gas</a:t>
            </a:r>
          </a:p>
          <a:p>
            <a:endParaRPr lang="en-US" b="0">
              <a:solidFill>
                <a:schemeClr val="tx1"/>
              </a:solidFill>
              <a:latin typeface="+mj-lt"/>
            </a:endParaRPr>
          </a:p>
        </p:txBody>
      </p:sp>
      <p:pic>
        <p:nvPicPr>
          <p:cNvPr id="2" name="Picture 1">
            <a:extLst>
              <a:ext uri="{FF2B5EF4-FFF2-40B4-BE49-F238E27FC236}">
                <a16:creationId xmlns:a16="http://schemas.microsoft.com/office/drawing/2014/main" id="{1304169A-2C36-4CD4-8A91-00A02DD82151}"/>
              </a:ext>
            </a:extLst>
          </p:cNvPr>
          <p:cNvPicPr>
            <a:picLocks noChangeAspect="1"/>
          </p:cNvPicPr>
          <p:nvPr/>
        </p:nvPicPr>
        <p:blipFill>
          <a:blip r:embed="rId3"/>
          <a:stretch>
            <a:fillRect/>
          </a:stretch>
        </p:blipFill>
        <p:spPr>
          <a:xfrm>
            <a:off x="9263295" y="435935"/>
            <a:ext cx="2706859" cy="1395627"/>
          </a:xfrm>
          <a:prstGeom prst="rect">
            <a:avLst/>
          </a:prstGeom>
        </p:spPr>
      </p:pic>
      <p:pic>
        <p:nvPicPr>
          <p:cNvPr id="4" name="Picture 3">
            <a:extLst>
              <a:ext uri="{FF2B5EF4-FFF2-40B4-BE49-F238E27FC236}">
                <a16:creationId xmlns:a16="http://schemas.microsoft.com/office/drawing/2014/main" id="{6E897428-17DA-A44F-18E9-FEAEA6243356}"/>
              </a:ext>
            </a:extLst>
          </p:cNvPr>
          <p:cNvPicPr>
            <a:picLocks noChangeAspect="1"/>
          </p:cNvPicPr>
          <p:nvPr/>
        </p:nvPicPr>
        <p:blipFill>
          <a:blip r:embed="rId4"/>
          <a:stretch>
            <a:fillRect/>
          </a:stretch>
        </p:blipFill>
        <p:spPr>
          <a:xfrm>
            <a:off x="8804635" y="2665625"/>
            <a:ext cx="3165519" cy="2933896"/>
          </a:xfrm>
          <a:prstGeom prst="rect">
            <a:avLst/>
          </a:prstGeom>
        </p:spPr>
      </p:pic>
    </p:spTree>
    <p:extLst>
      <p:ext uri="{BB962C8B-B14F-4D97-AF65-F5344CB8AC3E}">
        <p14:creationId xmlns:p14="http://schemas.microsoft.com/office/powerpoint/2010/main" val="4039398888"/>
      </p:ext>
    </p:extLst>
  </p:cSld>
  <p:clrMapOvr>
    <a:masterClrMapping/>
  </p:clrMapOvr>
</p:sld>
</file>

<file path=ppt/theme/theme1.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Vis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Vis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EF318974DDAC468B01BA9AC7767099" ma:contentTypeVersion="4" ma:contentTypeDescription="Create a new document." ma:contentTypeScope="" ma:versionID="48cbef8e54f4510412f58077111cfa2a">
  <xsd:schema xmlns:xsd="http://www.w3.org/2001/XMLSchema" xmlns:xs="http://www.w3.org/2001/XMLSchema" xmlns:p="http://schemas.microsoft.com/office/2006/metadata/properties" xmlns:ns1="http://schemas.microsoft.com/sharepoint/v3" targetNamespace="http://schemas.microsoft.com/office/2006/metadata/properties" ma:root="true" ma:fieldsID="8b4138599832faa7dbab8f9f17c133d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527389-19BC-4396-AB63-D8DC3E51BFEA}">
  <ds:schemaRefs>
    <ds:schemaRef ds:uri="http://schemas.microsoft.com/office/infopath/2007/PartnerControls"/>
    <ds:schemaRef ds:uri="http://purl.org/dc/elements/1.1/"/>
    <ds:schemaRef ds:uri="http://schemas.microsoft.com/office/2006/metadata/properties"/>
    <ds:schemaRef ds:uri="5ecb5476-ec47-4e0e-bb8f-18cc9996bdce"/>
    <ds:schemaRef ds:uri="http://purl.org/dc/terms/"/>
    <ds:schemaRef ds:uri="http://schemas.openxmlformats.org/package/2006/metadata/core-properties"/>
    <ds:schemaRef ds:uri="http://schemas.microsoft.com/office/2006/documentManagement/types"/>
    <ds:schemaRef ds:uri="0d56987e-b081-4ee0-a0be-aeefa5041c94"/>
    <ds:schemaRef ds:uri="http://www.w3.org/XML/1998/namespace"/>
    <ds:schemaRef ds:uri="http://purl.org/dc/dcmitype/"/>
  </ds:schemaRefs>
</ds:datastoreItem>
</file>

<file path=customXml/itemProps2.xml><?xml version="1.0" encoding="utf-8"?>
<ds:datastoreItem xmlns:ds="http://schemas.openxmlformats.org/officeDocument/2006/customXml" ds:itemID="{ACEE1B76-0963-4163-BD1E-64D1A5E1D903}"/>
</file>

<file path=customXml/itemProps3.xml><?xml version="1.0" encoding="utf-8"?>
<ds:datastoreItem xmlns:ds="http://schemas.openxmlformats.org/officeDocument/2006/customXml" ds:itemID="{C6E2833D-B511-4F93-8978-DF40EA7DC9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1303</TotalTime>
  <Words>1589</Words>
  <Application>Microsoft Office PowerPoint</Application>
  <PresentationFormat>Widescreen</PresentationFormat>
  <Paragraphs>162</Paragraphs>
  <Slides>21</Slides>
  <Notes>19</Notes>
  <HiddenSlides>0</HiddenSlides>
  <MMClips>0</MMClips>
  <ScaleCrop>false</ScaleCrop>
  <HeadingPairs>
    <vt:vector size="6" baseType="variant">
      <vt:variant>
        <vt:lpstr>Fonts Used</vt:lpstr>
      </vt:variant>
      <vt:variant>
        <vt:i4>4</vt:i4>
      </vt:variant>
      <vt:variant>
        <vt:lpstr>Theme</vt:lpstr>
      </vt:variant>
      <vt:variant>
        <vt:i4>15</vt:i4>
      </vt:variant>
      <vt:variant>
        <vt:lpstr>Slide Titles</vt:lpstr>
      </vt:variant>
      <vt:variant>
        <vt:i4>21</vt:i4>
      </vt:variant>
    </vt:vector>
  </HeadingPairs>
  <TitlesOfParts>
    <vt:vector size="40" baseType="lpstr">
      <vt:lpstr>Aeonik</vt:lpstr>
      <vt:lpstr>Arial</vt:lpstr>
      <vt:lpstr>Calibri</vt:lpstr>
      <vt:lpstr>Courier New</vt:lpstr>
      <vt:lpstr>1</vt:lpstr>
      <vt:lpstr>2</vt:lpstr>
      <vt:lpstr>3</vt:lpstr>
      <vt:lpstr>4</vt:lpstr>
      <vt:lpstr>5</vt:lpstr>
      <vt:lpstr>6</vt:lpstr>
      <vt:lpstr>7</vt:lpstr>
      <vt:lpstr>8</vt:lpstr>
      <vt:lpstr>9</vt:lpstr>
      <vt:lpstr>10</vt:lpstr>
      <vt:lpstr>11</vt:lpstr>
      <vt:lpstr>12</vt:lpstr>
      <vt:lpstr>13</vt:lpstr>
      <vt:lpstr>Vision 1</vt:lpstr>
      <vt:lpstr>Vision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Everitt</dc:creator>
  <cp:lastModifiedBy>Brittany Meyer</cp:lastModifiedBy>
  <cp:revision>2</cp:revision>
  <dcterms:created xsi:type="dcterms:W3CDTF">2021-04-28T14:56:55Z</dcterms:created>
  <dcterms:modified xsi:type="dcterms:W3CDTF">2023-05-10T13:52:51Z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0x0101005AEF318974DDAC468B01BA9AC7767099</vt:lpwstr>
  </property>
  <property fmtid="{D5CDD505-2E9C-101B-9397-08002B2CF9AE}" pid="3" name="MediaServiceImageTags">
    <vt:lpwstr/>
  </property>
</Properties>
</file>