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B286"/>
    <a:srgbClr val="FFB174"/>
    <a:srgbClr val="8097B2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70CDEA-9823-423F-B789-927D56C06CE8}" v="1" dt="2024-10-31T17:32:56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664763-8021-4874-8E65-307F94900281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8DDDD75-4160-4630-A6C6-441EF47E9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7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36671-5916-4B06-9C3C-57078CDA7A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11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9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9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2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1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2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7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7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6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6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ACF88-BFC8-4170-A3A6-4A55A4D41E36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17D73-7208-495D-AF09-36CBDEA2E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54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rica.brakefield@ky.gov" TargetMode="External"/><Relationship Id="rId7" Type="http://schemas.openxmlformats.org/officeDocument/2006/relationships/hyperlink" Target="mailto:Adam.massey@ky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jhanley@ky.gov" TargetMode="External"/><Relationship Id="rId5" Type="http://schemas.openxmlformats.org/officeDocument/2006/relationships/hyperlink" Target="mailto:emily.covey@ky.gov" TargetMode="External"/><Relationship Id="rId4" Type="http://schemas.openxmlformats.org/officeDocument/2006/relationships/hyperlink" Target="mailto:chris.edwards@ky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6556" y="2099160"/>
            <a:ext cx="611395" cy="80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175480" y="2656414"/>
            <a:ext cx="307777" cy="795095"/>
          </a:xfrm>
          <a:prstGeom prst="rect">
            <a:avLst/>
          </a:prstGeom>
          <a:solidFill>
            <a:srgbClr val="00B0F0"/>
          </a:solidFill>
        </p:spPr>
        <p:txBody>
          <a:bodyPr vert="vert270" wrap="square" rtlCol="0">
            <a:spAutoFit/>
          </a:bodyPr>
          <a:lstStyle/>
          <a:p>
            <a:r>
              <a:rPr lang="en-US" sz="800" dirty="0"/>
              <a:t>    Woodford</a:t>
            </a:r>
          </a:p>
        </p:txBody>
      </p:sp>
      <p:sp>
        <p:nvSpPr>
          <p:cNvPr id="3393" name="Rectangle 321" descr="Solid diamond"/>
          <p:cNvSpPr>
            <a:spLocks noChangeArrowheads="1"/>
          </p:cNvSpPr>
          <p:nvPr/>
        </p:nvSpPr>
        <p:spPr bwMode="auto">
          <a:xfrm>
            <a:off x="298867" y="160833"/>
            <a:ext cx="6173064" cy="1415772"/>
          </a:xfrm>
          <a:prstGeom prst="rect">
            <a:avLst/>
          </a:prstGeom>
          <a:solidFill>
            <a:schemeClr val="bg1"/>
          </a:solidFill>
          <a:ln w="9525">
            <a:solidFill>
              <a:schemeClr val="dk1"/>
            </a:solidFill>
            <a:miter lim="800000"/>
            <a:headEnd/>
            <a:tailEnd/>
          </a:ln>
          <a:effectLst/>
        </p:spPr>
        <p:txBody>
          <a:bodyPr wrap="square" lIns="20002" tIns="0" rIns="0" bIns="0">
            <a:spAutoFit/>
          </a:bodyPr>
          <a:lstStyle/>
          <a:p>
            <a:pPr defTabSz="1000125"/>
            <a:r>
              <a:rPr lang="en-US" sz="2000" b="1" u="sng" dirty="0"/>
              <a:t>Food Safety Branch</a:t>
            </a:r>
            <a:endParaRPr lang="en-US" sz="2000" b="1" dirty="0"/>
          </a:p>
          <a:p>
            <a:pPr defTabSz="1000125"/>
            <a:r>
              <a:rPr lang="en-US" sz="1200" dirty="0"/>
              <a:t>Mark Reed, Branch Manager – 502-229-4029 </a:t>
            </a:r>
            <a:r>
              <a:rPr lang="en-US" sz="1200" u="sng" dirty="0">
                <a:solidFill>
                  <a:schemeClr val="accent1">
                    <a:lumMod val="50000"/>
                  </a:schemeClr>
                </a:solidFill>
              </a:rPr>
              <a:t>markm.reed</a:t>
            </a:r>
            <a:r>
              <a:rPr lang="en-US" sz="1200" u="sng" dirty="0">
                <a:solidFill>
                  <a:schemeClr val="accent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@ky.gov</a:t>
            </a:r>
            <a:endParaRPr lang="en-US" sz="1200" u="sng" dirty="0">
              <a:solidFill>
                <a:schemeClr val="accent1">
                  <a:lumMod val="50000"/>
                </a:schemeClr>
              </a:solidFill>
            </a:endParaRPr>
          </a:p>
          <a:p>
            <a:pPr defTabSz="1000125"/>
            <a:r>
              <a:rPr lang="en-US" sz="1200" dirty="0"/>
              <a:t>Pam Hendren, Retail Food Supervisor—502-234-4055 </a:t>
            </a:r>
            <a:r>
              <a:rPr lang="en-US" sz="1200" u="sng" dirty="0">
                <a:solidFill>
                  <a:srgbClr val="0070C0"/>
                </a:solidFill>
              </a:rPr>
              <a:t>pamela.hendren@ky.gov</a:t>
            </a:r>
            <a:endParaRPr lang="en-US" sz="1200" dirty="0">
              <a:solidFill>
                <a:srgbClr val="0070C0"/>
              </a:solidFill>
            </a:endParaRPr>
          </a:p>
          <a:p>
            <a:pPr defTabSz="1000125"/>
            <a:r>
              <a:rPr lang="en-US" sz="1200" dirty="0"/>
              <a:t>Dan Anderson, RFRPS Administrator– 502-330-2623 </a:t>
            </a:r>
            <a:r>
              <a:rPr lang="en-US" sz="1200" u="sng" dirty="0">
                <a:solidFill>
                  <a:srgbClr val="0070C0"/>
                </a:solidFill>
              </a:rPr>
              <a:t>dan.anderson@ky.gov</a:t>
            </a:r>
            <a:endParaRPr lang="en-US" sz="1200" dirty="0">
              <a:solidFill>
                <a:srgbClr val="0070C0"/>
              </a:solidFill>
            </a:endParaRPr>
          </a:p>
          <a:p>
            <a:pPr defTabSz="1000125"/>
            <a:r>
              <a:rPr lang="en-US" sz="1200" dirty="0"/>
              <a:t>Lewis Ramsey, HB Processing/Micro-Processing Adm– 502-330-7669 </a:t>
            </a: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</a:rPr>
              <a:t>lewis.ramsey</a:t>
            </a:r>
            <a:r>
              <a:rPr lang="en-US" sz="1200" u="sng" dirty="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ky.gov</a:t>
            </a: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defTabSz="1000125"/>
            <a:r>
              <a:rPr lang="en-US" sz="1200" dirty="0"/>
              <a:t>Emily Covey, Foodborne Outbreak &amp; Recall Coordinator—502-229-7893 </a:t>
            </a: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  <a:hlinkClick r:id="rId5"/>
              </a:rPr>
              <a:t>emily.covey@ky.gov</a:t>
            </a:r>
            <a:endParaRPr lang="en-US" sz="1200" u="sng" dirty="0">
              <a:solidFill>
                <a:schemeClr val="accent1">
                  <a:lumMod val="75000"/>
                </a:schemeClr>
              </a:solidFill>
            </a:endParaRPr>
          </a:p>
          <a:p>
            <a:pPr defTabSz="1000125"/>
            <a:r>
              <a:rPr lang="en-US" sz="1200" dirty="0"/>
              <a:t>Jacob Hauser, Labeling Coordinator—502-229-2649 </a:t>
            </a:r>
            <a:r>
              <a:rPr lang="en-US" sz="1200" u="sng" dirty="0">
                <a:solidFill>
                  <a:schemeClr val="accent1">
                    <a:lumMod val="75000"/>
                  </a:schemeClr>
                </a:solidFill>
              </a:rPr>
              <a:t>jacob.hauser@ky.gov</a:t>
            </a:r>
            <a:endParaRPr lang="en-US" sz="1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6BA69-885A-4EB1-864C-B2DF54891217}" type="datetime1">
              <a:rPr lang="en-US" smtClean="0"/>
              <a:t>12/17/2025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22897" y="748627"/>
            <a:ext cx="10965680" cy="5512466"/>
            <a:chOff x="2255839" y="1444626"/>
            <a:chExt cx="7932737" cy="3987800"/>
          </a:xfrm>
        </p:grpSpPr>
        <p:sp>
          <p:nvSpPr>
            <p:cNvPr id="3134" name="Freeform 62"/>
            <p:cNvSpPr>
              <a:spLocks/>
            </p:cNvSpPr>
            <p:nvPr/>
          </p:nvSpPr>
          <p:spPr bwMode="auto">
            <a:xfrm>
              <a:off x="6232525" y="3201986"/>
              <a:ext cx="611188" cy="707474"/>
            </a:xfrm>
            <a:custGeom>
              <a:avLst/>
              <a:gdLst/>
              <a:ahLst/>
              <a:cxnLst>
                <a:cxn ang="0">
                  <a:pos x="776" y="2016"/>
                </a:cxn>
                <a:cxn ang="0">
                  <a:pos x="688" y="1888"/>
                </a:cxn>
                <a:cxn ang="0">
                  <a:pos x="680" y="1856"/>
                </a:cxn>
                <a:cxn ang="0">
                  <a:pos x="636" y="1708"/>
                </a:cxn>
                <a:cxn ang="0">
                  <a:pos x="660" y="1600"/>
                </a:cxn>
                <a:cxn ang="0">
                  <a:pos x="548" y="1600"/>
                </a:cxn>
                <a:cxn ang="0">
                  <a:pos x="440" y="1572"/>
                </a:cxn>
                <a:cxn ang="0">
                  <a:pos x="360" y="1456"/>
                </a:cxn>
                <a:cxn ang="0">
                  <a:pos x="232" y="1272"/>
                </a:cxn>
                <a:cxn ang="0">
                  <a:pos x="144" y="1212"/>
                </a:cxn>
                <a:cxn ang="0">
                  <a:pos x="84" y="1168"/>
                </a:cxn>
                <a:cxn ang="0">
                  <a:pos x="36" y="1144"/>
                </a:cxn>
                <a:cxn ang="0">
                  <a:pos x="4" y="1040"/>
                </a:cxn>
                <a:cxn ang="0">
                  <a:pos x="100" y="1004"/>
                </a:cxn>
                <a:cxn ang="0">
                  <a:pos x="216" y="952"/>
                </a:cxn>
                <a:cxn ang="0">
                  <a:pos x="340" y="896"/>
                </a:cxn>
                <a:cxn ang="0">
                  <a:pos x="436" y="848"/>
                </a:cxn>
                <a:cxn ang="0">
                  <a:pos x="524" y="772"/>
                </a:cxn>
                <a:cxn ang="0">
                  <a:pos x="552" y="668"/>
                </a:cxn>
                <a:cxn ang="0">
                  <a:pos x="656" y="604"/>
                </a:cxn>
                <a:cxn ang="0">
                  <a:pos x="660" y="484"/>
                </a:cxn>
                <a:cxn ang="0">
                  <a:pos x="748" y="380"/>
                </a:cxn>
                <a:cxn ang="0">
                  <a:pos x="824" y="296"/>
                </a:cxn>
                <a:cxn ang="0">
                  <a:pos x="928" y="192"/>
                </a:cxn>
                <a:cxn ang="0">
                  <a:pos x="1072" y="0"/>
                </a:cxn>
                <a:cxn ang="0">
                  <a:pos x="1284" y="148"/>
                </a:cxn>
                <a:cxn ang="0">
                  <a:pos x="1460" y="260"/>
                </a:cxn>
                <a:cxn ang="0">
                  <a:pos x="2532" y="520"/>
                </a:cxn>
                <a:cxn ang="0">
                  <a:pos x="2388" y="504"/>
                </a:cxn>
                <a:cxn ang="0">
                  <a:pos x="2364" y="504"/>
                </a:cxn>
                <a:cxn ang="0">
                  <a:pos x="2316" y="532"/>
                </a:cxn>
                <a:cxn ang="0">
                  <a:pos x="2356" y="640"/>
                </a:cxn>
                <a:cxn ang="0">
                  <a:pos x="2332" y="696"/>
                </a:cxn>
                <a:cxn ang="0">
                  <a:pos x="2256" y="732"/>
                </a:cxn>
                <a:cxn ang="0">
                  <a:pos x="2172" y="628"/>
                </a:cxn>
                <a:cxn ang="0">
                  <a:pos x="2084" y="676"/>
                </a:cxn>
                <a:cxn ang="0">
                  <a:pos x="2040" y="760"/>
                </a:cxn>
                <a:cxn ang="0">
                  <a:pos x="1988" y="776"/>
                </a:cxn>
                <a:cxn ang="0">
                  <a:pos x="1908" y="844"/>
                </a:cxn>
                <a:cxn ang="0">
                  <a:pos x="1844" y="952"/>
                </a:cxn>
                <a:cxn ang="0">
                  <a:pos x="1872" y="1052"/>
                </a:cxn>
                <a:cxn ang="0">
                  <a:pos x="1748" y="1120"/>
                </a:cxn>
                <a:cxn ang="0">
                  <a:pos x="1672" y="1124"/>
                </a:cxn>
                <a:cxn ang="0">
                  <a:pos x="1696" y="1220"/>
                </a:cxn>
                <a:cxn ang="0">
                  <a:pos x="1608" y="1212"/>
                </a:cxn>
                <a:cxn ang="0">
                  <a:pos x="1584" y="1352"/>
                </a:cxn>
                <a:cxn ang="0">
                  <a:pos x="1480" y="1396"/>
                </a:cxn>
                <a:cxn ang="0">
                  <a:pos x="944" y="2324"/>
                </a:cxn>
                <a:cxn ang="0">
                  <a:pos x="872" y="2344"/>
                </a:cxn>
                <a:cxn ang="0">
                  <a:pos x="852" y="2492"/>
                </a:cxn>
                <a:cxn ang="0">
                  <a:pos x="792" y="2532"/>
                </a:cxn>
                <a:cxn ang="0">
                  <a:pos x="668" y="2484"/>
                </a:cxn>
                <a:cxn ang="0">
                  <a:pos x="596" y="2444"/>
                </a:cxn>
                <a:cxn ang="0">
                  <a:pos x="548" y="2364"/>
                </a:cxn>
                <a:cxn ang="0">
                  <a:pos x="604" y="2256"/>
                </a:cxn>
                <a:cxn ang="0">
                  <a:pos x="628" y="2172"/>
                </a:cxn>
                <a:cxn ang="0">
                  <a:pos x="624" y="2096"/>
                </a:cxn>
                <a:cxn ang="0">
                  <a:pos x="600" y="2020"/>
                </a:cxn>
                <a:cxn ang="0">
                  <a:pos x="720" y="1988"/>
                </a:cxn>
              </a:cxnLst>
              <a:rect l="0" t="0" r="r" b="b"/>
              <a:pathLst>
                <a:path w="2532" h="2532">
                  <a:moveTo>
                    <a:pt x="700" y="2000"/>
                  </a:moveTo>
                  <a:lnTo>
                    <a:pt x="756" y="2028"/>
                  </a:lnTo>
                  <a:lnTo>
                    <a:pt x="776" y="2016"/>
                  </a:lnTo>
                  <a:lnTo>
                    <a:pt x="756" y="1964"/>
                  </a:lnTo>
                  <a:lnTo>
                    <a:pt x="756" y="1924"/>
                  </a:lnTo>
                  <a:lnTo>
                    <a:pt x="688" y="1888"/>
                  </a:lnTo>
                  <a:lnTo>
                    <a:pt x="636" y="1896"/>
                  </a:lnTo>
                  <a:lnTo>
                    <a:pt x="632" y="1840"/>
                  </a:lnTo>
                  <a:lnTo>
                    <a:pt x="680" y="1856"/>
                  </a:lnTo>
                  <a:lnTo>
                    <a:pt x="700" y="1816"/>
                  </a:lnTo>
                  <a:lnTo>
                    <a:pt x="652" y="1764"/>
                  </a:lnTo>
                  <a:lnTo>
                    <a:pt x="636" y="1708"/>
                  </a:lnTo>
                  <a:lnTo>
                    <a:pt x="664" y="1672"/>
                  </a:lnTo>
                  <a:lnTo>
                    <a:pt x="652" y="1644"/>
                  </a:lnTo>
                  <a:lnTo>
                    <a:pt x="660" y="1600"/>
                  </a:lnTo>
                  <a:lnTo>
                    <a:pt x="608" y="1576"/>
                  </a:lnTo>
                  <a:lnTo>
                    <a:pt x="580" y="1588"/>
                  </a:lnTo>
                  <a:lnTo>
                    <a:pt x="548" y="1600"/>
                  </a:lnTo>
                  <a:lnTo>
                    <a:pt x="484" y="1600"/>
                  </a:lnTo>
                  <a:lnTo>
                    <a:pt x="468" y="1588"/>
                  </a:lnTo>
                  <a:lnTo>
                    <a:pt x="440" y="1572"/>
                  </a:lnTo>
                  <a:lnTo>
                    <a:pt x="416" y="1540"/>
                  </a:lnTo>
                  <a:lnTo>
                    <a:pt x="400" y="1476"/>
                  </a:lnTo>
                  <a:lnTo>
                    <a:pt x="360" y="1456"/>
                  </a:lnTo>
                  <a:lnTo>
                    <a:pt x="320" y="1416"/>
                  </a:lnTo>
                  <a:lnTo>
                    <a:pt x="274" y="1416"/>
                  </a:lnTo>
                  <a:lnTo>
                    <a:pt x="232" y="1272"/>
                  </a:lnTo>
                  <a:lnTo>
                    <a:pt x="184" y="1264"/>
                  </a:lnTo>
                  <a:lnTo>
                    <a:pt x="164" y="1228"/>
                  </a:lnTo>
                  <a:lnTo>
                    <a:pt x="144" y="1212"/>
                  </a:lnTo>
                  <a:lnTo>
                    <a:pt x="120" y="1208"/>
                  </a:lnTo>
                  <a:lnTo>
                    <a:pt x="120" y="1176"/>
                  </a:lnTo>
                  <a:lnTo>
                    <a:pt x="84" y="1168"/>
                  </a:lnTo>
                  <a:lnTo>
                    <a:pt x="68" y="1192"/>
                  </a:lnTo>
                  <a:lnTo>
                    <a:pt x="32" y="1172"/>
                  </a:lnTo>
                  <a:lnTo>
                    <a:pt x="36" y="1144"/>
                  </a:lnTo>
                  <a:lnTo>
                    <a:pt x="48" y="1112"/>
                  </a:lnTo>
                  <a:lnTo>
                    <a:pt x="12" y="1088"/>
                  </a:lnTo>
                  <a:lnTo>
                    <a:pt x="4" y="1040"/>
                  </a:lnTo>
                  <a:lnTo>
                    <a:pt x="0" y="988"/>
                  </a:lnTo>
                  <a:lnTo>
                    <a:pt x="52" y="984"/>
                  </a:lnTo>
                  <a:lnTo>
                    <a:pt x="100" y="1004"/>
                  </a:lnTo>
                  <a:lnTo>
                    <a:pt x="140" y="984"/>
                  </a:lnTo>
                  <a:lnTo>
                    <a:pt x="172" y="972"/>
                  </a:lnTo>
                  <a:lnTo>
                    <a:pt x="216" y="952"/>
                  </a:lnTo>
                  <a:lnTo>
                    <a:pt x="252" y="944"/>
                  </a:lnTo>
                  <a:lnTo>
                    <a:pt x="284" y="916"/>
                  </a:lnTo>
                  <a:lnTo>
                    <a:pt x="340" y="896"/>
                  </a:lnTo>
                  <a:lnTo>
                    <a:pt x="380" y="892"/>
                  </a:lnTo>
                  <a:lnTo>
                    <a:pt x="372" y="856"/>
                  </a:lnTo>
                  <a:lnTo>
                    <a:pt x="436" y="848"/>
                  </a:lnTo>
                  <a:lnTo>
                    <a:pt x="452" y="796"/>
                  </a:lnTo>
                  <a:lnTo>
                    <a:pt x="476" y="760"/>
                  </a:lnTo>
                  <a:lnTo>
                    <a:pt x="524" y="772"/>
                  </a:lnTo>
                  <a:lnTo>
                    <a:pt x="536" y="732"/>
                  </a:lnTo>
                  <a:lnTo>
                    <a:pt x="568" y="708"/>
                  </a:lnTo>
                  <a:lnTo>
                    <a:pt x="552" y="668"/>
                  </a:lnTo>
                  <a:lnTo>
                    <a:pt x="596" y="660"/>
                  </a:lnTo>
                  <a:lnTo>
                    <a:pt x="616" y="628"/>
                  </a:lnTo>
                  <a:lnTo>
                    <a:pt x="656" y="604"/>
                  </a:lnTo>
                  <a:lnTo>
                    <a:pt x="696" y="576"/>
                  </a:lnTo>
                  <a:lnTo>
                    <a:pt x="664" y="524"/>
                  </a:lnTo>
                  <a:lnTo>
                    <a:pt x="660" y="484"/>
                  </a:lnTo>
                  <a:lnTo>
                    <a:pt x="668" y="432"/>
                  </a:lnTo>
                  <a:lnTo>
                    <a:pt x="712" y="400"/>
                  </a:lnTo>
                  <a:lnTo>
                    <a:pt x="748" y="380"/>
                  </a:lnTo>
                  <a:lnTo>
                    <a:pt x="756" y="352"/>
                  </a:lnTo>
                  <a:lnTo>
                    <a:pt x="812" y="348"/>
                  </a:lnTo>
                  <a:lnTo>
                    <a:pt x="824" y="296"/>
                  </a:lnTo>
                  <a:lnTo>
                    <a:pt x="836" y="268"/>
                  </a:lnTo>
                  <a:lnTo>
                    <a:pt x="908" y="236"/>
                  </a:lnTo>
                  <a:lnTo>
                    <a:pt x="928" y="192"/>
                  </a:lnTo>
                  <a:lnTo>
                    <a:pt x="916" y="156"/>
                  </a:lnTo>
                  <a:lnTo>
                    <a:pt x="880" y="136"/>
                  </a:lnTo>
                  <a:lnTo>
                    <a:pt x="1072" y="0"/>
                  </a:lnTo>
                  <a:lnTo>
                    <a:pt x="1176" y="88"/>
                  </a:lnTo>
                  <a:lnTo>
                    <a:pt x="1240" y="104"/>
                  </a:lnTo>
                  <a:lnTo>
                    <a:pt x="1284" y="148"/>
                  </a:lnTo>
                  <a:lnTo>
                    <a:pt x="1348" y="160"/>
                  </a:lnTo>
                  <a:lnTo>
                    <a:pt x="1384" y="188"/>
                  </a:lnTo>
                  <a:lnTo>
                    <a:pt x="1460" y="260"/>
                  </a:lnTo>
                  <a:lnTo>
                    <a:pt x="1536" y="244"/>
                  </a:lnTo>
                  <a:lnTo>
                    <a:pt x="2452" y="76"/>
                  </a:lnTo>
                  <a:lnTo>
                    <a:pt x="2532" y="520"/>
                  </a:lnTo>
                  <a:lnTo>
                    <a:pt x="2500" y="504"/>
                  </a:lnTo>
                  <a:lnTo>
                    <a:pt x="2440" y="524"/>
                  </a:lnTo>
                  <a:lnTo>
                    <a:pt x="2388" y="504"/>
                  </a:lnTo>
                  <a:lnTo>
                    <a:pt x="2380" y="556"/>
                  </a:lnTo>
                  <a:lnTo>
                    <a:pt x="2356" y="536"/>
                  </a:lnTo>
                  <a:lnTo>
                    <a:pt x="2364" y="504"/>
                  </a:lnTo>
                  <a:lnTo>
                    <a:pt x="2368" y="480"/>
                  </a:lnTo>
                  <a:lnTo>
                    <a:pt x="2320" y="452"/>
                  </a:lnTo>
                  <a:lnTo>
                    <a:pt x="2316" y="532"/>
                  </a:lnTo>
                  <a:lnTo>
                    <a:pt x="2332" y="568"/>
                  </a:lnTo>
                  <a:lnTo>
                    <a:pt x="2328" y="596"/>
                  </a:lnTo>
                  <a:lnTo>
                    <a:pt x="2356" y="640"/>
                  </a:lnTo>
                  <a:lnTo>
                    <a:pt x="2328" y="640"/>
                  </a:lnTo>
                  <a:lnTo>
                    <a:pt x="2308" y="668"/>
                  </a:lnTo>
                  <a:lnTo>
                    <a:pt x="2332" y="696"/>
                  </a:lnTo>
                  <a:lnTo>
                    <a:pt x="2324" y="716"/>
                  </a:lnTo>
                  <a:lnTo>
                    <a:pt x="2308" y="756"/>
                  </a:lnTo>
                  <a:lnTo>
                    <a:pt x="2256" y="732"/>
                  </a:lnTo>
                  <a:lnTo>
                    <a:pt x="2260" y="692"/>
                  </a:lnTo>
                  <a:lnTo>
                    <a:pt x="2248" y="620"/>
                  </a:lnTo>
                  <a:lnTo>
                    <a:pt x="2172" y="628"/>
                  </a:lnTo>
                  <a:lnTo>
                    <a:pt x="2124" y="656"/>
                  </a:lnTo>
                  <a:lnTo>
                    <a:pt x="2100" y="648"/>
                  </a:lnTo>
                  <a:lnTo>
                    <a:pt x="2084" y="676"/>
                  </a:lnTo>
                  <a:lnTo>
                    <a:pt x="2160" y="744"/>
                  </a:lnTo>
                  <a:lnTo>
                    <a:pt x="2080" y="756"/>
                  </a:lnTo>
                  <a:lnTo>
                    <a:pt x="2040" y="760"/>
                  </a:lnTo>
                  <a:lnTo>
                    <a:pt x="2004" y="724"/>
                  </a:lnTo>
                  <a:lnTo>
                    <a:pt x="1976" y="744"/>
                  </a:lnTo>
                  <a:lnTo>
                    <a:pt x="1988" y="776"/>
                  </a:lnTo>
                  <a:lnTo>
                    <a:pt x="1996" y="808"/>
                  </a:lnTo>
                  <a:lnTo>
                    <a:pt x="1952" y="832"/>
                  </a:lnTo>
                  <a:lnTo>
                    <a:pt x="1908" y="844"/>
                  </a:lnTo>
                  <a:lnTo>
                    <a:pt x="1900" y="888"/>
                  </a:lnTo>
                  <a:lnTo>
                    <a:pt x="1868" y="900"/>
                  </a:lnTo>
                  <a:lnTo>
                    <a:pt x="1844" y="952"/>
                  </a:lnTo>
                  <a:lnTo>
                    <a:pt x="1848" y="992"/>
                  </a:lnTo>
                  <a:lnTo>
                    <a:pt x="1876" y="1012"/>
                  </a:lnTo>
                  <a:lnTo>
                    <a:pt x="1872" y="1052"/>
                  </a:lnTo>
                  <a:lnTo>
                    <a:pt x="1796" y="1088"/>
                  </a:lnTo>
                  <a:lnTo>
                    <a:pt x="1748" y="1080"/>
                  </a:lnTo>
                  <a:lnTo>
                    <a:pt x="1748" y="1120"/>
                  </a:lnTo>
                  <a:lnTo>
                    <a:pt x="1716" y="1116"/>
                  </a:lnTo>
                  <a:lnTo>
                    <a:pt x="1668" y="1100"/>
                  </a:lnTo>
                  <a:lnTo>
                    <a:pt x="1672" y="1124"/>
                  </a:lnTo>
                  <a:lnTo>
                    <a:pt x="1680" y="1188"/>
                  </a:lnTo>
                  <a:lnTo>
                    <a:pt x="1708" y="1188"/>
                  </a:lnTo>
                  <a:lnTo>
                    <a:pt x="1696" y="1220"/>
                  </a:lnTo>
                  <a:lnTo>
                    <a:pt x="1680" y="1244"/>
                  </a:lnTo>
                  <a:lnTo>
                    <a:pt x="1640" y="1232"/>
                  </a:lnTo>
                  <a:lnTo>
                    <a:pt x="1608" y="1212"/>
                  </a:lnTo>
                  <a:lnTo>
                    <a:pt x="1584" y="1216"/>
                  </a:lnTo>
                  <a:lnTo>
                    <a:pt x="1592" y="1288"/>
                  </a:lnTo>
                  <a:lnTo>
                    <a:pt x="1584" y="1352"/>
                  </a:lnTo>
                  <a:lnTo>
                    <a:pt x="1536" y="1332"/>
                  </a:lnTo>
                  <a:lnTo>
                    <a:pt x="1508" y="1384"/>
                  </a:lnTo>
                  <a:lnTo>
                    <a:pt x="1480" y="1396"/>
                  </a:lnTo>
                  <a:lnTo>
                    <a:pt x="1256" y="1648"/>
                  </a:lnTo>
                  <a:lnTo>
                    <a:pt x="980" y="2352"/>
                  </a:lnTo>
                  <a:lnTo>
                    <a:pt x="944" y="2324"/>
                  </a:lnTo>
                  <a:lnTo>
                    <a:pt x="904" y="2332"/>
                  </a:lnTo>
                  <a:lnTo>
                    <a:pt x="876" y="2336"/>
                  </a:lnTo>
                  <a:lnTo>
                    <a:pt x="872" y="2344"/>
                  </a:lnTo>
                  <a:lnTo>
                    <a:pt x="860" y="2408"/>
                  </a:lnTo>
                  <a:lnTo>
                    <a:pt x="868" y="2464"/>
                  </a:lnTo>
                  <a:lnTo>
                    <a:pt x="852" y="2492"/>
                  </a:lnTo>
                  <a:lnTo>
                    <a:pt x="832" y="2492"/>
                  </a:lnTo>
                  <a:lnTo>
                    <a:pt x="820" y="2512"/>
                  </a:lnTo>
                  <a:lnTo>
                    <a:pt x="792" y="2532"/>
                  </a:lnTo>
                  <a:lnTo>
                    <a:pt x="776" y="2508"/>
                  </a:lnTo>
                  <a:lnTo>
                    <a:pt x="732" y="2492"/>
                  </a:lnTo>
                  <a:lnTo>
                    <a:pt x="668" y="2484"/>
                  </a:lnTo>
                  <a:lnTo>
                    <a:pt x="676" y="2416"/>
                  </a:lnTo>
                  <a:lnTo>
                    <a:pt x="636" y="2404"/>
                  </a:lnTo>
                  <a:lnTo>
                    <a:pt x="596" y="2444"/>
                  </a:lnTo>
                  <a:lnTo>
                    <a:pt x="540" y="2432"/>
                  </a:lnTo>
                  <a:lnTo>
                    <a:pt x="540" y="2404"/>
                  </a:lnTo>
                  <a:lnTo>
                    <a:pt x="548" y="2364"/>
                  </a:lnTo>
                  <a:lnTo>
                    <a:pt x="604" y="2348"/>
                  </a:lnTo>
                  <a:lnTo>
                    <a:pt x="604" y="2312"/>
                  </a:lnTo>
                  <a:lnTo>
                    <a:pt x="604" y="2256"/>
                  </a:lnTo>
                  <a:lnTo>
                    <a:pt x="608" y="2228"/>
                  </a:lnTo>
                  <a:lnTo>
                    <a:pt x="604" y="2196"/>
                  </a:lnTo>
                  <a:lnTo>
                    <a:pt x="628" y="2172"/>
                  </a:lnTo>
                  <a:lnTo>
                    <a:pt x="668" y="2144"/>
                  </a:lnTo>
                  <a:lnTo>
                    <a:pt x="676" y="2088"/>
                  </a:lnTo>
                  <a:lnTo>
                    <a:pt x="624" y="2096"/>
                  </a:lnTo>
                  <a:lnTo>
                    <a:pt x="580" y="2072"/>
                  </a:lnTo>
                  <a:lnTo>
                    <a:pt x="568" y="2032"/>
                  </a:lnTo>
                  <a:lnTo>
                    <a:pt x="600" y="2020"/>
                  </a:lnTo>
                  <a:lnTo>
                    <a:pt x="640" y="2040"/>
                  </a:lnTo>
                  <a:lnTo>
                    <a:pt x="672" y="2036"/>
                  </a:lnTo>
                  <a:lnTo>
                    <a:pt x="720" y="1988"/>
                  </a:lnTo>
                  <a:lnTo>
                    <a:pt x="700" y="2000"/>
                  </a:lnTo>
                  <a:close/>
                </a:path>
              </a:pathLst>
            </a:custGeom>
            <a:solidFill>
              <a:srgbClr val="FF0000"/>
            </a:solidFill>
            <a:ln w="9525" cmpd="sng">
              <a:noFill/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3074" name="Freeform 2"/>
            <p:cNvSpPr>
              <a:spLocks/>
            </p:cNvSpPr>
            <p:nvPr/>
          </p:nvSpPr>
          <p:spPr bwMode="auto">
            <a:xfrm>
              <a:off x="8112126" y="4102100"/>
              <a:ext cx="493713" cy="623888"/>
            </a:xfrm>
            <a:custGeom>
              <a:avLst/>
              <a:gdLst/>
              <a:ahLst/>
              <a:cxnLst>
                <a:cxn ang="0">
                  <a:pos x="783" y="135"/>
                </a:cxn>
                <a:cxn ang="0">
                  <a:pos x="621" y="153"/>
                </a:cxn>
                <a:cxn ang="0">
                  <a:pos x="366" y="333"/>
                </a:cxn>
                <a:cxn ang="0">
                  <a:pos x="345" y="414"/>
                </a:cxn>
                <a:cxn ang="0">
                  <a:pos x="288" y="516"/>
                </a:cxn>
                <a:cxn ang="0">
                  <a:pos x="252" y="591"/>
                </a:cxn>
                <a:cxn ang="0">
                  <a:pos x="141" y="579"/>
                </a:cxn>
                <a:cxn ang="0">
                  <a:pos x="123" y="889"/>
                </a:cxn>
                <a:cxn ang="0">
                  <a:pos x="84" y="936"/>
                </a:cxn>
                <a:cxn ang="0">
                  <a:pos x="44" y="1006"/>
                </a:cxn>
                <a:cxn ang="0">
                  <a:pos x="0" y="1051"/>
                </a:cxn>
                <a:cxn ang="0">
                  <a:pos x="56" y="1116"/>
                </a:cxn>
                <a:cxn ang="0">
                  <a:pos x="170" y="1273"/>
                </a:cxn>
                <a:cxn ang="0">
                  <a:pos x="278" y="1359"/>
                </a:cxn>
                <a:cxn ang="0">
                  <a:pos x="356" y="1326"/>
                </a:cxn>
                <a:cxn ang="0">
                  <a:pos x="383" y="1371"/>
                </a:cxn>
                <a:cxn ang="0">
                  <a:pos x="467" y="1399"/>
                </a:cxn>
                <a:cxn ang="0">
                  <a:pos x="485" y="1473"/>
                </a:cxn>
                <a:cxn ang="0">
                  <a:pos x="441" y="1528"/>
                </a:cxn>
                <a:cxn ang="0">
                  <a:pos x="375" y="1545"/>
                </a:cxn>
                <a:cxn ang="0">
                  <a:pos x="386" y="1627"/>
                </a:cxn>
                <a:cxn ang="0">
                  <a:pos x="495" y="1683"/>
                </a:cxn>
                <a:cxn ang="0">
                  <a:pos x="525" y="1740"/>
                </a:cxn>
                <a:cxn ang="0">
                  <a:pos x="645" y="1752"/>
                </a:cxn>
                <a:cxn ang="0">
                  <a:pos x="708" y="1812"/>
                </a:cxn>
                <a:cxn ang="0">
                  <a:pos x="819" y="1764"/>
                </a:cxn>
                <a:cxn ang="0">
                  <a:pos x="870" y="1821"/>
                </a:cxn>
                <a:cxn ang="0">
                  <a:pos x="927" y="1851"/>
                </a:cxn>
                <a:cxn ang="0">
                  <a:pos x="1023" y="1815"/>
                </a:cxn>
                <a:cxn ang="0">
                  <a:pos x="1071" y="1881"/>
                </a:cxn>
                <a:cxn ang="0">
                  <a:pos x="1158" y="1959"/>
                </a:cxn>
                <a:cxn ang="0">
                  <a:pos x="1257" y="2010"/>
                </a:cxn>
                <a:cxn ang="0">
                  <a:pos x="1344" y="2073"/>
                </a:cxn>
                <a:cxn ang="0">
                  <a:pos x="1416" y="2121"/>
                </a:cxn>
                <a:cxn ang="0">
                  <a:pos x="1578" y="2145"/>
                </a:cxn>
                <a:cxn ang="0">
                  <a:pos x="2013" y="2256"/>
                </a:cxn>
                <a:cxn ang="0">
                  <a:pos x="2037" y="1890"/>
                </a:cxn>
                <a:cxn ang="0">
                  <a:pos x="1950" y="1779"/>
                </a:cxn>
                <a:cxn ang="0">
                  <a:pos x="1878" y="1680"/>
                </a:cxn>
                <a:cxn ang="0">
                  <a:pos x="1902" y="1554"/>
                </a:cxn>
                <a:cxn ang="0">
                  <a:pos x="1911" y="1365"/>
                </a:cxn>
                <a:cxn ang="0">
                  <a:pos x="2013" y="807"/>
                </a:cxn>
                <a:cxn ang="0">
                  <a:pos x="2010" y="627"/>
                </a:cxn>
                <a:cxn ang="0">
                  <a:pos x="1965" y="543"/>
                </a:cxn>
                <a:cxn ang="0">
                  <a:pos x="1857" y="474"/>
                </a:cxn>
                <a:cxn ang="0">
                  <a:pos x="1728" y="447"/>
                </a:cxn>
                <a:cxn ang="0">
                  <a:pos x="1707" y="363"/>
                </a:cxn>
                <a:cxn ang="0">
                  <a:pos x="1590" y="342"/>
                </a:cxn>
                <a:cxn ang="0">
                  <a:pos x="1548" y="267"/>
                </a:cxn>
                <a:cxn ang="0">
                  <a:pos x="1494" y="222"/>
                </a:cxn>
                <a:cxn ang="0">
                  <a:pos x="1452" y="162"/>
                </a:cxn>
                <a:cxn ang="0">
                  <a:pos x="1401" y="63"/>
                </a:cxn>
                <a:cxn ang="0">
                  <a:pos x="1299" y="9"/>
                </a:cxn>
                <a:cxn ang="0">
                  <a:pos x="1260" y="108"/>
                </a:cxn>
              </a:cxnLst>
              <a:rect l="0" t="0" r="r" b="b"/>
              <a:pathLst>
                <a:path w="2046" h="2256">
                  <a:moveTo>
                    <a:pt x="795" y="75"/>
                  </a:moveTo>
                  <a:lnTo>
                    <a:pt x="780" y="114"/>
                  </a:lnTo>
                  <a:lnTo>
                    <a:pt x="783" y="135"/>
                  </a:lnTo>
                  <a:lnTo>
                    <a:pt x="759" y="156"/>
                  </a:lnTo>
                  <a:lnTo>
                    <a:pt x="732" y="174"/>
                  </a:lnTo>
                  <a:lnTo>
                    <a:pt x="621" y="153"/>
                  </a:lnTo>
                  <a:lnTo>
                    <a:pt x="450" y="303"/>
                  </a:lnTo>
                  <a:lnTo>
                    <a:pt x="372" y="309"/>
                  </a:lnTo>
                  <a:lnTo>
                    <a:pt x="366" y="333"/>
                  </a:lnTo>
                  <a:lnTo>
                    <a:pt x="372" y="354"/>
                  </a:lnTo>
                  <a:lnTo>
                    <a:pt x="390" y="378"/>
                  </a:lnTo>
                  <a:lnTo>
                    <a:pt x="345" y="414"/>
                  </a:lnTo>
                  <a:lnTo>
                    <a:pt x="336" y="435"/>
                  </a:lnTo>
                  <a:lnTo>
                    <a:pt x="327" y="474"/>
                  </a:lnTo>
                  <a:lnTo>
                    <a:pt x="288" y="516"/>
                  </a:lnTo>
                  <a:lnTo>
                    <a:pt x="297" y="552"/>
                  </a:lnTo>
                  <a:lnTo>
                    <a:pt x="291" y="594"/>
                  </a:lnTo>
                  <a:lnTo>
                    <a:pt x="252" y="591"/>
                  </a:lnTo>
                  <a:lnTo>
                    <a:pt x="210" y="558"/>
                  </a:lnTo>
                  <a:lnTo>
                    <a:pt x="186" y="552"/>
                  </a:lnTo>
                  <a:lnTo>
                    <a:pt x="141" y="579"/>
                  </a:lnTo>
                  <a:lnTo>
                    <a:pt x="108" y="576"/>
                  </a:lnTo>
                  <a:lnTo>
                    <a:pt x="95" y="613"/>
                  </a:lnTo>
                  <a:lnTo>
                    <a:pt x="123" y="889"/>
                  </a:lnTo>
                  <a:lnTo>
                    <a:pt x="92" y="880"/>
                  </a:lnTo>
                  <a:lnTo>
                    <a:pt x="74" y="910"/>
                  </a:lnTo>
                  <a:lnTo>
                    <a:pt x="84" y="936"/>
                  </a:lnTo>
                  <a:lnTo>
                    <a:pt x="65" y="954"/>
                  </a:lnTo>
                  <a:lnTo>
                    <a:pt x="65" y="987"/>
                  </a:lnTo>
                  <a:lnTo>
                    <a:pt x="44" y="1006"/>
                  </a:lnTo>
                  <a:lnTo>
                    <a:pt x="33" y="1023"/>
                  </a:lnTo>
                  <a:lnTo>
                    <a:pt x="8" y="1027"/>
                  </a:lnTo>
                  <a:lnTo>
                    <a:pt x="0" y="1051"/>
                  </a:lnTo>
                  <a:lnTo>
                    <a:pt x="8" y="1071"/>
                  </a:lnTo>
                  <a:lnTo>
                    <a:pt x="26" y="1078"/>
                  </a:lnTo>
                  <a:lnTo>
                    <a:pt x="56" y="1116"/>
                  </a:lnTo>
                  <a:lnTo>
                    <a:pt x="99" y="1158"/>
                  </a:lnTo>
                  <a:lnTo>
                    <a:pt x="140" y="1225"/>
                  </a:lnTo>
                  <a:lnTo>
                    <a:pt x="170" y="1273"/>
                  </a:lnTo>
                  <a:lnTo>
                    <a:pt x="162" y="1321"/>
                  </a:lnTo>
                  <a:lnTo>
                    <a:pt x="245" y="1372"/>
                  </a:lnTo>
                  <a:lnTo>
                    <a:pt x="278" y="1359"/>
                  </a:lnTo>
                  <a:lnTo>
                    <a:pt x="312" y="1374"/>
                  </a:lnTo>
                  <a:lnTo>
                    <a:pt x="327" y="1345"/>
                  </a:lnTo>
                  <a:lnTo>
                    <a:pt x="356" y="1326"/>
                  </a:lnTo>
                  <a:lnTo>
                    <a:pt x="380" y="1326"/>
                  </a:lnTo>
                  <a:lnTo>
                    <a:pt x="401" y="1347"/>
                  </a:lnTo>
                  <a:lnTo>
                    <a:pt x="383" y="1371"/>
                  </a:lnTo>
                  <a:lnTo>
                    <a:pt x="399" y="1384"/>
                  </a:lnTo>
                  <a:lnTo>
                    <a:pt x="440" y="1386"/>
                  </a:lnTo>
                  <a:lnTo>
                    <a:pt x="467" y="1399"/>
                  </a:lnTo>
                  <a:lnTo>
                    <a:pt x="456" y="1446"/>
                  </a:lnTo>
                  <a:lnTo>
                    <a:pt x="473" y="1456"/>
                  </a:lnTo>
                  <a:lnTo>
                    <a:pt x="485" y="1473"/>
                  </a:lnTo>
                  <a:lnTo>
                    <a:pt x="465" y="1494"/>
                  </a:lnTo>
                  <a:lnTo>
                    <a:pt x="462" y="1512"/>
                  </a:lnTo>
                  <a:lnTo>
                    <a:pt x="441" y="1528"/>
                  </a:lnTo>
                  <a:lnTo>
                    <a:pt x="419" y="1519"/>
                  </a:lnTo>
                  <a:lnTo>
                    <a:pt x="407" y="1545"/>
                  </a:lnTo>
                  <a:lnTo>
                    <a:pt x="375" y="1545"/>
                  </a:lnTo>
                  <a:lnTo>
                    <a:pt x="381" y="1588"/>
                  </a:lnTo>
                  <a:lnTo>
                    <a:pt x="396" y="1609"/>
                  </a:lnTo>
                  <a:lnTo>
                    <a:pt x="386" y="1627"/>
                  </a:lnTo>
                  <a:lnTo>
                    <a:pt x="425" y="1636"/>
                  </a:lnTo>
                  <a:lnTo>
                    <a:pt x="446" y="1645"/>
                  </a:lnTo>
                  <a:lnTo>
                    <a:pt x="495" y="1683"/>
                  </a:lnTo>
                  <a:lnTo>
                    <a:pt x="528" y="1680"/>
                  </a:lnTo>
                  <a:lnTo>
                    <a:pt x="522" y="1713"/>
                  </a:lnTo>
                  <a:lnTo>
                    <a:pt x="525" y="1740"/>
                  </a:lnTo>
                  <a:lnTo>
                    <a:pt x="585" y="1740"/>
                  </a:lnTo>
                  <a:lnTo>
                    <a:pt x="618" y="1725"/>
                  </a:lnTo>
                  <a:lnTo>
                    <a:pt x="645" y="1752"/>
                  </a:lnTo>
                  <a:lnTo>
                    <a:pt x="630" y="1782"/>
                  </a:lnTo>
                  <a:lnTo>
                    <a:pt x="666" y="1827"/>
                  </a:lnTo>
                  <a:lnTo>
                    <a:pt x="708" y="1812"/>
                  </a:lnTo>
                  <a:lnTo>
                    <a:pt x="750" y="1776"/>
                  </a:lnTo>
                  <a:lnTo>
                    <a:pt x="774" y="1764"/>
                  </a:lnTo>
                  <a:lnTo>
                    <a:pt x="819" y="1764"/>
                  </a:lnTo>
                  <a:lnTo>
                    <a:pt x="888" y="1761"/>
                  </a:lnTo>
                  <a:lnTo>
                    <a:pt x="876" y="1779"/>
                  </a:lnTo>
                  <a:lnTo>
                    <a:pt x="870" y="1821"/>
                  </a:lnTo>
                  <a:lnTo>
                    <a:pt x="861" y="1851"/>
                  </a:lnTo>
                  <a:lnTo>
                    <a:pt x="879" y="1860"/>
                  </a:lnTo>
                  <a:lnTo>
                    <a:pt x="927" y="1851"/>
                  </a:lnTo>
                  <a:lnTo>
                    <a:pt x="957" y="1851"/>
                  </a:lnTo>
                  <a:lnTo>
                    <a:pt x="993" y="1809"/>
                  </a:lnTo>
                  <a:lnTo>
                    <a:pt x="1023" y="1815"/>
                  </a:lnTo>
                  <a:lnTo>
                    <a:pt x="1032" y="1827"/>
                  </a:lnTo>
                  <a:lnTo>
                    <a:pt x="1059" y="1851"/>
                  </a:lnTo>
                  <a:lnTo>
                    <a:pt x="1071" y="1881"/>
                  </a:lnTo>
                  <a:lnTo>
                    <a:pt x="1035" y="1890"/>
                  </a:lnTo>
                  <a:lnTo>
                    <a:pt x="1119" y="1941"/>
                  </a:lnTo>
                  <a:lnTo>
                    <a:pt x="1158" y="1959"/>
                  </a:lnTo>
                  <a:lnTo>
                    <a:pt x="1206" y="1998"/>
                  </a:lnTo>
                  <a:lnTo>
                    <a:pt x="1221" y="2010"/>
                  </a:lnTo>
                  <a:lnTo>
                    <a:pt x="1257" y="2010"/>
                  </a:lnTo>
                  <a:lnTo>
                    <a:pt x="1245" y="2034"/>
                  </a:lnTo>
                  <a:lnTo>
                    <a:pt x="1296" y="2040"/>
                  </a:lnTo>
                  <a:lnTo>
                    <a:pt x="1344" y="2073"/>
                  </a:lnTo>
                  <a:lnTo>
                    <a:pt x="1389" y="2070"/>
                  </a:lnTo>
                  <a:lnTo>
                    <a:pt x="1395" y="2067"/>
                  </a:lnTo>
                  <a:lnTo>
                    <a:pt x="1416" y="2121"/>
                  </a:lnTo>
                  <a:lnTo>
                    <a:pt x="1464" y="2151"/>
                  </a:lnTo>
                  <a:lnTo>
                    <a:pt x="1521" y="2148"/>
                  </a:lnTo>
                  <a:lnTo>
                    <a:pt x="1578" y="2145"/>
                  </a:lnTo>
                  <a:lnTo>
                    <a:pt x="1617" y="2181"/>
                  </a:lnTo>
                  <a:lnTo>
                    <a:pt x="1689" y="2169"/>
                  </a:lnTo>
                  <a:lnTo>
                    <a:pt x="2013" y="2256"/>
                  </a:lnTo>
                  <a:lnTo>
                    <a:pt x="2046" y="2241"/>
                  </a:lnTo>
                  <a:lnTo>
                    <a:pt x="1986" y="1926"/>
                  </a:lnTo>
                  <a:lnTo>
                    <a:pt x="2037" y="1890"/>
                  </a:lnTo>
                  <a:lnTo>
                    <a:pt x="2001" y="1863"/>
                  </a:lnTo>
                  <a:lnTo>
                    <a:pt x="1989" y="1815"/>
                  </a:lnTo>
                  <a:lnTo>
                    <a:pt x="1950" y="1779"/>
                  </a:lnTo>
                  <a:lnTo>
                    <a:pt x="1935" y="1734"/>
                  </a:lnTo>
                  <a:lnTo>
                    <a:pt x="1887" y="1707"/>
                  </a:lnTo>
                  <a:lnTo>
                    <a:pt x="1878" y="1680"/>
                  </a:lnTo>
                  <a:lnTo>
                    <a:pt x="1914" y="1662"/>
                  </a:lnTo>
                  <a:lnTo>
                    <a:pt x="1887" y="1587"/>
                  </a:lnTo>
                  <a:lnTo>
                    <a:pt x="1902" y="1554"/>
                  </a:lnTo>
                  <a:lnTo>
                    <a:pt x="1872" y="1506"/>
                  </a:lnTo>
                  <a:lnTo>
                    <a:pt x="1833" y="1479"/>
                  </a:lnTo>
                  <a:lnTo>
                    <a:pt x="1911" y="1365"/>
                  </a:lnTo>
                  <a:lnTo>
                    <a:pt x="1836" y="1278"/>
                  </a:lnTo>
                  <a:lnTo>
                    <a:pt x="1827" y="1011"/>
                  </a:lnTo>
                  <a:lnTo>
                    <a:pt x="2013" y="807"/>
                  </a:lnTo>
                  <a:lnTo>
                    <a:pt x="1914" y="672"/>
                  </a:lnTo>
                  <a:lnTo>
                    <a:pt x="1923" y="657"/>
                  </a:lnTo>
                  <a:lnTo>
                    <a:pt x="2010" y="627"/>
                  </a:lnTo>
                  <a:lnTo>
                    <a:pt x="1977" y="597"/>
                  </a:lnTo>
                  <a:lnTo>
                    <a:pt x="1998" y="561"/>
                  </a:lnTo>
                  <a:lnTo>
                    <a:pt x="1965" y="543"/>
                  </a:lnTo>
                  <a:lnTo>
                    <a:pt x="1926" y="516"/>
                  </a:lnTo>
                  <a:lnTo>
                    <a:pt x="1893" y="522"/>
                  </a:lnTo>
                  <a:lnTo>
                    <a:pt x="1857" y="474"/>
                  </a:lnTo>
                  <a:lnTo>
                    <a:pt x="1770" y="465"/>
                  </a:lnTo>
                  <a:lnTo>
                    <a:pt x="1740" y="489"/>
                  </a:lnTo>
                  <a:lnTo>
                    <a:pt x="1728" y="447"/>
                  </a:lnTo>
                  <a:lnTo>
                    <a:pt x="1746" y="432"/>
                  </a:lnTo>
                  <a:lnTo>
                    <a:pt x="1692" y="408"/>
                  </a:lnTo>
                  <a:lnTo>
                    <a:pt x="1707" y="363"/>
                  </a:lnTo>
                  <a:lnTo>
                    <a:pt x="1671" y="336"/>
                  </a:lnTo>
                  <a:lnTo>
                    <a:pt x="1635" y="339"/>
                  </a:lnTo>
                  <a:lnTo>
                    <a:pt x="1590" y="342"/>
                  </a:lnTo>
                  <a:lnTo>
                    <a:pt x="1575" y="300"/>
                  </a:lnTo>
                  <a:lnTo>
                    <a:pt x="1539" y="297"/>
                  </a:lnTo>
                  <a:lnTo>
                    <a:pt x="1548" y="267"/>
                  </a:lnTo>
                  <a:lnTo>
                    <a:pt x="1515" y="261"/>
                  </a:lnTo>
                  <a:lnTo>
                    <a:pt x="1527" y="222"/>
                  </a:lnTo>
                  <a:lnTo>
                    <a:pt x="1494" y="222"/>
                  </a:lnTo>
                  <a:lnTo>
                    <a:pt x="1485" y="192"/>
                  </a:lnTo>
                  <a:lnTo>
                    <a:pt x="1485" y="150"/>
                  </a:lnTo>
                  <a:lnTo>
                    <a:pt x="1452" y="162"/>
                  </a:lnTo>
                  <a:lnTo>
                    <a:pt x="1443" y="123"/>
                  </a:lnTo>
                  <a:lnTo>
                    <a:pt x="1431" y="81"/>
                  </a:lnTo>
                  <a:lnTo>
                    <a:pt x="1401" y="63"/>
                  </a:lnTo>
                  <a:lnTo>
                    <a:pt x="1350" y="45"/>
                  </a:lnTo>
                  <a:lnTo>
                    <a:pt x="1356" y="0"/>
                  </a:lnTo>
                  <a:lnTo>
                    <a:pt x="1299" y="9"/>
                  </a:lnTo>
                  <a:lnTo>
                    <a:pt x="1257" y="27"/>
                  </a:lnTo>
                  <a:lnTo>
                    <a:pt x="1263" y="48"/>
                  </a:lnTo>
                  <a:lnTo>
                    <a:pt x="1260" y="108"/>
                  </a:lnTo>
                  <a:lnTo>
                    <a:pt x="1236" y="117"/>
                  </a:lnTo>
                  <a:lnTo>
                    <a:pt x="795" y="75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6480297" y="2969529"/>
              <a:ext cx="425450" cy="307975"/>
            </a:xfrm>
            <a:custGeom>
              <a:avLst/>
              <a:gdLst/>
              <a:ahLst/>
              <a:cxnLst>
                <a:cxn ang="0">
                  <a:pos x="1405" y="438"/>
                </a:cxn>
                <a:cxn ang="0">
                  <a:pos x="1314" y="399"/>
                </a:cxn>
                <a:cxn ang="0">
                  <a:pos x="429" y="0"/>
                </a:cxn>
                <a:cxn ang="0">
                  <a:pos x="410" y="238"/>
                </a:cxn>
                <a:cxn ang="0">
                  <a:pos x="383" y="249"/>
                </a:cxn>
                <a:cxn ang="0">
                  <a:pos x="388" y="305"/>
                </a:cxn>
                <a:cxn ang="0">
                  <a:pos x="320" y="327"/>
                </a:cxn>
                <a:cxn ang="0">
                  <a:pos x="279" y="349"/>
                </a:cxn>
                <a:cxn ang="0">
                  <a:pos x="247" y="380"/>
                </a:cxn>
                <a:cxn ang="0">
                  <a:pos x="217" y="425"/>
                </a:cxn>
                <a:cxn ang="0">
                  <a:pos x="0" y="1010"/>
                </a:cxn>
                <a:cxn ang="0">
                  <a:pos x="229" y="1324"/>
                </a:cxn>
                <a:cxn ang="0">
                  <a:pos x="270" y="1313"/>
                </a:cxn>
                <a:cxn ang="0">
                  <a:pos x="329" y="1385"/>
                </a:cxn>
                <a:cxn ang="0">
                  <a:pos x="388" y="1390"/>
                </a:cxn>
                <a:cxn ang="0">
                  <a:pos x="433" y="1424"/>
                </a:cxn>
                <a:cxn ang="0">
                  <a:pos x="528" y="1540"/>
                </a:cxn>
                <a:cxn ang="0">
                  <a:pos x="1654" y="1285"/>
                </a:cxn>
                <a:cxn ang="0">
                  <a:pos x="1650" y="1130"/>
                </a:cxn>
                <a:cxn ang="0">
                  <a:pos x="1673" y="1086"/>
                </a:cxn>
                <a:cxn ang="0">
                  <a:pos x="1695" y="1053"/>
                </a:cxn>
                <a:cxn ang="0">
                  <a:pos x="1718" y="1069"/>
                </a:cxn>
                <a:cxn ang="0">
                  <a:pos x="1700" y="1102"/>
                </a:cxn>
                <a:cxn ang="0">
                  <a:pos x="1713" y="1136"/>
                </a:cxn>
                <a:cxn ang="0">
                  <a:pos x="1741" y="1152"/>
                </a:cxn>
                <a:cxn ang="0">
                  <a:pos x="1754" y="1125"/>
                </a:cxn>
                <a:cxn ang="0">
                  <a:pos x="1745" y="1075"/>
                </a:cxn>
                <a:cxn ang="0">
                  <a:pos x="1782" y="1086"/>
                </a:cxn>
                <a:cxn ang="0">
                  <a:pos x="1804" y="1047"/>
                </a:cxn>
                <a:cxn ang="0">
                  <a:pos x="1809" y="1080"/>
                </a:cxn>
                <a:cxn ang="0">
                  <a:pos x="1850" y="1091"/>
                </a:cxn>
                <a:cxn ang="0">
                  <a:pos x="1868" y="1047"/>
                </a:cxn>
                <a:cxn ang="0">
                  <a:pos x="1891" y="1019"/>
                </a:cxn>
                <a:cxn ang="0">
                  <a:pos x="1886" y="986"/>
                </a:cxn>
                <a:cxn ang="0">
                  <a:pos x="1863" y="903"/>
                </a:cxn>
                <a:cxn ang="0">
                  <a:pos x="1900" y="908"/>
                </a:cxn>
                <a:cxn ang="0">
                  <a:pos x="1900" y="864"/>
                </a:cxn>
                <a:cxn ang="0">
                  <a:pos x="1922" y="864"/>
                </a:cxn>
                <a:cxn ang="0">
                  <a:pos x="1959" y="836"/>
                </a:cxn>
                <a:cxn ang="0">
                  <a:pos x="1995" y="787"/>
                </a:cxn>
                <a:cxn ang="0">
                  <a:pos x="1591" y="559"/>
                </a:cxn>
                <a:cxn ang="0">
                  <a:pos x="1405" y="438"/>
                </a:cxn>
              </a:cxnLst>
              <a:rect l="0" t="0" r="r" b="b"/>
              <a:pathLst>
                <a:path w="1995" h="1540">
                  <a:moveTo>
                    <a:pt x="1405" y="438"/>
                  </a:moveTo>
                  <a:lnTo>
                    <a:pt x="1314" y="399"/>
                  </a:lnTo>
                  <a:lnTo>
                    <a:pt x="429" y="0"/>
                  </a:lnTo>
                  <a:lnTo>
                    <a:pt x="410" y="238"/>
                  </a:lnTo>
                  <a:lnTo>
                    <a:pt x="383" y="249"/>
                  </a:lnTo>
                  <a:lnTo>
                    <a:pt x="388" y="305"/>
                  </a:lnTo>
                  <a:lnTo>
                    <a:pt x="320" y="327"/>
                  </a:lnTo>
                  <a:lnTo>
                    <a:pt x="279" y="349"/>
                  </a:lnTo>
                  <a:lnTo>
                    <a:pt x="247" y="380"/>
                  </a:lnTo>
                  <a:lnTo>
                    <a:pt x="217" y="425"/>
                  </a:lnTo>
                  <a:lnTo>
                    <a:pt x="0" y="1010"/>
                  </a:lnTo>
                  <a:lnTo>
                    <a:pt x="229" y="1324"/>
                  </a:lnTo>
                  <a:lnTo>
                    <a:pt x="270" y="1313"/>
                  </a:lnTo>
                  <a:lnTo>
                    <a:pt x="329" y="1385"/>
                  </a:lnTo>
                  <a:lnTo>
                    <a:pt x="388" y="1390"/>
                  </a:lnTo>
                  <a:lnTo>
                    <a:pt x="433" y="1424"/>
                  </a:lnTo>
                  <a:lnTo>
                    <a:pt x="528" y="1540"/>
                  </a:lnTo>
                  <a:lnTo>
                    <a:pt x="1654" y="1285"/>
                  </a:lnTo>
                  <a:lnTo>
                    <a:pt x="1650" y="1130"/>
                  </a:lnTo>
                  <a:lnTo>
                    <a:pt x="1673" y="1086"/>
                  </a:lnTo>
                  <a:lnTo>
                    <a:pt x="1695" y="1053"/>
                  </a:lnTo>
                  <a:lnTo>
                    <a:pt x="1718" y="1069"/>
                  </a:lnTo>
                  <a:lnTo>
                    <a:pt x="1700" y="1102"/>
                  </a:lnTo>
                  <a:lnTo>
                    <a:pt x="1713" y="1136"/>
                  </a:lnTo>
                  <a:lnTo>
                    <a:pt x="1741" y="1152"/>
                  </a:lnTo>
                  <a:lnTo>
                    <a:pt x="1754" y="1125"/>
                  </a:lnTo>
                  <a:lnTo>
                    <a:pt x="1745" y="1075"/>
                  </a:lnTo>
                  <a:lnTo>
                    <a:pt x="1782" y="1086"/>
                  </a:lnTo>
                  <a:lnTo>
                    <a:pt x="1804" y="1047"/>
                  </a:lnTo>
                  <a:lnTo>
                    <a:pt x="1809" y="1080"/>
                  </a:lnTo>
                  <a:lnTo>
                    <a:pt x="1850" y="1091"/>
                  </a:lnTo>
                  <a:lnTo>
                    <a:pt x="1868" y="1047"/>
                  </a:lnTo>
                  <a:lnTo>
                    <a:pt x="1891" y="1019"/>
                  </a:lnTo>
                  <a:lnTo>
                    <a:pt x="1886" y="986"/>
                  </a:lnTo>
                  <a:lnTo>
                    <a:pt x="1863" y="903"/>
                  </a:lnTo>
                  <a:lnTo>
                    <a:pt x="1900" y="908"/>
                  </a:lnTo>
                  <a:lnTo>
                    <a:pt x="1900" y="864"/>
                  </a:lnTo>
                  <a:lnTo>
                    <a:pt x="1922" y="864"/>
                  </a:lnTo>
                  <a:lnTo>
                    <a:pt x="1959" y="836"/>
                  </a:lnTo>
                  <a:lnTo>
                    <a:pt x="1995" y="787"/>
                  </a:lnTo>
                  <a:lnTo>
                    <a:pt x="1591" y="559"/>
                  </a:lnTo>
                  <a:lnTo>
                    <a:pt x="1405" y="438"/>
                  </a:lnTo>
                  <a:close/>
                </a:path>
              </a:pathLst>
            </a:custGeom>
            <a:solidFill>
              <a:srgbClr val="FF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6538174" y="2647950"/>
              <a:ext cx="511175" cy="482600"/>
            </a:xfrm>
            <a:custGeom>
              <a:avLst/>
              <a:gdLst/>
              <a:ahLst/>
              <a:cxnLst>
                <a:cxn ang="0">
                  <a:pos x="1024" y="1484"/>
                </a:cxn>
                <a:cxn ang="0">
                  <a:pos x="944" y="1456"/>
                </a:cxn>
                <a:cxn ang="0">
                  <a:pos x="164" y="1168"/>
                </a:cxn>
                <a:cxn ang="0">
                  <a:pos x="240" y="528"/>
                </a:cxn>
                <a:cxn ang="0">
                  <a:pos x="4" y="436"/>
                </a:cxn>
                <a:cxn ang="0">
                  <a:pos x="0" y="388"/>
                </a:cxn>
                <a:cxn ang="0">
                  <a:pos x="28" y="376"/>
                </a:cxn>
                <a:cxn ang="0">
                  <a:pos x="28" y="336"/>
                </a:cxn>
                <a:cxn ang="0">
                  <a:pos x="56" y="320"/>
                </a:cxn>
                <a:cxn ang="0">
                  <a:pos x="88" y="332"/>
                </a:cxn>
                <a:cxn ang="0">
                  <a:pos x="120" y="368"/>
                </a:cxn>
                <a:cxn ang="0">
                  <a:pos x="144" y="372"/>
                </a:cxn>
                <a:cxn ang="0">
                  <a:pos x="144" y="328"/>
                </a:cxn>
                <a:cxn ang="0">
                  <a:pos x="192" y="312"/>
                </a:cxn>
                <a:cxn ang="0">
                  <a:pos x="204" y="368"/>
                </a:cxn>
                <a:cxn ang="0">
                  <a:pos x="224" y="356"/>
                </a:cxn>
                <a:cxn ang="0">
                  <a:pos x="228" y="304"/>
                </a:cxn>
                <a:cxn ang="0">
                  <a:pos x="264" y="300"/>
                </a:cxn>
                <a:cxn ang="0">
                  <a:pos x="344" y="296"/>
                </a:cxn>
                <a:cxn ang="0">
                  <a:pos x="464" y="312"/>
                </a:cxn>
                <a:cxn ang="0">
                  <a:pos x="588" y="272"/>
                </a:cxn>
                <a:cxn ang="0">
                  <a:pos x="744" y="0"/>
                </a:cxn>
                <a:cxn ang="0">
                  <a:pos x="1956" y="100"/>
                </a:cxn>
                <a:cxn ang="0">
                  <a:pos x="2116" y="120"/>
                </a:cxn>
                <a:cxn ang="0">
                  <a:pos x="2116" y="112"/>
                </a:cxn>
                <a:cxn ang="0">
                  <a:pos x="1956" y="428"/>
                </a:cxn>
                <a:cxn ang="0">
                  <a:pos x="1936" y="1012"/>
                </a:cxn>
                <a:cxn ang="0">
                  <a:pos x="1912" y="1036"/>
                </a:cxn>
                <a:cxn ang="0">
                  <a:pos x="1940" y="1048"/>
                </a:cxn>
                <a:cxn ang="0">
                  <a:pos x="1888" y="1132"/>
                </a:cxn>
                <a:cxn ang="0">
                  <a:pos x="1864" y="1184"/>
                </a:cxn>
                <a:cxn ang="0">
                  <a:pos x="1872" y="1208"/>
                </a:cxn>
                <a:cxn ang="0">
                  <a:pos x="1868" y="1236"/>
                </a:cxn>
                <a:cxn ang="0">
                  <a:pos x="1868" y="1256"/>
                </a:cxn>
                <a:cxn ang="0">
                  <a:pos x="1820" y="1252"/>
                </a:cxn>
                <a:cxn ang="0">
                  <a:pos x="1776" y="1300"/>
                </a:cxn>
                <a:cxn ang="0">
                  <a:pos x="1760" y="1388"/>
                </a:cxn>
                <a:cxn ang="0">
                  <a:pos x="1744" y="1456"/>
                </a:cxn>
                <a:cxn ang="0">
                  <a:pos x="1740" y="1488"/>
                </a:cxn>
                <a:cxn ang="0">
                  <a:pos x="1756" y="1544"/>
                </a:cxn>
                <a:cxn ang="0">
                  <a:pos x="1744" y="1548"/>
                </a:cxn>
                <a:cxn ang="0">
                  <a:pos x="1712" y="1564"/>
                </a:cxn>
                <a:cxn ang="0">
                  <a:pos x="1692" y="1608"/>
                </a:cxn>
                <a:cxn ang="0">
                  <a:pos x="1664" y="1608"/>
                </a:cxn>
                <a:cxn ang="0">
                  <a:pos x="1652" y="1664"/>
                </a:cxn>
                <a:cxn ang="0">
                  <a:pos x="1616" y="1712"/>
                </a:cxn>
                <a:cxn ang="0">
                  <a:pos x="1576" y="1712"/>
                </a:cxn>
                <a:cxn ang="0">
                  <a:pos x="1544" y="1736"/>
                </a:cxn>
                <a:cxn ang="0">
                  <a:pos x="1188" y="1572"/>
                </a:cxn>
                <a:cxn ang="0">
                  <a:pos x="1024" y="1484"/>
                </a:cxn>
              </a:cxnLst>
              <a:rect l="0" t="0" r="r" b="b"/>
              <a:pathLst>
                <a:path w="2116" h="1736">
                  <a:moveTo>
                    <a:pt x="1024" y="1484"/>
                  </a:moveTo>
                  <a:lnTo>
                    <a:pt x="944" y="1456"/>
                  </a:lnTo>
                  <a:lnTo>
                    <a:pt x="164" y="1168"/>
                  </a:lnTo>
                  <a:lnTo>
                    <a:pt x="240" y="528"/>
                  </a:lnTo>
                  <a:lnTo>
                    <a:pt x="4" y="436"/>
                  </a:lnTo>
                  <a:lnTo>
                    <a:pt x="0" y="388"/>
                  </a:lnTo>
                  <a:lnTo>
                    <a:pt x="28" y="376"/>
                  </a:lnTo>
                  <a:lnTo>
                    <a:pt x="28" y="336"/>
                  </a:lnTo>
                  <a:lnTo>
                    <a:pt x="56" y="320"/>
                  </a:lnTo>
                  <a:lnTo>
                    <a:pt x="88" y="332"/>
                  </a:lnTo>
                  <a:lnTo>
                    <a:pt x="120" y="368"/>
                  </a:lnTo>
                  <a:lnTo>
                    <a:pt x="144" y="372"/>
                  </a:lnTo>
                  <a:lnTo>
                    <a:pt x="144" y="328"/>
                  </a:lnTo>
                  <a:lnTo>
                    <a:pt x="192" y="312"/>
                  </a:lnTo>
                  <a:lnTo>
                    <a:pt x="204" y="368"/>
                  </a:lnTo>
                  <a:lnTo>
                    <a:pt x="224" y="356"/>
                  </a:lnTo>
                  <a:lnTo>
                    <a:pt x="228" y="304"/>
                  </a:lnTo>
                  <a:lnTo>
                    <a:pt x="264" y="300"/>
                  </a:lnTo>
                  <a:lnTo>
                    <a:pt x="344" y="296"/>
                  </a:lnTo>
                  <a:lnTo>
                    <a:pt x="464" y="312"/>
                  </a:lnTo>
                  <a:lnTo>
                    <a:pt x="588" y="272"/>
                  </a:lnTo>
                  <a:lnTo>
                    <a:pt x="744" y="0"/>
                  </a:lnTo>
                  <a:lnTo>
                    <a:pt x="1956" y="100"/>
                  </a:lnTo>
                  <a:lnTo>
                    <a:pt x="2116" y="120"/>
                  </a:lnTo>
                  <a:lnTo>
                    <a:pt x="2116" y="112"/>
                  </a:lnTo>
                  <a:lnTo>
                    <a:pt x="1956" y="428"/>
                  </a:lnTo>
                  <a:lnTo>
                    <a:pt x="1936" y="1012"/>
                  </a:lnTo>
                  <a:lnTo>
                    <a:pt x="1912" y="1036"/>
                  </a:lnTo>
                  <a:lnTo>
                    <a:pt x="1940" y="1048"/>
                  </a:lnTo>
                  <a:lnTo>
                    <a:pt x="1888" y="1132"/>
                  </a:lnTo>
                  <a:lnTo>
                    <a:pt x="1864" y="1184"/>
                  </a:lnTo>
                  <a:lnTo>
                    <a:pt x="1872" y="1208"/>
                  </a:lnTo>
                  <a:lnTo>
                    <a:pt x="1868" y="1236"/>
                  </a:lnTo>
                  <a:lnTo>
                    <a:pt x="1868" y="1256"/>
                  </a:lnTo>
                  <a:lnTo>
                    <a:pt x="1820" y="1252"/>
                  </a:lnTo>
                  <a:lnTo>
                    <a:pt x="1776" y="1300"/>
                  </a:lnTo>
                  <a:lnTo>
                    <a:pt x="1760" y="1388"/>
                  </a:lnTo>
                  <a:lnTo>
                    <a:pt x="1744" y="1456"/>
                  </a:lnTo>
                  <a:lnTo>
                    <a:pt x="1740" y="1488"/>
                  </a:lnTo>
                  <a:lnTo>
                    <a:pt x="1756" y="1544"/>
                  </a:lnTo>
                  <a:lnTo>
                    <a:pt x="1744" y="1548"/>
                  </a:lnTo>
                  <a:lnTo>
                    <a:pt x="1712" y="1564"/>
                  </a:lnTo>
                  <a:lnTo>
                    <a:pt x="1692" y="1608"/>
                  </a:lnTo>
                  <a:lnTo>
                    <a:pt x="1664" y="1608"/>
                  </a:lnTo>
                  <a:lnTo>
                    <a:pt x="1652" y="1664"/>
                  </a:lnTo>
                  <a:lnTo>
                    <a:pt x="1616" y="1712"/>
                  </a:lnTo>
                  <a:lnTo>
                    <a:pt x="1576" y="1712"/>
                  </a:lnTo>
                  <a:lnTo>
                    <a:pt x="1544" y="1736"/>
                  </a:lnTo>
                  <a:lnTo>
                    <a:pt x="1188" y="1572"/>
                  </a:lnTo>
                  <a:lnTo>
                    <a:pt x="1024" y="1484"/>
                  </a:lnTo>
                  <a:close/>
                </a:path>
              </a:pathLst>
            </a:custGeom>
            <a:solidFill>
              <a:srgbClr val="FF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auto">
            <a:xfrm>
              <a:off x="6650039" y="2281239"/>
              <a:ext cx="490537" cy="390525"/>
            </a:xfrm>
            <a:custGeom>
              <a:avLst/>
              <a:gdLst/>
              <a:ahLst/>
              <a:cxnLst>
                <a:cxn ang="0">
                  <a:pos x="1416" y="248"/>
                </a:cxn>
                <a:cxn ang="0">
                  <a:pos x="1404" y="188"/>
                </a:cxn>
                <a:cxn ang="0">
                  <a:pos x="1200" y="168"/>
                </a:cxn>
                <a:cxn ang="0">
                  <a:pos x="1120" y="108"/>
                </a:cxn>
                <a:cxn ang="0">
                  <a:pos x="1128" y="0"/>
                </a:cxn>
                <a:cxn ang="0">
                  <a:pos x="388" y="420"/>
                </a:cxn>
                <a:cxn ang="0">
                  <a:pos x="200" y="564"/>
                </a:cxn>
                <a:cxn ang="0">
                  <a:pos x="52" y="688"/>
                </a:cxn>
                <a:cxn ang="0">
                  <a:pos x="92" y="880"/>
                </a:cxn>
                <a:cxn ang="0">
                  <a:pos x="100" y="904"/>
                </a:cxn>
                <a:cxn ang="0">
                  <a:pos x="280" y="1308"/>
                </a:cxn>
                <a:cxn ang="0">
                  <a:pos x="1864" y="1188"/>
                </a:cxn>
                <a:cxn ang="0">
                  <a:pos x="1960" y="1316"/>
                </a:cxn>
                <a:cxn ang="0">
                  <a:pos x="2028" y="1292"/>
                </a:cxn>
                <a:cxn ang="0">
                  <a:pos x="2024" y="1208"/>
                </a:cxn>
                <a:cxn ang="0">
                  <a:pos x="1936" y="1192"/>
                </a:cxn>
                <a:cxn ang="0">
                  <a:pos x="1900" y="1112"/>
                </a:cxn>
                <a:cxn ang="0">
                  <a:pos x="1944" y="1036"/>
                </a:cxn>
                <a:cxn ang="0">
                  <a:pos x="1976" y="948"/>
                </a:cxn>
                <a:cxn ang="0">
                  <a:pos x="1820" y="896"/>
                </a:cxn>
                <a:cxn ang="0">
                  <a:pos x="1776" y="836"/>
                </a:cxn>
                <a:cxn ang="0">
                  <a:pos x="1856" y="792"/>
                </a:cxn>
                <a:cxn ang="0">
                  <a:pos x="1804" y="716"/>
                </a:cxn>
                <a:cxn ang="0">
                  <a:pos x="1736" y="764"/>
                </a:cxn>
                <a:cxn ang="0">
                  <a:pos x="1724" y="916"/>
                </a:cxn>
                <a:cxn ang="0">
                  <a:pos x="1616" y="864"/>
                </a:cxn>
                <a:cxn ang="0">
                  <a:pos x="1640" y="796"/>
                </a:cxn>
                <a:cxn ang="0">
                  <a:pos x="1660" y="728"/>
                </a:cxn>
                <a:cxn ang="0">
                  <a:pos x="1624" y="656"/>
                </a:cxn>
                <a:cxn ang="0">
                  <a:pos x="1516" y="600"/>
                </a:cxn>
                <a:cxn ang="0">
                  <a:pos x="1492" y="520"/>
                </a:cxn>
                <a:cxn ang="0">
                  <a:pos x="1552" y="444"/>
                </a:cxn>
                <a:cxn ang="0">
                  <a:pos x="1464" y="428"/>
                </a:cxn>
                <a:cxn ang="0">
                  <a:pos x="1380" y="500"/>
                </a:cxn>
                <a:cxn ang="0">
                  <a:pos x="1320" y="468"/>
                </a:cxn>
                <a:cxn ang="0">
                  <a:pos x="1336" y="396"/>
                </a:cxn>
                <a:cxn ang="0">
                  <a:pos x="1392" y="312"/>
                </a:cxn>
              </a:cxnLst>
              <a:rect l="0" t="0" r="r" b="b"/>
              <a:pathLst>
                <a:path w="2028" h="1408">
                  <a:moveTo>
                    <a:pt x="1384" y="280"/>
                  </a:moveTo>
                  <a:lnTo>
                    <a:pt x="1416" y="248"/>
                  </a:lnTo>
                  <a:lnTo>
                    <a:pt x="1428" y="236"/>
                  </a:lnTo>
                  <a:lnTo>
                    <a:pt x="1404" y="188"/>
                  </a:lnTo>
                  <a:lnTo>
                    <a:pt x="1268" y="132"/>
                  </a:lnTo>
                  <a:lnTo>
                    <a:pt x="1200" y="168"/>
                  </a:lnTo>
                  <a:lnTo>
                    <a:pt x="1160" y="176"/>
                  </a:lnTo>
                  <a:lnTo>
                    <a:pt x="1120" y="108"/>
                  </a:lnTo>
                  <a:lnTo>
                    <a:pt x="1108" y="68"/>
                  </a:lnTo>
                  <a:lnTo>
                    <a:pt x="1128" y="0"/>
                  </a:lnTo>
                  <a:lnTo>
                    <a:pt x="728" y="76"/>
                  </a:lnTo>
                  <a:lnTo>
                    <a:pt x="388" y="420"/>
                  </a:lnTo>
                  <a:lnTo>
                    <a:pt x="264" y="568"/>
                  </a:lnTo>
                  <a:lnTo>
                    <a:pt x="200" y="564"/>
                  </a:lnTo>
                  <a:lnTo>
                    <a:pt x="144" y="580"/>
                  </a:lnTo>
                  <a:lnTo>
                    <a:pt x="52" y="688"/>
                  </a:lnTo>
                  <a:lnTo>
                    <a:pt x="0" y="760"/>
                  </a:lnTo>
                  <a:lnTo>
                    <a:pt x="92" y="880"/>
                  </a:lnTo>
                  <a:lnTo>
                    <a:pt x="88" y="888"/>
                  </a:lnTo>
                  <a:lnTo>
                    <a:pt x="100" y="904"/>
                  </a:lnTo>
                  <a:lnTo>
                    <a:pt x="92" y="1060"/>
                  </a:lnTo>
                  <a:lnTo>
                    <a:pt x="280" y="1308"/>
                  </a:lnTo>
                  <a:lnTo>
                    <a:pt x="1492" y="1408"/>
                  </a:lnTo>
                  <a:lnTo>
                    <a:pt x="1864" y="1188"/>
                  </a:lnTo>
                  <a:lnTo>
                    <a:pt x="1932" y="1296"/>
                  </a:lnTo>
                  <a:lnTo>
                    <a:pt x="1960" y="1316"/>
                  </a:lnTo>
                  <a:lnTo>
                    <a:pt x="1984" y="1292"/>
                  </a:lnTo>
                  <a:lnTo>
                    <a:pt x="2028" y="1292"/>
                  </a:lnTo>
                  <a:lnTo>
                    <a:pt x="2028" y="1248"/>
                  </a:lnTo>
                  <a:lnTo>
                    <a:pt x="2024" y="1208"/>
                  </a:lnTo>
                  <a:lnTo>
                    <a:pt x="1988" y="1188"/>
                  </a:lnTo>
                  <a:lnTo>
                    <a:pt x="1936" y="1192"/>
                  </a:lnTo>
                  <a:lnTo>
                    <a:pt x="1908" y="1172"/>
                  </a:lnTo>
                  <a:lnTo>
                    <a:pt x="1900" y="1112"/>
                  </a:lnTo>
                  <a:lnTo>
                    <a:pt x="1908" y="1080"/>
                  </a:lnTo>
                  <a:lnTo>
                    <a:pt x="1944" y="1036"/>
                  </a:lnTo>
                  <a:lnTo>
                    <a:pt x="1960" y="988"/>
                  </a:lnTo>
                  <a:lnTo>
                    <a:pt x="1976" y="948"/>
                  </a:lnTo>
                  <a:lnTo>
                    <a:pt x="1904" y="924"/>
                  </a:lnTo>
                  <a:lnTo>
                    <a:pt x="1820" y="896"/>
                  </a:lnTo>
                  <a:lnTo>
                    <a:pt x="1768" y="888"/>
                  </a:lnTo>
                  <a:lnTo>
                    <a:pt x="1776" y="836"/>
                  </a:lnTo>
                  <a:lnTo>
                    <a:pt x="1816" y="812"/>
                  </a:lnTo>
                  <a:lnTo>
                    <a:pt x="1856" y="792"/>
                  </a:lnTo>
                  <a:lnTo>
                    <a:pt x="1852" y="756"/>
                  </a:lnTo>
                  <a:lnTo>
                    <a:pt x="1804" y="716"/>
                  </a:lnTo>
                  <a:lnTo>
                    <a:pt x="1744" y="728"/>
                  </a:lnTo>
                  <a:lnTo>
                    <a:pt x="1736" y="764"/>
                  </a:lnTo>
                  <a:lnTo>
                    <a:pt x="1720" y="800"/>
                  </a:lnTo>
                  <a:lnTo>
                    <a:pt x="1724" y="916"/>
                  </a:lnTo>
                  <a:lnTo>
                    <a:pt x="1652" y="916"/>
                  </a:lnTo>
                  <a:lnTo>
                    <a:pt x="1616" y="864"/>
                  </a:lnTo>
                  <a:lnTo>
                    <a:pt x="1640" y="836"/>
                  </a:lnTo>
                  <a:lnTo>
                    <a:pt x="1640" y="796"/>
                  </a:lnTo>
                  <a:lnTo>
                    <a:pt x="1664" y="760"/>
                  </a:lnTo>
                  <a:lnTo>
                    <a:pt x="1660" y="728"/>
                  </a:lnTo>
                  <a:lnTo>
                    <a:pt x="1688" y="688"/>
                  </a:lnTo>
                  <a:lnTo>
                    <a:pt x="1624" y="656"/>
                  </a:lnTo>
                  <a:lnTo>
                    <a:pt x="1612" y="624"/>
                  </a:lnTo>
                  <a:lnTo>
                    <a:pt x="1516" y="600"/>
                  </a:lnTo>
                  <a:lnTo>
                    <a:pt x="1480" y="576"/>
                  </a:lnTo>
                  <a:lnTo>
                    <a:pt x="1492" y="520"/>
                  </a:lnTo>
                  <a:lnTo>
                    <a:pt x="1516" y="480"/>
                  </a:lnTo>
                  <a:lnTo>
                    <a:pt x="1552" y="444"/>
                  </a:lnTo>
                  <a:lnTo>
                    <a:pt x="1524" y="424"/>
                  </a:lnTo>
                  <a:lnTo>
                    <a:pt x="1464" y="428"/>
                  </a:lnTo>
                  <a:lnTo>
                    <a:pt x="1440" y="436"/>
                  </a:lnTo>
                  <a:lnTo>
                    <a:pt x="1380" y="500"/>
                  </a:lnTo>
                  <a:lnTo>
                    <a:pt x="1340" y="500"/>
                  </a:lnTo>
                  <a:lnTo>
                    <a:pt x="1320" y="468"/>
                  </a:lnTo>
                  <a:lnTo>
                    <a:pt x="1340" y="444"/>
                  </a:lnTo>
                  <a:lnTo>
                    <a:pt x="1336" y="396"/>
                  </a:lnTo>
                  <a:lnTo>
                    <a:pt x="1372" y="368"/>
                  </a:lnTo>
                  <a:lnTo>
                    <a:pt x="1392" y="312"/>
                  </a:lnTo>
                  <a:lnTo>
                    <a:pt x="1384" y="280"/>
                  </a:lnTo>
                  <a:close/>
                </a:path>
              </a:pathLst>
            </a:custGeom>
            <a:solidFill>
              <a:srgbClr val="FF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6526214" y="2081213"/>
              <a:ext cx="301625" cy="361950"/>
            </a:xfrm>
            <a:custGeom>
              <a:avLst/>
              <a:gdLst/>
              <a:ahLst/>
              <a:cxnLst>
                <a:cxn ang="0">
                  <a:pos x="984" y="580"/>
                </a:cxn>
                <a:cxn ang="0">
                  <a:pos x="968" y="608"/>
                </a:cxn>
                <a:cxn ang="0">
                  <a:pos x="972" y="632"/>
                </a:cxn>
                <a:cxn ang="0">
                  <a:pos x="1016" y="660"/>
                </a:cxn>
                <a:cxn ang="0">
                  <a:pos x="1032" y="688"/>
                </a:cxn>
                <a:cxn ang="0">
                  <a:pos x="1056" y="704"/>
                </a:cxn>
                <a:cxn ang="0">
                  <a:pos x="1036" y="728"/>
                </a:cxn>
                <a:cxn ang="0">
                  <a:pos x="1020" y="764"/>
                </a:cxn>
                <a:cxn ang="0">
                  <a:pos x="1052" y="812"/>
                </a:cxn>
                <a:cxn ang="0">
                  <a:pos x="1076" y="820"/>
                </a:cxn>
                <a:cxn ang="0">
                  <a:pos x="1248" y="800"/>
                </a:cxn>
                <a:cxn ang="0">
                  <a:pos x="908" y="1144"/>
                </a:cxn>
                <a:cxn ang="0">
                  <a:pos x="784" y="1292"/>
                </a:cxn>
                <a:cxn ang="0">
                  <a:pos x="720" y="1288"/>
                </a:cxn>
                <a:cxn ang="0">
                  <a:pos x="664" y="1304"/>
                </a:cxn>
                <a:cxn ang="0">
                  <a:pos x="636" y="1280"/>
                </a:cxn>
                <a:cxn ang="0">
                  <a:pos x="568" y="1260"/>
                </a:cxn>
                <a:cxn ang="0">
                  <a:pos x="512" y="1220"/>
                </a:cxn>
                <a:cxn ang="0">
                  <a:pos x="472" y="1224"/>
                </a:cxn>
                <a:cxn ang="0">
                  <a:pos x="440" y="1232"/>
                </a:cxn>
                <a:cxn ang="0">
                  <a:pos x="424" y="1220"/>
                </a:cxn>
                <a:cxn ang="0">
                  <a:pos x="420" y="1188"/>
                </a:cxn>
                <a:cxn ang="0">
                  <a:pos x="392" y="1168"/>
                </a:cxn>
                <a:cxn ang="0">
                  <a:pos x="356" y="1192"/>
                </a:cxn>
                <a:cxn ang="0">
                  <a:pos x="340" y="1196"/>
                </a:cxn>
                <a:cxn ang="0">
                  <a:pos x="308" y="1184"/>
                </a:cxn>
                <a:cxn ang="0">
                  <a:pos x="272" y="1184"/>
                </a:cxn>
                <a:cxn ang="0">
                  <a:pos x="236" y="1184"/>
                </a:cxn>
                <a:cxn ang="0">
                  <a:pos x="208" y="1164"/>
                </a:cxn>
                <a:cxn ang="0">
                  <a:pos x="168" y="1188"/>
                </a:cxn>
                <a:cxn ang="0">
                  <a:pos x="140" y="1160"/>
                </a:cxn>
                <a:cxn ang="0">
                  <a:pos x="172" y="1072"/>
                </a:cxn>
                <a:cxn ang="0">
                  <a:pos x="196" y="1016"/>
                </a:cxn>
                <a:cxn ang="0">
                  <a:pos x="196" y="956"/>
                </a:cxn>
                <a:cxn ang="0">
                  <a:pos x="180" y="880"/>
                </a:cxn>
                <a:cxn ang="0">
                  <a:pos x="148" y="824"/>
                </a:cxn>
                <a:cxn ang="0">
                  <a:pos x="116" y="788"/>
                </a:cxn>
                <a:cxn ang="0">
                  <a:pos x="96" y="744"/>
                </a:cxn>
                <a:cxn ang="0">
                  <a:pos x="88" y="680"/>
                </a:cxn>
                <a:cxn ang="0">
                  <a:pos x="84" y="580"/>
                </a:cxn>
                <a:cxn ang="0">
                  <a:pos x="92" y="524"/>
                </a:cxn>
                <a:cxn ang="0">
                  <a:pos x="96" y="460"/>
                </a:cxn>
                <a:cxn ang="0">
                  <a:pos x="88" y="384"/>
                </a:cxn>
                <a:cxn ang="0">
                  <a:pos x="40" y="336"/>
                </a:cxn>
                <a:cxn ang="0">
                  <a:pos x="0" y="288"/>
                </a:cxn>
                <a:cxn ang="0">
                  <a:pos x="4" y="236"/>
                </a:cxn>
                <a:cxn ang="0">
                  <a:pos x="28" y="180"/>
                </a:cxn>
                <a:cxn ang="0">
                  <a:pos x="32" y="140"/>
                </a:cxn>
                <a:cxn ang="0">
                  <a:pos x="52" y="108"/>
                </a:cxn>
                <a:cxn ang="0">
                  <a:pos x="84" y="44"/>
                </a:cxn>
                <a:cxn ang="0">
                  <a:pos x="148" y="16"/>
                </a:cxn>
                <a:cxn ang="0">
                  <a:pos x="192" y="0"/>
                </a:cxn>
                <a:cxn ang="0">
                  <a:pos x="256" y="0"/>
                </a:cxn>
                <a:cxn ang="0">
                  <a:pos x="328" y="24"/>
                </a:cxn>
                <a:cxn ang="0">
                  <a:pos x="380" y="32"/>
                </a:cxn>
                <a:cxn ang="0">
                  <a:pos x="456" y="8"/>
                </a:cxn>
                <a:cxn ang="0">
                  <a:pos x="508" y="0"/>
                </a:cxn>
                <a:cxn ang="0">
                  <a:pos x="984" y="580"/>
                </a:cxn>
              </a:cxnLst>
              <a:rect l="0" t="0" r="r" b="b"/>
              <a:pathLst>
                <a:path w="1248" h="1304">
                  <a:moveTo>
                    <a:pt x="984" y="580"/>
                  </a:moveTo>
                  <a:lnTo>
                    <a:pt x="968" y="608"/>
                  </a:lnTo>
                  <a:lnTo>
                    <a:pt x="972" y="632"/>
                  </a:lnTo>
                  <a:lnTo>
                    <a:pt x="1016" y="660"/>
                  </a:lnTo>
                  <a:lnTo>
                    <a:pt x="1032" y="688"/>
                  </a:lnTo>
                  <a:lnTo>
                    <a:pt x="1056" y="704"/>
                  </a:lnTo>
                  <a:lnTo>
                    <a:pt x="1036" y="728"/>
                  </a:lnTo>
                  <a:lnTo>
                    <a:pt x="1020" y="764"/>
                  </a:lnTo>
                  <a:lnTo>
                    <a:pt x="1052" y="812"/>
                  </a:lnTo>
                  <a:lnTo>
                    <a:pt x="1076" y="820"/>
                  </a:lnTo>
                  <a:lnTo>
                    <a:pt x="1248" y="800"/>
                  </a:lnTo>
                  <a:lnTo>
                    <a:pt x="908" y="1144"/>
                  </a:lnTo>
                  <a:lnTo>
                    <a:pt x="784" y="1292"/>
                  </a:lnTo>
                  <a:lnTo>
                    <a:pt x="720" y="1288"/>
                  </a:lnTo>
                  <a:lnTo>
                    <a:pt x="664" y="1304"/>
                  </a:lnTo>
                  <a:lnTo>
                    <a:pt x="636" y="1280"/>
                  </a:lnTo>
                  <a:lnTo>
                    <a:pt x="568" y="1260"/>
                  </a:lnTo>
                  <a:lnTo>
                    <a:pt x="512" y="1220"/>
                  </a:lnTo>
                  <a:lnTo>
                    <a:pt x="472" y="1224"/>
                  </a:lnTo>
                  <a:lnTo>
                    <a:pt x="440" y="1232"/>
                  </a:lnTo>
                  <a:lnTo>
                    <a:pt x="424" y="1220"/>
                  </a:lnTo>
                  <a:lnTo>
                    <a:pt x="420" y="1188"/>
                  </a:lnTo>
                  <a:lnTo>
                    <a:pt x="392" y="1168"/>
                  </a:lnTo>
                  <a:lnTo>
                    <a:pt x="356" y="1192"/>
                  </a:lnTo>
                  <a:lnTo>
                    <a:pt x="340" y="1196"/>
                  </a:lnTo>
                  <a:lnTo>
                    <a:pt x="308" y="1184"/>
                  </a:lnTo>
                  <a:lnTo>
                    <a:pt x="272" y="1184"/>
                  </a:lnTo>
                  <a:lnTo>
                    <a:pt x="236" y="1184"/>
                  </a:lnTo>
                  <a:lnTo>
                    <a:pt x="208" y="1164"/>
                  </a:lnTo>
                  <a:lnTo>
                    <a:pt x="168" y="1188"/>
                  </a:lnTo>
                  <a:lnTo>
                    <a:pt x="140" y="1160"/>
                  </a:lnTo>
                  <a:lnTo>
                    <a:pt x="172" y="1072"/>
                  </a:lnTo>
                  <a:lnTo>
                    <a:pt x="196" y="1016"/>
                  </a:lnTo>
                  <a:lnTo>
                    <a:pt x="196" y="956"/>
                  </a:lnTo>
                  <a:lnTo>
                    <a:pt x="180" y="880"/>
                  </a:lnTo>
                  <a:lnTo>
                    <a:pt x="148" y="824"/>
                  </a:lnTo>
                  <a:lnTo>
                    <a:pt x="116" y="788"/>
                  </a:lnTo>
                  <a:lnTo>
                    <a:pt x="96" y="744"/>
                  </a:lnTo>
                  <a:lnTo>
                    <a:pt x="88" y="680"/>
                  </a:lnTo>
                  <a:lnTo>
                    <a:pt x="84" y="580"/>
                  </a:lnTo>
                  <a:lnTo>
                    <a:pt x="92" y="524"/>
                  </a:lnTo>
                  <a:lnTo>
                    <a:pt x="96" y="460"/>
                  </a:lnTo>
                  <a:lnTo>
                    <a:pt x="88" y="384"/>
                  </a:lnTo>
                  <a:lnTo>
                    <a:pt x="40" y="336"/>
                  </a:lnTo>
                  <a:lnTo>
                    <a:pt x="0" y="288"/>
                  </a:lnTo>
                  <a:lnTo>
                    <a:pt x="4" y="236"/>
                  </a:lnTo>
                  <a:lnTo>
                    <a:pt x="28" y="180"/>
                  </a:lnTo>
                  <a:lnTo>
                    <a:pt x="32" y="140"/>
                  </a:lnTo>
                  <a:lnTo>
                    <a:pt x="52" y="108"/>
                  </a:lnTo>
                  <a:lnTo>
                    <a:pt x="84" y="44"/>
                  </a:lnTo>
                  <a:lnTo>
                    <a:pt x="148" y="16"/>
                  </a:lnTo>
                  <a:lnTo>
                    <a:pt x="192" y="0"/>
                  </a:lnTo>
                  <a:lnTo>
                    <a:pt x="256" y="0"/>
                  </a:lnTo>
                  <a:lnTo>
                    <a:pt x="328" y="24"/>
                  </a:lnTo>
                  <a:lnTo>
                    <a:pt x="380" y="32"/>
                  </a:lnTo>
                  <a:lnTo>
                    <a:pt x="456" y="8"/>
                  </a:lnTo>
                  <a:lnTo>
                    <a:pt x="508" y="0"/>
                  </a:lnTo>
                  <a:lnTo>
                    <a:pt x="984" y="580"/>
                  </a:lnTo>
                  <a:close/>
                </a:path>
              </a:pathLst>
            </a:custGeom>
            <a:solidFill>
              <a:srgbClr val="FF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auto">
            <a:xfrm>
              <a:off x="7472363" y="1482726"/>
              <a:ext cx="304800" cy="473075"/>
            </a:xfrm>
            <a:custGeom>
              <a:avLst/>
              <a:gdLst/>
              <a:ahLst/>
              <a:cxnLst>
                <a:cxn ang="0">
                  <a:pos x="264" y="981"/>
                </a:cxn>
                <a:cxn ang="0">
                  <a:pos x="237" y="927"/>
                </a:cxn>
                <a:cxn ang="0">
                  <a:pos x="312" y="918"/>
                </a:cxn>
                <a:cxn ang="0">
                  <a:pos x="348" y="879"/>
                </a:cxn>
                <a:cxn ang="0">
                  <a:pos x="387" y="807"/>
                </a:cxn>
                <a:cxn ang="0">
                  <a:pos x="375" y="744"/>
                </a:cxn>
                <a:cxn ang="0">
                  <a:pos x="300" y="798"/>
                </a:cxn>
                <a:cxn ang="0">
                  <a:pos x="267" y="840"/>
                </a:cxn>
                <a:cxn ang="0">
                  <a:pos x="258" y="753"/>
                </a:cxn>
                <a:cxn ang="0">
                  <a:pos x="306" y="624"/>
                </a:cxn>
                <a:cxn ang="0">
                  <a:pos x="237" y="579"/>
                </a:cxn>
                <a:cxn ang="0">
                  <a:pos x="156" y="525"/>
                </a:cxn>
                <a:cxn ang="0">
                  <a:pos x="129" y="405"/>
                </a:cxn>
                <a:cxn ang="0">
                  <a:pos x="108" y="300"/>
                </a:cxn>
                <a:cxn ang="0">
                  <a:pos x="57" y="180"/>
                </a:cxn>
                <a:cxn ang="0">
                  <a:pos x="12" y="87"/>
                </a:cxn>
                <a:cxn ang="0">
                  <a:pos x="45" y="72"/>
                </a:cxn>
                <a:cxn ang="0">
                  <a:pos x="123" y="45"/>
                </a:cxn>
                <a:cxn ang="0">
                  <a:pos x="255" y="3"/>
                </a:cxn>
                <a:cxn ang="0">
                  <a:pos x="345" y="99"/>
                </a:cxn>
                <a:cxn ang="0">
                  <a:pos x="372" y="228"/>
                </a:cxn>
                <a:cxn ang="0">
                  <a:pos x="381" y="321"/>
                </a:cxn>
                <a:cxn ang="0">
                  <a:pos x="474" y="402"/>
                </a:cxn>
                <a:cxn ang="0">
                  <a:pos x="645" y="423"/>
                </a:cxn>
                <a:cxn ang="0">
                  <a:pos x="762" y="462"/>
                </a:cxn>
                <a:cxn ang="0">
                  <a:pos x="909" y="585"/>
                </a:cxn>
                <a:cxn ang="0">
                  <a:pos x="954" y="714"/>
                </a:cxn>
                <a:cxn ang="0">
                  <a:pos x="987" y="873"/>
                </a:cxn>
                <a:cxn ang="0">
                  <a:pos x="1110" y="1014"/>
                </a:cxn>
                <a:cxn ang="0">
                  <a:pos x="1191" y="1119"/>
                </a:cxn>
                <a:cxn ang="0">
                  <a:pos x="1230" y="1206"/>
                </a:cxn>
                <a:cxn ang="0">
                  <a:pos x="1260" y="1314"/>
                </a:cxn>
                <a:cxn ang="0">
                  <a:pos x="555" y="1677"/>
                </a:cxn>
                <a:cxn ang="0">
                  <a:pos x="452" y="1705"/>
                </a:cxn>
                <a:cxn ang="0">
                  <a:pos x="456" y="1638"/>
                </a:cxn>
                <a:cxn ang="0">
                  <a:pos x="405" y="1590"/>
                </a:cxn>
                <a:cxn ang="0">
                  <a:pos x="354" y="1647"/>
                </a:cxn>
                <a:cxn ang="0">
                  <a:pos x="324" y="1539"/>
                </a:cxn>
                <a:cxn ang="0">
                  <a:pos x="303" y="1443"/>
                </a:cxn>
                <a:cxn ang="0">
                  <a:pos x="312" y="1383"/>
                </a:cxn>
                <a:cxn ang="0">
                  <a:pos x="366" y="1182"/>
                </a:cxn>
                <a:cxn ang="0">
                  <a:pos x="306" y="1053"/>
                </a:cxn>
              </a:cxnLst>
              <a:rect l="0" t="0" r="r" b="b"/>
              <a:pathLst>
                <a:path w="1260" h="1705">
                  <a:moveTo>
                    <a:pt x="273" y="1005"/>
                  </a:moveTo>
                  <a:lnTo>
                    <a:pt x="264" y="981"/>
                  </a:lnTo>
                  <a:lnTo>
                    <a:pt x="246" y="948"/>
                  </a:lnTo>
                  <a:lnTo>
                    <a:pt x="237" y="927"/>
                  </a:lnTo>
                  <a:lnTo>
                    <a:pt x="276" y="912"/>
                  </a:lnTo>
                  <a:lnTo>
                    <a:pt x="312" y="918"/>
                  </a:lnTo>
                  <a:lnTo>
                    <a:pt x="345" y="912"/>
                  </a:lnTo>
                  <a:lnTo>
                    <a:pt x="348" y="879"/>
                  </a:lnTo>
                  <a:lnTo>
                    <a:pt x="363" y="840"/>
                  </a:lnTo>
                  <a:lnTo>
                    <a:pt x="387" y="807"/>
                  </a:lnTo>
                  <a:lnTo>
                    <a:pt x="402" y="768"/>
                  </a:lnTo>
                  <a:lnTo>
                    <a:pt x="375" y="744"/>
                  </a:lnTo>
                  <a:lnTo>
                    <a:pt x="321" y="759"/>
                  </a:lnTo>
                  <a:lnTo>
                    <a:pt x="300" y="798"/>
                  </a:lnTo>
                  <a:lnTo>
                    <a:pt x="291" y="834"/>
                  </a:lnTo>
                  <a:lnTo>
                    <a:pt x="267" y="840"/>
                  </a:lnTo>
                  <a:lnTo>
                    <a:pt x="249" y="798"/>
                  </a:lnTo>
                  <a:lnTo>
                    <a:pt x="258" y="753"/>
                  </a:lnTo>
                  <a:lnTo>
                    <a:pt x="291" y="675"/>
                  </a:lnTo>
                  <a:lnTo>
                    <a:pt x="306" y="624"/>
                  </a:lnTo>
                  <a:lnTo>
                    <a:pt x="285" y="594"/>
                  </a:lnTo>
                  <a:lnTo>
                    <a:pt x="237" y="579"/>
                  </a:lnTo>
                  <a:lnTo>
                    <a:pt x="195" y="597"/>
                  </a:lnTo>
                  <a:lnTo>
                    <a:pt x="156" y="525"/>
                  </a:lnTo>
                  <a:lnTo>
                    <a:pt x="147" y="456"/>
                  </a:lnTo>
                  <a:lnTo>
                    <a:pt x="129" y="405"/>
                  </a:lnTo>
                  <a:lnTo>
                    <a:pt x="147" y="348"/>
                  </a:lnTo>
                  <a:lnTo>
                    <a:pt x="108" y="300"/>
                  </a:lnTo>
                  <a:lnTo>
                    <a:pt x="81" y="240"/>
                  </a:lnTo>
                  <a:lnTo>
                    <a:pt x="57" y="180"/>
                  </a:lnTo>
                  <a:lnTo>
                    <a:pt x="30" y="129"/>
                  </a:lnTo>
                  <a:lnTo>
                    <a:pt x="12" y="87"/>
                  </a:lnTo>
                  <a:lnTo>
                    <a:pt x="0" y="66"/>
                  </a:lnTo>
                  <a:lnTo>
                    <a:pt x="45" y="72"/>
                  </a:lnTo>
                  <a:lnTo>
                    <a:pt x="69" y="63"/>
                  </a:lnTo>
                  <a:lnTo>
                    <a:pt x="123" y="45"/>
                  </a:lnTo>
                  <a:lnTo>
                    <a:pt x="192" y="0"/>
                  </a:lnTo>
                  <a:lnTo>
                    <a:pt x="255" y="3"/>
                  </a:lnTo>
                  <a:lnTo>
                    <a:pt x="309" y="39"/>
                  </a:lnTo>
                  <a:lnTo>
                    <a:pt x="345" y="99"/>
                  </a:lnTo>
                  <a:lnTo>
                    <a:pt x="369" y="162"/>
                  </a:lnTo>
                  <a:lnTo>
                    <a:pt x="372" y="228"/>
                  </a:lnTo>
                  <a:lnTo>
                    <a:pt x="384" y="294"/>
                  </a:lnTo>
                  <a:lnTo>
                    <a:pt x="381" y="321"/>
                  </a:lnTo>
                  <a:lnTo>
                    <a:pt x="417" y="372"/>
                  </a:lnTo>
                  <a:lnTo>
                    <a:pt x="474" y="402"/>
                  </a:lnTo>
                  <a:lnTo>
                    <a:pt x="567" y="414"/>
                  </a:lnTo>
                  <a:lnTo>
                    <a:pt x="645" y="423"/>
                  </a:lnTo>
                  <a:lnTo>
                    <a:pt x="699" y="429"/>
                  </a:lnTo>
                  <a:lnTo>
                    <a:pt x="762" y="462"/>
                  </a:lnTo>
                  <a:lnTo>
                    <a:pt x="864" y="528"/>
                  </a:lnTo>
                  <a:lnTo>
                    <a:pt x="909" y="585"/>
                  </a:lnTo>
                  <a:lnTo>
                    <a:pt x="939" y="642"/>
                  </a:lnTo>
                  <a:lnTo>
                    <a:pt x="954" y="714"/>
                  </a:lnTo>
                  <a:lnTo>
                    <a:pt x="978" y="780"/>
                  </a:lnTo>
                  <a:lnTo>
                    <a:pt x="987" y="873"/>
                  </a:lnTo>
                  <a:lnTo>
                    <a:pt x="1023" y="933"/>
                  </a:lnTo>
                  <a:lnTo>
                    <a:pt x="1110" y="1014"/>
                  </a:lnTo>
                  <a:lnTo>
                    <a:pt x="1149" y="1062"/>
                  </a:lnTo>
                  <a:lnTo>
                    <a:pt x="1191" y="1119"/>
                  </a:lnTo>
                  <a:lnTo>
                    <a:pt x="1215" y="1158"/>
                  </a:lnTo>
                  <a:lnTo>
                    <a:pt x="1230" y="1206"/>
                  </a:lnTo>
                  <a:lnTo>
                    <a:pt x="1248" y="1263"/>
                  </a:lnTo>
                  <a:lnTo>
                    <a:pt x="1260" y="1314"/>
                  </a:lnTo>
                  <a:lnTo>
                    <a:pt x="588" y="1665"/>
                  </a:lnTo>
                  <a:lnTo>
                    <a:pt x="555" y="1677"/>
                  </a:lnTo>
                  <a:lnTo>
                    <a:pt x="528" y="1704"/>
                  </a:lnTo>
                  <a:lnTo>
                    <a:pt x="452" y="1705"/>
                  </a:lnTo>
                  <a:lnTo>
                    <a:pt x="462" y="1671"/>
                  </a:lnTo>
                  <a:lnTo>
                    <a:pt x="456" y="1638"/>
                  </a:lnTo>
                  <a:lnTo>
                    <a:pt x="438" y="1599"/>
                  </a:lnTo>
                  <a:lnTo>
                    <a:pt x="405" y="1590"/>
                  </a:lnTo>
                  <a:lnTo>
                    <a:pt x="372" y="1608"/>
                  </a:lnTo>
                  <a:lnTo>
                    <a:pt x="354" y="1647"/>
                  </a:lnTo>
                  <a:lnTo>
                    <a:pt x="321" y="1629"/>
                  </a:lnTo>
                  <a:lnTo>
                    <a:pt x="324" y="1539"/>
                  </a:lnTo>
                  <a:lnTo>
                    <a:pt x="267" y="1476"/>
                  </a:lnTo>
                  <a:lnTo>
                    <a:pt x="303" y="1443"/>
                  </a:lnTo>
                  <a:lnTo>
                    <a:pt x="327" y="1413"/>
                  </a:lnTo>
                  <a:lnTo>
                    <a:pt x="312" y="1383"/>
                  </a:lnTo>
                  <a:lnTo>
                    <a:pt x="363" y="1269"/>
                  </a:lnTo>
                  <a:lnTo>
                    <a:pt x="366" y="1182"/>
                  </a:lnTo>
                  <a:lnTo>
                    <a:pt x="333" y="1122"/>
                  </a:lnTo>
                  <a:lnTo>
                    <a:pt x="306" y="1053"/>
                  </a:lnTo>
                  <a:lnTo>
                    <a:pt x="273" y="1005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7086600" y="1444626"/>
              <a:ext cx="312738" cy="557213"/>
            </a:xfrm>
            <a:custGeom>
              <a:avLst/>
              <a:gdLst/>
              <a:ahLst/>
              <a:cxnLst>
                <a:cxn ang="0">
                  <a:pos x="468" y="1422"/>
                </a:cxn>
                <a:cxn ang="0">
                  <a:pos x="336" y="1371"/>
                </a:cxn>
                <a:cxn ang="0">
                  <a:pos x="153" y="1374"/>
                </a:cxn>
                <a:cxn ang="0">
                  <a:pos x="102" y="1269"/>
                </a:cxn>
                <a:cxn ang="0">
                  <a:pos x="135" y="1176"/>
                </a:cxn>
                <a:cxn ang="0">
                  <a:pos x="219" y="1116"/>
                </a:cxn>
                <a:cxn ang="0">
                  <a:pos x="309" y="993"/>
                </a:cxn>
                <a:cxn ang="0">
                  <a:pos x="243" y="858"/>
                </a:cxn>
                <a:cxn ang="0">
                  <a:pos x="195" y="786"/>
                </a:cxn>
                <a:cxn ang="0">
                  <a:pos x="57" y="621"/>
                </a:cxn>
                <a:cxn ang="0">
                  <a:pos x="0" y="525"/>
                </a:cxn>
                <a:cxn ang="0">
                  <a:pos x="54" y="444"/>
                </a:cxn>
                <a:cxn ang="0">
                  <a:pos x="156" y="369"/>
                </a:cxn>
                <a:cxn ang="0">
                  <a:pos x="255" y="279"/>
                </a:cxn>
                <a:cxn ang="0">
                  <a:pos x="381" y="210"/>
                </a:cxn>
                <a:cxn ang="0">
                  <a:pos x="477" y="162"/>
                </a:cxn>
                <a:cxn ang="0">
                  <a:pos x="528" y="84"/>
                </a:cxn>
                <a:cxn ang="0">
                  <a:pos x="591" y="3"/>
                </a:cxn>
                <a:cxn ang="0">
                  <a:pos x="693" y="9"/>
                </a:cxn>
                <a:cxn ang="0">
                  <a:pos x="774" y="81"/>
                </a:cxn>
                <a:cxn ang="0">
                  <a:pos x="849" y="186"/>
                </a:cxn>
                <a:cxn ang="0">
                  <a:pos x="921" y="264"/>
                </a:cxn>
                <a:cxn ang="0">
                  <a:pos x="1023" y="282"/>
                </a:cxn>
                <a:cxn ang="0">
                  <a:pos x="1095" y="357"/>
                </a:cxn>
                <a:cxn ang="0">
                  <a:pos x="1293" y="1395"/>
                </a:cxn>
                <a:cxn ang="0">
                  <a:pos x="1182" y="1854"/>
                </a:cxn>
                <a:cxn ang="0">
                  <a:pos x="1116" y="1887"/>
                </a:cxn>
                <a:cxn ang="0">
                  <a:pos x="1074" y="1932"/>
                </a:cxn>
                <a:cxn ang="0">
                  <a:pos x="1068" y="1992"/>
                </a:cxn>
                <a:cxn ang="0">
                  <a:pos x="1050" y="2007"/>
                </a:cxn>
                <a:cxn ang="0">
                  <a:pos x="639" y="1707"/>
                </a:cxn>
                <a:cxn ang="0">
                  <a:pos x="624" y="1659"/>
                </a:cxn>
                <a:cxn ang="0">
                  <a:pos x="591" y="1620"/>
                </a:cxn>
                <a:cxn ang="0">
                  <a:pos x="525" y="1635"/>
                </a:cxn>
                <a:cxn ang="0">
                  <a:pos x="522" y="1575"/>
                </a:cxn>
                <a:cxn ang="0">
                  <a:pos x="513" y="1527"/>
                </a:cxn>
              </a:cxnLst>
              <a:rect l="0" t="0" r="r" b="b"/>
              <a:pathLst>
                <a:path w="1293" h="2007">
                  <a:moveTo>
                    <a:pt x="504" y="1473"/>
                  </a:moveTo>
                  <a:lnTo>
                    <a:pt x="468" y="1422"/>
                  </a:lnTo>
                  <a:lnTo>
                    <a:pt x="411" y="1398"/>
                  </a:lnTo>
                  <a:lnTo>
                    <a:pt x="336" y="1371"/>
                  </a:lnTo>
                  <a:lnTo>
                    <a:pt x="219" y="1377"/>
                  </a:lnTo>
                  <a:lnTo>
                    <a:pt x="153" y="1374"/>
                  </a:lnTo>
                  <a:lnTo>
                    <a:pt x="120" y="1326"/>
                  </a:lnTo>
                  <a:lnTo>
                    <a:pt x="102" y="1269"/>
                  </a:lnTo>
                  <a:lnTo>
                    <a:pt x="105" y="1224"/>
                  </a:lnTo>
                  <a:lnTo>
                    <a:pt x="135" y="1176"/>
                  </a:lnTo>
                  <a:lnTo>
                    <a:pt x="174" y="1155"/>
                  </a:lnTo>
                  <a:lnTo>
                    <a:pt x="219" y="1116"/>
                  </a:lnTo>
                  <a:lnTo>
                    <a:pt x="273" y="1050"/>
                  </a:lnTo>
                  <a:lnTo>
                    <a:pt x="309" y="993"/>
                  </a:lnTo>
                  <a:lnTo>
                    <a:pt x="273" y="918"/>
                  </a:lnTo>
                  <a:lnTo>
                    <a:pt x="243" y="858"/>
                  </a:lnTo>
                  <a:lnTo>
                    <a:pt x="222" y="843"/>
                  </a:lnTo>
                  <a:lnTo>
                    <a:pt x="195" y="786"/>
                  </a:lnTo>
                  <a:lnTo>
                    <a:pt x="113" y="652"/>
                  </a:lnTo>
                  <a:lnTo>
                    <a:pt x="57" y="621"/>
                  </a:lnTo>
                  <a:lnTo>
                    <a:pt x="21" y="570"/>
                  </a:lnTo>
                  <a:lnTo>
                    <a:pt x="0" y="525"/>
                  </a:lnTo>
                  <a:lnTo>
                    <a:pt x="9" y="477"/>
                  </a:lnTo>
                  <a:lnTo>
                    <a:pt x="54" y="444"/>
                  </a:lnTo>
                  <a:lnTo>
                    <a:pt x="123" y="408"/>
                  </a:lnTo>
                  <a:lnTo>
                    <a:pt x="156" y="369"/>
                  </a:lnTo>
                  <a:lnTo>
                    <a:pt x="207" y="321"/>
                  </a:lnTo>
                  <a:lnTo>
                    <a:pt x="255" y="279"/>
                  </a:lnTo>
                  <a:lnTo>
                    <a:pt x="321" y="234"/>
                  </a:lnTo>
                  <a:lnTo>
                    <a:pt x="381" y="210"/>
                  </a:lnTo>
                  <a:lnTo>
                    <a:pt x="447" y="186"/>
                  </a:lnTo>
                  <a:lnTo>
                    <a:pt x="477" y="162"/>
                  </a:lnTo>
                  <a:lnTo>
                    <a:pt x="498" y="123"/>
                  </a:lnTo>
                  <a:lnTo>
                    <a:pt x="528" y="84"/>
                  </a:lnTo>
                  <a:lnTo>
                    <a:pt x="549" y="36"/>
                  </a:lnTo>
                  <a:lnTo>
                    <a:pt x="591" y="3"/>
                  </a:lnTo>
                  <a:lnTo>
                    <a:pt x="642" y="0"/>
                  </a:lnTo>
                  <a:lnTo>
                    <a:pt x="693" y="9"/>
                  </a:lnTo>
                  <a:lnTo>
                    <a:pt x="738" y="42"/>
                  </a:lnTo>
                  <a:lnTo>
                    <a:pt x="774" y="81"/>
                  </a:lnTo>
                  <a:lnTo>
                    <a:pt x="813" y="126"/>
                  </a:lnTo>
                  <a:lnTo>
                    <a:pt x="849" y="186"/>
                  </a:lnTo>
                  <a:lnTo>
                    <a:pt x="885" y="249"/>
                  </a:lnTo>
                  <a:lnTo>
                    <a:pt x="921" y="264"/>
                  </a:lnTo>
                  <a:lnTo>
                    <a:pt x="972" y="267"/>
                  </a:lnTo>
                  <a:lnTo>
                    <a:pt x="1023" y="282"/>
                  </a:lnTo>
                  <a:lnTo>
                    <a:pt x="1059" y="315"/>
                  </a:lnTo>
                  <a:lnTo>
                    <a:pt x="1095" y="357"/>
                  </a:lnTo>
                  <a:lnTo>
                    <a:pt x="1149" y="390"/>
                  </a:lnTo>
                  <a:lnTo>
                    <a:pt x="1293" y="1395"/>
                  </a:lnTo>
                  <a:lnTo>
                    <a:pt x="1236" y="1860"/>
                  </a:lnTo>
                  <a:lnTo>
                    <a:pt x="1182" y="1854"/>
                  </a:lnTo>
                  <a:lnTo>
                    <a:pt x="1167" y="1875"/>
                  </a:lnTo>
                  <a:lnTo>
                    <a:pt x="1116" y="1887"/>
                  </a:lnTo>
                  <a:lnTo>
                    <a:pt x="1113" y="1917"/>
                  </a:lnTo>
                  <a:lnTo>
                    <a:pt x="1074" y="1932"/>
                  </a:lnTo>
                  <a:lnTo>
                    <a:pt x="1059" y="1959"/>
                  </a:lnTo>
                  <a:lnTo>
                    <a:pt x="1068" y="1992"/>
                  </a:lnTo>
                  <a:lnTo>
                    <a:pt x="1056" y="1992"/>
                  </a:lnTo>
                  <a:lnTo>
                    <a:pt x="1050" y="2007"/>
                  </a:lnTo>
                  <a:lnTo>
                    <a:pt x="651" y="1719"/>
                  </a:lnTo>
                  <a:lnTo>
                    <a:pt x="639" y="1707"/>
                  </a:lnTo>
                  <a:lnTo>
                    <a:pt x="645" y="1689"/>
                  </a:lnTo>
                  <a:lnTo>
                    <a:pt x="624" y="1659"/>
                  </a:lnTo>
                  <a:lnTo>
                    <a:pt x="609" y="1623"/>
                  </a:lnTo>
                  <a:lnTo>
                    <a:pt x="591" y="1620"/>
                  </a:lnTo>
                  <a:lnTo>
                    <a:pt x="564" y="1647"/>
                  </a:lnTo>
                  <a:lnTo>
                    <a:pt x="525" y="1635"/>
                  </a:lnTo>
                  <a:lnTo>
                    <a:pt x="528" y="1584"/>
                  </a:lnTo>
                  <a:lnTo>
                    <a:pt x="522" y="1575"/>
                  </a:lnTo>
                  <a:lnTo>
                    <a:pt x="477" y="1596"/>
                  </a:lnTo>
                  <a:lnTo>
                    <a:pt x="513" y="1527"/>
                  </a:lnTo>
                  <a:lnTo>
                    <a:pt x="504" y="1473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auto">
            <a:xfrm>
              <a:off x="7851776" y="3778251"/>
              <a:ext cx="447675" cy="498475"/>
            </a:xfrm>
            <a:custGeom>
              <a:avLst/>
              <a:gdLst/>
              <a:ahLst/>
              <a:cxnLst>
                <a:cxn ang="0">
                  <a:pos x="495" y="1467"/>
                </a:cxn>
                <a:cxn ang="0">
                  <a:pos x="411" y="1398"/>
                </a:cxn>
                <a:cxn ang="0">
                  <a:pos x="369" y="1374"/>
                </a:cxn>
                <a:cxn ang="0">
                  <a:pos x="324" y="1463"/>
                </a:cxn>
                <a:cxn ang="0">
                  <a:pos x="324" y="1378"/>
                </a:cxn>
                <a:cxn ang="0">
                  <a:pos x="303" y="1312"/>
                </a:cxn>
                <a:cxn ang="0">
                  <a:pos x="288" y="1282"/>
                </a:cxn>
                <a:cxn ang="0">
                  <a:pos x="348" y="1246"/>
                </a:cxn>
                <a:cxn ang="0">
                  <a:pos x="324" y="1186"/>
                </a:cxn>
                <a:cxn ang="0">
                  <a:pos x="195" y="1123"/>
                </a:cxn>
                <a:cxn ang="0">
                  <a:pos x="189" y="1003"/>
                </a:cxn>
                <a:cxn ang="0">
                  <a:pos x="210" y="940"/>
                </a:cxn>
                <a:cxn ang="0">
                  <a:pos x="162" y="853"/>
                </a:cxn>
                <a:cxn ang="0">
                  <a:pos x="96" y="763"/>
                </a:cxn>
                <a:cxn ang="0">
                  <a:pos x="69" y="718"/>
                </a:cxn>
                <a:cxn ang="0">
                  <a:pos x="48" y="634"/>
                </a:cxn>
                <a:cxn ang="0">
                  <a:pos x="9" y="559"/>
                </a:cxn>
                <a:cxn ang="0">
                  <a:pos x="0" y="472"/>
                </a:cxn>
                <a:cxn ang="0">
                  <a:pos x="18" y="346"/>
                </a:cxn>
                <a:cxn ang="0">
                  <a:pos x="474" y="99"/>
                </a:cxn>
                <a:cxn ang="0">
                  <a:pos x="1146" y="54"/>
                </a:cxn>
                <a:cxn ang="0">
                  <a:pos x="1332" y="291"/>
                </a:cxn>
                <a:cxn ang="0">
                  <a:pos x="1362" y="414"/>
                </a:cxn>
                <a:cxn ang="0">
                  <a:pos x="1392" y="564"/>
                </a:cxn>
                <a:cxn ang="0">
                  <a:pos x="1485" y="696"/>
                </a:cxn>
                <a:cxn ang="0">
                  <a:pos x="1581" y="792"/>
                </a:cxn>
                <a:cxn ang="0">
                  <a:pos x="1608" y="861"/>
                </a:cxn>
                <a:cxn ang="0">
                  <a:pos x="1689" y="1065"/>
                </a:cxn>
                <a:cxn ang="0">
                  <a:pos x="1728" y="1125"/>
                </a:cxn>
                <a:cxn ang="0">
                  <a:pos x="1779" y="1182"/>
                </a:cxn>
                <a:cxn ang="0">
                  <a:pos x="1839" y="1230"/>
                </a:cxn>
                <a:cxn ang="0">
                  <a:pos x="1857" y="1317"/>
                </a:cxn>
                <a:cxn ang="0">
                  <a:pos x="1683" y="1335"/>
                </a:cxn>
                <a:cxn ang="0">
                  <a:pos x="1443" y="1524"/>
                </a:cxn>
                <a:cxn ang="0">
                  <a:pos x="1407" y="1605"/>
                </a:cxn>
                <a:cxn ang="0">
                  <a:pos x="1356" y="1704"/>
                </a:cxn>
                <a:cxn ang="0">
                  <a:pos x="1332" y="1776"/>
                </a:cxn>
                <a:cxn ang="0">
                  <a:pos x="1245" y="1740"/>
                </a:cxn>
                <a:cxn ang="0">
                  <a:pos x="1167" y="1794"/>
                </a:cxn>
                <a:cxn ang="0">
                  <a:pos x="690" y="1713"/>
                </a:cxn>
                <a:cxn ang="0">
                  <a:pos x="708" y="1644"/>
                </a:cxn>
                <a:cxn ang="0">
                  <a:pos x="612" y="1620"/>
                </a:cxn>
                <a:cxn ang="0">
                  <a:pos x="510" y="1581"/>
                </a:cxn>
                <a:cxn ang="0">
                  <a:pos x="450" y="1500"/>
                </a:cxn>
              </a:cxnLst>
              <a:rect l="0" t="0" r="r" b="b"/>
              <a:pathLst>
                <a:path w="1860" h="1794">
                  <a:moveTo>
                    <a:pt x="450" y="1500"/>
                  </a:moveTo>
                  <a:lnTo>
                    <a:pt x="504" y="1479"/>
                  </a:lnTo>
                  <a:lnTo>
                    <a:pt x="495" y="1467"/>
                  </a:lnTo>
                  <a:lnTo>
                    <a:pt x="450" y="1452"/>
                  </a:lnTo>
                  <a:lnTo>
                    <a:pt x="450" y="1401"/>
                  </a:lnTo>
                  <a:lnTo>
                    <a:pt x="411" y="1398"/>
                  </a:lnTo>
                  <a:lnTo>
                    <a:pt x="408" y="1365"/>
                  </a:lnTo>
                  <a:lnTo>
                    <a:pt x="381" y="1359"/>
                  </a:lnTo>
                  <a:lnTo>
                    <a:pt x="369" y="1374"/>
                  </a:lnTo>
                  <a:lnTo>
                    <a:pt x="360" y="1410"/>
                  </a:lnTo>
                  <a:lnTo>
                    <a:pt x="330" y="1416"/>
                  </a:lnTo>
                  <a:lnTo>
                    <a:pt x="324" y="1463"/>
                  </a:lnTo>
                  <a:lnTo>
                    <a:pt x="270" y="1411"/>
                  </a:lnTo>
                  <a:lnTo>
                    <a:pt x="291" y="1393"/>
                  </a:lnTo>
                  <a:lnTo>
                    <a:pt x="324" y="1378"/>
                  </a:lnTo>
                  <a:lnTo>
                    <a:pt x="321" y="1363"/>
                  </a:lnTo>
                  <a:lnTo>
                    <a:pt x="288" y="1336"/>
                  </a:lnTo>
                  <a:lnTo>
                    <a:pt x="303" y="1312"/>
                  </a:lnTo>
                  <a:lnTo>
                    <a:pt x="336" y="1297"/>
                  </a:lnTo>
                  <a:lnTo>
                    <a:pt x="321" y="1285"/>
                  </a:lnTo>
                  <a:lnTo>
                    <a:pt x="288" y="1282"/>
                  </a:lnTo>
                  <a:lnTo>
                    <a:pt x="300" y="1264"/>
                  </a:lnTo>
                  <a:lnTo>
                    <a:pt x="324" y="1255"/>
                  </a:lnTo>
                  <a:lnTo>
                    <a:pt x="348" y="1246"/>
                  </a:lnTo>
                  <a:lnTo>
                    <a:pt x="339" y="1228"/>
                  </a:lnTo>
                  <a:lnTo>
                    <a:pt x="318" y="1210"/>
                  </a:lnTo>
                  <a:lnTo>
                    <a:pt x="324" y="1186"/>
                  </a:lnTo>
                  <a:lnTo>
                    <a:pt x="279" y="1192"/>
                  </a:lnTo>
                  <a:lnTo>
                    <a:pt x="243" y="1156"/>
                  </a:lnTo>
                  <a:lnTo>
                    <a:pt x="195" y="1123"/>
                  </a:lnTo>
                  <a:lnTo>
                    <a:pt x="168" y="1099"/>
                  </a:lnTo>
                  <a:lnTo>
                    <a:pt x="156" y="1027"/>
                  </a:lnTo>
                  <a:lnTo>
                    <a:pt x="189" y="1003"/>
                  </a:lnTo>
                  <a:lnTo>
                    <a:pt x="189" y="976"/>
                  </a:lnTo>
                  <a:lnTo>
                    <a:pt x="192" y="958"/>
                  </a:lnTo>
                  <a:lnTo>
                    <a:pt x="210" y="940"/>
                  </a:lnTo>
                  <a:lnTo>
                    <a:pt x="204" y="910"/>
                  </a:lnTo>
                  <a:lnTo>
                    <a:pt x="171" y="886"/>
                  </a:lnTo>
                  <a:lnTo>
                    <a:pt x="162" y="853"/>
                  </a:lnTo>
                  <a:lnTo>
                    <a:pt x="135" y="826"/>
                  </a:lnTo>
                  <a:lnTo>
                    <a:pt x="138" y="799"/>
                  </a:lnTo>
                  <a:lnTo>
                    <a:pt x="96" y="763"/>
                  </a:lnTo>
                  <a:lnTo>
                    <a:pt x="96" y="736"/>
                  </a:lnTo>
                  <a:lnTo>
                    <a:pt x="96" y="718"/>
                  </a:lnTo>
                  <a:lnTo>
                    <a:pt x="69" y="718"/>
                  </a:lnTo>
                  <a:lnTo>
                    <a:pt x="75" y="676"/>
                  </a:lnTo>
                  <a:lnTo>
                    <a:pt x="48" y="667"/>
                  </a:lnTo>
                  <a:lnTo>
                    <a:pt x="48" y="634"/>
                  </a:lnTo>
                  <a:lnTo>
                    <a:pt x="36" y="601"/>
                  </a:lnTo>
                  <a:lnTo>
                    <a:pt x="27" y="571"/>
                  </a:lnTo>
                  <a:lnTo>
                    <a:pt x="9" y="559"/>
                  </a:lnTo>
                  <a:lnTo>
                    <a:pt x="6" y="532"/>
                  </a:lnTo>
                  <a:lnTo>
                    <a:pt x="21" y="508"/>
                  </a:lnTo>
                  <a:lnTo>
                    <a:pt x="0" y="472"/>
                  </a:lnTo>
                  <a:lnTo>
                    <a:pt x="0" y="424"/>
                  </a:lnTo>
                  <a:lnTo>
                    <a:pt x="21" y="400"/>
                  </a:lnTo>
                  <a:lnTo>
                    <a:pt x="18" y="346"/>
                  </a:lnTo>
                  <a:lnTo>
                    <a:pt x="120" y="159"/>
                  </a:lnTo>
                  <a:lnTo>
                    <a:pt x="246" y="117"/>
                  </a:lnTo>
                  <a:lnTo>
                    <a:pt x="474" y="99"/>
                  </a:lnTo>
                  <a:lnTo>
                    <a:pt x="693" y="114"/>
                  </a:lnTo>
                  <a:lnTo>
                    <a:pt x="1017" y="0"/>
                  </a:lnTo>
                  <a:lnTo>
                    <a:pt x="1146" y="54"/>
                  </a:lnTo>
                  <a:lnTo>
                    <a:pt x="1284" y="222"/>
                  </a:lnTo>
                  <a:lnTo>
                    <a:pt x="1338" y="270"/>
                  </a:lnTo>
                  <a:lnTo>
                    <a:pt x="1332" y="291"/>
                  </a:lnTo>
                  <a:lnTo>
                    <a:pt x="1353" y="315"/>
                  </a:lnTo>
                  <a:lnTo>
                    <a:pt x="1383" y="357"/>
                  </a:lnTo>
                  <a:lnTo>
                    <a:pt x="1362" y="414"/>
                  </a:lnTo>
                  <a:lnTo>
                    <a:pt x="1377" y="447"/>
                  </a:lnTo>
                  <a:lnTo>
                    <a:pt x="1401" y="468"/>
                  </a:lnTo>
                  <a:lnTo>
                    <a:pt x="1392" y="564"/>
                  </a:lnTo>
                  <a:lnTo>
                    <a:pt x="1425" y="618"/>
                  </a:lnTo>
                  <a:lnTo>
                    <a:pt x="1461" y="684"/>
                  </a:lnTo>
                  <a:lnTo>
                    <a:pt x="1485" y="696"/>
                  </a:lnTo>
                  <a:lnTo>
                    <a:pt x="1530" y="711"/>
                  </a:lnTo>
                  <a:lnTo>
                    <a:pt x="1557" y="747"/>
                  </a:lnTo>
                  <a:lnTo>
                    <a:pt x="1581" y="792"/>
                  </a:lnTo>
                  <a:lnTo>
                    <a:pt x="1569" y="816"/>
                  </a:lnTo>
                  <a:lnTo>
                    <a:pt x="1578" y="837"/>
                  </a:lnTo>
                  <a:lnTo>
                    <a:pt x="1608" y="861"/>
                  </a:lnTo>
                  <a:lnTo>
                    <a:pt x="1647" y="927"/>
                  </a:lnTo>
                  <a:lnTo>
                    <a:pt x="1677" y="996"/>
                  </a:lnTo>
                  <a:lnTo>
                    <a:pt x="1689" y="1065"/>
                  </a:lnTo>
                  <a:lnTo>
                    <a:pt x="1710" y="1080"/>
                  </a:lnTo>
                  <a:lnTo>
                    <a:pt x="1725" y="1086"/>
                  </a:lnTo>
                  <a:lnTo>
                    <a:pt x="1728" y="1125"/>
                  </a:lnTo>
                  <a:lnTo>
                    <a:pt x="1725" y="1146"/>
                  </a:lnTo>
                  <a:lnTo>
                    <a:pt x="1773" y="1164"/>
                  </a:lnTo>
                  <a:lnTo>
                    <a:pt x="1779" y="1182"/>
                  </a:lnTo>
                  <a:lnTo>
                    <a:pt x="1797" y="1209"/>
                  </a:lnTo>
                  <a:lnTo>
                    <a:pt x="1797" y="1233"/>
                  </a:lnTo>
                  <a:lnTo>
                    <a:pt x="1839" y="1230"/>
                  </a:lnTo>
                  <a:lnTo>
                    <a:pt x="1860" y="1251"/>
                  </a:lnTo>
                  <a:lnTo>
                    <a:pt x="1851" y="1287"/>
                  </a:lnTo>
                  <a:lnTo>
                    <a:pt x="1857" y="1317"/>
                  </a:lnTo>
                  <a:lnTo>
                    <a:pt x="1830" y="1329"/>
                  </a:lnTo>
                  <a:lnTo>
                    <a:pt x="1806" y="1350"/>
                  </a:lnTo>
                  <a:lnTo>
                    <a:pt x="1683" y="1335"/>
                  </a:lnTo>
                  <a:lnTo>
                    <a:pt x="1518" y="1488"/>
                  </a:lnTo>
                  <a:lnTo>
                    <a:pt x="1434" y="1488"/>
                  </a:lnTo>
                  <a:lnTo>
                    <a:pt x="1443" y="1524"/>
                  </a:lnTo>
                  <a:lnTo>
                    <a:pt x="1434" y="1539"/>
                  </a:lnTo>
                  <a:lnTo>
                    <a:pt x="1449" y="1554"/>
                  </a:lnTo>
                  <a:lnTo>
                    <a:pt x="1407" y="1605"/>
                  </a:lnTo>
                  <a:lnTo>
                    <a:pt x="1398" y="1656"/>
                  </a:lnTo>
                  <a:lnTo>
                    <a:pt x="1371" y="1683"/>
                  </a:lnTo>
                  <a:lnTo>
                    <a:pt x="1356" y="1704"/>
                  </a:lnTo>
                  <a:lnTo>
                    <a:pt x="1371" y="1740"/>
                  </a:lnTo>
                  <a:lnTo>
                    <a:pt x="1365" y="1773"/>
                  </a:lnTo>
                  <a:lnTo>
                    <a:pt x="1332" y="1776"/>
                  </a:lnTo>
                  <a:lnTo>
                    <a:pt x="1296" y="1755"/>
                  </a:lnTo>
                  <a:lnTo>
                    <a:pt x="1275" y="1737"/>
                  </a:lnTo>
                  <a:lnTo>
                    <a:pt x="1245" y="1740"/>
                  </a:lnTo>
                  <a:lnTo>
                    <a:pt x="1215" y="1755"/>
                  </a:lnTo>
                  <a:lnTo>
                    <a:pt x="1176" y="1758"/>
                  </a:lnTo>
                  <a:lnTo>
                    <a:pt x="1167" y="1794"/>
                  </a:lnTo>
                  <a:lnTo>
                    <a:pt x="891" y="1794"/>
                  </a:lnTo>
                  <a:lnTo>
                    <a:pt x="723" y="1716"/>
                  </a:lnTo>
                  <a:lnTo>
                    <a:pt x="690" y="1713"/>
                  </a:lnTo>
                  <a:lnTo>
                    <a:pt x="672" y="1710"/>
                  </a:lnTo>
                  <a:lnTo>
                    <a:pt x="675" y="1674"/>
                  </a:lnTo>
                  <a:lnTo>
                    <a:pt x="708" y="1644"/>
                  </a:lnTo>
                  <a:lnTo>
                    <a:pt x="678" y="1635"/>
                  </a:lnTo>
                  <a:lnTo>
                    <a:pt x="642" y="1638"/>
                  </a:lnTo>
                  <a:lnTo>
                    <a:pt x="612" y="1620"/>
                  </a:lnTo>
                  <a:lnTo>
                    <a:pt x="579" y="1611"/>
                  </a:lnTo>
                  <a:lnTo>
                    <a:pt x="549" y="1611"/>
                  </a:lnTo>
                  <a:lnTo>
                    <a:pt x="510" y="1581"/>
                  </a:lnTo>
                  <a:lnTo>
                    <a:pt x="519" y="1551"/>
                  </a:lnTo>
                  <a:lnTo>
                    <a:pt x="468" y="1530"/>
                  </a:lnTo>
                  <a:lnTo>
                    <a:pt x="450" y="150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auto">
            <a:xfrm>
              <a:off x="6975476" y="4660901"/>
              <a:ext cx="517525" cy="593725"/>
            </a:xfrm>
            <a:custGeom>
              <a:avLst/>
              <a:gdLst/>
              <a:ahLst/>
              <a:cxnLst>
                <a:cxn ang="0">
                  <a:pos x="1866" y="1224"/>
                </a:cxn>
                <a:cxn ang="0">
                  <a:pos x="1800" y="1221"/>
                </a:cxn>
                <a:cxn ang="0">
                  <a:pos x="1752" y="1257"/>
                </a:cxn>
                <a:cxn ang="0">
                  <a:pos x="1716" y="1272"/>
                </a:cxn>
                <a:cxn ang="0">
                  <a:pos x="1722" y="1308"/>
                </a:cxn>
                <a:cxn ang="0">
                  <a:pos x="1689" y="1359"/>
                </a:cxn>
                <a:cxn ang="0">
                  <a:pos x="1281" y="2136"/>
                </a:cxn>
                <a:cxn ang="0">
                  <a:pos x="375" y="2064"/>
                </a:cxn>
                <a:cxn ang="0">
                  <a:pos x="312" y="2019"/>
                </a:cxn>
                <a:cxn ang="0">
                  <a:pos x="285" y="1965"/>
                </a:cxn>
                <a:cxn ang="0">
                  <a:pos x="309" y="1920"/>
                </a:cxn>
                <a:cxn ang="0">
                  <a:pos x="309" y="1827"/>
                </a:cxn>
                <a:cxn ang="0">
                  <a:pos x="264" y="1797"/>
                </a:cxn>
                <a:cxn ang="0">
                  <a:pos x="285" y="1755"/>
                </a:cxn>
                <a:cxn ang="0">
                  <a:pos x="249" y="1704"/>
                </a:cxn>
                <a:cxn ang="0">
                  <a:pos x="243" y="1686"/>
                </a:cxn>
                <a:cxn ang="0">
                  <a:pos x="201" y="1638"/>
                </a:cxn>
                <a:cxn ang="0">
                  <a:pos x="222" y="1575"/>
                </a:cxn>
                <a:cxn ang="0">
                  <a:pos x="207" y="1539"/>
                </a:cxn>
                <a:cxn ang="0">
                  <a:pos x="267" y="1326"/>
                </a:cxn>
                <a:cxn ang="0">
                  <a:pos x="18" y="927"/>
                </a:cxn>
                <a:cxn ang="0">
                  <a:pos x="378" y="489"/>
                </a:cxn>
                <a:cxn ang="0">
                  <a:pos x="441" y="420"/>
                </a:cxn>
                <a:cxn ang="0">
                  <a:pos x="459" y="312"/>
                </a:cxn>
                <a:cxn ang="0">
                  <a:pos x="507" y="216"/>
                </a:cxn>
                <a:cxn ang="0">
                  <a:pos x="600" y="231"/>
                </a:cxn>
                <a:cxn ang="0">
                  <a:pos x="663" y="306"/>
                </a:cxn>
                <a:cxn ang="0">
                  <a:pos x="1215" y="108"/>
                </a:cxn>
                <a:cxn ang="0">
                  <a:pos x="1338" y="192"/>
                </a:cxn>
                <a:cxn ang="0">
                  <a:pos x="1485" y="142"/>
                </a:cxn>
                <a:cxn ang="0">
                  <a:pos x="1524" y="105"/>
                </a:cxn>
                <a:cxn ang="0">
                  <a:pos x="1548" y="72"/>
                </a:cxn>
                <a:cxn ang="0">
                  <a:pos x="1935" y="543"/>
                </a:cxn>
                <a:cxn ang="0">
                  <a:pos x="2034" y="609"/>
                </a:cxn>
                <a:cxn ang="0">
                  <a:pos x="2046" y="549"/>
                </a:cxn>
                <a:cxn ang="0">
                  <a:pos x="2097" y="561"/>
                </a:cxn>
                <a:cxn ang="0">
                  <a:pos x="2067" y="624"/>
                </a:cxn>
                <a:cxn ang="0">
                  <a:pos x="2097" y="711"/>
                </a:cxn>
                <a:cxn ang="0">
                  <a:pos x="2061" y="753"/>
                </a:cxn>
                <a:cxn ang="0">
                  <a:pos x="2145" y="801"/>
                </a:cxn>
                <a:cxn ang="0">
                  <a:pos x="2055" y="831"/>
                </a:cxn>
                <a:cxn ang="0">
                  <a:pos x="2067" y="870"/>
                </a:cxn>
                <a:cxn ang="0">
                  <a:pos x="2082" y="903"/>
                </a:cxn>
                <a:cxn ang="0">
                  <a:pos x="2109" y="957"/>
                </a:cxn>
                <a:cxn ang="0">
                  <a:pos x="2124" y="1011"/>
                </a:cxn>
                <a:cxn ang="0">
                  <a:pos x="2070" y="1011"/>
                </a:cxn>
                <a:cxn ang="0">
                  <a:pos x="2019" y="1038"/>
                </a:cxn>
                <a:cxn ang="0">
                  <a:pos x="1995" y="1056"/>
                </a:cxn>
                <a:cxn ang="0">
                  <a:pos x="1956" y="1074"/>
                </a:cxn>
                <a:cxn ang="0">
                  <a:pos x="1923" y="1080"/>
                </a:cxn>
                <a:cxn ang="0">
                  <a:pos x="1926" y="1134"/>
                </a:cxn>
                <a:cxn ang="0">
                  <a:pos x="1884" y="1149"/>
                </a:cxn>
              </a:cxnLst>
              <a:rect l="0" t="0" r="r" b="b"/>
              <a:pathLst>
                <a:path w="2145" h="2136">
                  <a:moveTo>
                    <a:pt x="1884" y="1197"/>
                  </a:moveTo>
                  <a:lnTo>
                    <a:pt x="1866" y="1224"/>
                  </a:lnTo>
                  <a:lnTo>
                    <a:pt x="1842" y="1245"/>
                  </a:lnTo>
                  <a:lnTo>
                    <a:pt x="1800" y="1221"/>
                  </a:lnTo>
                  <a:lnTo>
                    <a:pt x="1800" y="1248"/>
                  </a:lnTo>
                  <a:lnTo>
                    <a:pt x="1752" y="1257"/>
                  </a:lnTo>
                  <a:lnTo>
                    <a:pt x="1758" y="1290"/>
                  </a:lnTo>
                  <a:lnTo>
                    <a:pt x="1716" y="1272"/>
                  </a:lnTo>
                  <a:lnTo>
                    <a:pt x="1683" y="1296"/>
                  </a:lnTo>
                  <a:lnTo>
                    <a:pt x="1722" y="1308"/>
                  </a:lnTo>
                  <a:lnTo>
                    <a:pt x="1686" y="1326"/>
                  </a:lnTo>
                  <a:lnTo>
                    <a:pt x="1689" y="1359"/>
                  </a:lnTo>
                  <a:lnTo>
                    <a:pt x="1707" y="1389"/>
                  </a:lnTo>
                  <a:lnTo>
                    <a:pt x="1281" y="2136"/>
                  </a:lnTo>
                  <a:lnTo>
                    <a:pt x="420" y="2094"/>
                  </a:lnTo>
                  <a:lnTo>
                    <a:pt x="375" y="2064"/>
                  </a:lnTo>
                  <a:lnTo>
                    <a:pt x="312" y="2046"/>
                  </a:lnTo>
                  <a:lnTo>
                    <a:pt x="312" y="2019"/>
                  </a:lnTo>
                  <a:lnTo>
                    <a:pt x="279" y="1995"/>
                  </a:lnTo>
                  <a:lnTo>
                    <a:pt x="285" y="1965"/>
                  </a:lnTo>
                  <a:lnTo>
                    <a:pt x="273" y="1932"/>
                  </a:lnTo>
                  <a:lnTo>
                    <a:pt x="309" y="1920"/>
                  </a:lnTo>
                  <a:lnTo>
                    <a:pt x="306" y="1869"/>
                  </a:lnTo>
                  <a:lnTo>
                    <a:pt x="309" y="1827"/>
                  </a:lnTo>
                  <a:lnTo>
                    <a:pt x="279" y="1821"/>
                  </a:lnTo>
                  <a:lnTo>
                    <a:pt x="264" y="1797"/>
                  </a:lnTo>
                  <a:lnTo>
                    <a:pt x="282" y="1776"/>
                  </a:lnTo>
                  <a:lnTo>
                    <a:pt x="285" y="1755"/>
                  </a:lnTo>
                  <a:lnTo>
                    <a:pt x="273" y="1722"/>
                  </a:lnTo>
                  <a:lnTo>
                    <a:pt x="249" y="1704"/>
                  </a:lnTo>
                  <a:lnTo>
                    <a:pt x="228" y="1698"/>
                  </a:lnTo>
                  <a:lnTo>
                    <a:pt x="243" y="1686"/>
                  </a:lnTo>
                  <a:lnTo>
                    <a:pt x="210" y="1677"/>
                  </a:lnTo>
                  <a:lnTo>
                    <a:pt x="201" y="1638"/>
                  </a:lnTo>
                  <a:lnTo>
                    <a:pt x="204" y="1602"/>
                  </a:lnTo>
                  <a:lnTo>
                    <a:pt x="222" y="1575"/>
                  </a:lnTo>
                  <a:lnTo>
                    <a:pt x="237" y="1554"/>
                  </a:lnTo>
                  <a:lnTo>
                    <a:pt x="207" y="1539"/>
                  </a:lnTo>
                  <a:lnTo>
                    <a:pt x="198" y="1518"/>
                  </a:lnTo>
                  <a:lnTo>
                    <a:pt x="267" y="1326"/>
                  </a:lnTo>
                  <a:lnTo>
                    <a:pt x="177" y="1062"/>
                  </a:lnTo>
                  <a:lnTo>
                    <a:pt x="18" y="927"/>
                  </a:lnTo>
                  <a:lnTo>
                    <a:pt x="0" y="777"/>
                  </a:lnTo>
                  <a:lnTo>
                    <a:pt x="378" y="489"/>
                  </a:lnTo>
                  <a:lnTo>
                    <a:pt x="444" y="456"/>
                  </a:lnTo>
                  <a:lnTo>
                    <a:pt x="441" y="420"/>
                  </a:lnTo>
                  <a:lnTo>
                    <a:pt x="468" y="375"/>
                  </a:lnTo>
                  <a:lnTo>
                    <a:pt x="459" y="312"/>
                  </a:lnTo>
                  <a:lnTo>
                    <a:pt x="477" y="246"/>
                  </a:lnTo>
                  <a:lnTo>
                    <a:pt x="507" y="216"/>
                  </a:lnTo>
                  <a:lnTo>
                    <a:pt x="549" y="207"/>
                  </a:lnTo>
                  <a:lnTo>
                    <a:pt x="600" y="231"/>
                  </a:lnTo>
                  <a:lnTo>
                    <a:pt x="630" y="249"/>
                  </a:lnTo>
                  <a:lnTo>
                    <a:pt x="663" y="306"/>
                  </a:lnTo>
                  <a:lnTo>
                    <a:pt x="966" y="0"/>
                  </a:lnTo>
                  <a:lnTo>
                    <a:pt x="1215" y="108"/>
                  </a:lnTo>
                  <a:lnTo>
                    <a:pt x="1269" y="219"/>
                  </a:lnTo>
                  <a:lnTo>
                    <a:pt x="1338" y="192"/>
                  </a:lnTo>
                  <a:lnTo>
                    <a:pt x="1440" y="159"/>
                  </a:lnTo>
                  <a:lnTo>
                    <a:pt x="1485" y="142"/>
                  </a:lnTo>
                  <a:lnTo>
                    <a:pt x="1506" y="120"/>
                  </a:lnTo>
                  <a:lnTo>
                    <a:pt x="1524" y="105"/>
                  </a:lnTo>
                  <a:lnTo>
                    <a:pt x="1533" y="93"/>
                  </a:lnTo>
                  <a:lnTo>
                    <a:pt x="1548" y="72"/>
                  </a:lnTo>
                  <a:lnTo>
                    <a:pt x="1662" y="78"/>
                  </a:lnTo>
                  <a:lnTo>
                    <a:pt x="1935" y="543"/>
                  </a:lnTo>
                  <a:lnTo>
                    <a:pt x="2004" y="630"/>
                  </a:lnTo>
                  <a:lnTo>
                    <a:pt x="2034" y="609"/>
                  </a:lnTo>
                  <a:lnTo>
                    <a:pt x="2040" y="579"/>
                  </a:lnTo>
                  <a:lnTo>
                    <a:pt x="2046" y="549"/>
                  </a:lnTo>
                  <a:lnTo>
                    <a:pt x="2073" y="528"/>
                  </a:lnTo>
                  <a:lnTo>
                    <a:pt x="2097" y="561"/>
                  </a:lnTo>
                  <a:lnTo>
                    <a:pt x="2073" y="591"/>
                  </a:lnTo>
                  <a:lnTo>
                    <a:pt x="2067" y="624"/>
                  </a:lnTo>
                  <a:lnTo>
                    <a:pt x="2109" y="672"/>
                  </a:lnTo>
                  <a:lnTo>
                    <a:pt x="2097" y="711"/>
                  </a:lnTo>
                  <a:lnTo>
                    <a:pt x="2058" y="714"/>
                  </a:lnTo>
                  <a:lnTo>
                    <a:pt x="2061" y="753"/>
                  </a:lnTo>
                  <a:lnTo>
                    <a:pt x="2106" y="771"/>
                  </a:lnTo>
                  <a:lnTo>
                    <a:pt x="2145" y="801"/>
                  </a:lnTo>
                  <a:lnTo>
                    <a:pt x="2115" y="822"/>
                  </a:lnTo>
                  <a:lnTo>
                    <a:pt x="2055" y="831"/>
                  </a:lnTo>
                  <a:lnTo>
                    <a:pt x="2052" y="849"/>
                  </a:lnTo>
                  <a:lnTo>
                    <a:pt x="2067" y="870"/>
                  </a:lnTo>
                  <a:lnTo>
                    <a:pt x="2085" y="885"/>
                  </a:lnTo>
                  <a:lnTo>
                    <a:pt x="2082" y="903"/>
                  </a:lnTo>
                  <a:lnTo>
                    <a:pt x="2124" y="906"/>
                  </a:lnTo>
                  <a:lnTo>
                    <a:pt x="2109" y="957"/>
                  </a:lnTo>
                  <a:lnTo>
                    <a:pt x="2097" y="984"/>
                  </a:lnTo>
                  <a:lnTo>
                    <a:pt x="2124" y="1011"/>
                  </a:lnTo>
                  <a:lnTo>
                    <a:pt x="2085" y="1041"/>
                  </a:lnTo>
                  <a:lnTo>
                    <a:pt x="2070" y="1011"/>
                  </a:lnTo>
                  <a:lnTo>
                    <a:pt x="2013" y="1008"/>
                  </a:lnTo>
                  <a:lnTo>
                    <a:pt x="2019" y="1038"/>
                  </a:lnTo>
                  <a:lnTo>
                    <a:pt x="2037" y="1059"/>
                  </a:lnTo>
                  <a:lnTo>
                    <a:pt x="1995" y="1056"/>
                  </a:lnTo>
                  <a:lnTo>
                    <a:pt x="1998" y="1095"/>
                  </a:lnTo>
                  <a:lnTo>
                    <a:pt x="1956" y="1074"/>
                  </a:lnTo>
                  <a:lnTo>
                    <a:pt x="1938" y="1089"/>
                  </a:lnTo>
                  <a:lnTo>
                    <a:pt x="1923" y="1080"/>
                  </a:lnTo>
                  <a:lnTo>
                    <a:pt x="1902" y="1113"/>
                  </a:lnTo>
                  <a:lnTo>
                    <a:pt x="1926" y="1134"/>
                  </a:lnTo>
                  <a:lnTo>
                    <a:pt x="1923" y="1164"/>
                  </a:lnTo>
                  <a:lnTo>
                    <a:pt x="1884" y="1149"/>
                  </a:lnTo>
                  <a:lnTo>
                    <a:pt x="1884" y="1197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7089777" y="4902433"/>
              <a:ext cx="26035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Wayne</a:t>
              </a:r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6733593" y="4832351"/>
              <a:ext cx="339725" cy="409575"/>
            </a:xfrm>
            <a:custGeom>
              <a:avLst/>
              <a:gdLst/>
              <a:ahLst/>
              <a:cxnLst>
                <a:cxn ang="0">
                  <a:pos x="444" y="96"/>
                </a:cxn>
                <a:cxn ang="0">
                  <a:pos x="402" y="81"/>
                </a:cxn>
                <a:cxn ang="0">
                  <a:pos x="351" y="54"/>
                </a:cxn>
                <a:cxn ang="0">
                  <a:pos x="297" y="24"/>
                </a:cxn>
                <a:cxn ang="0">
                  <a:pos x="246" y="0"/>
                </a:cxn>
                <a:cxn ang="0">
                  <a:pos x="237" y="36"/>
                </a:cxn>
                <a:cxn ang="0">
                  <a:pos x="249" y="66"/>
                </a:cxn>
                <a:cxn ang="0">
                  <a:pos x="279" y="90"/>
                </a:cxn>
                <a:cxn ang="0">
                  <a:pos x="309" y="117"/>
                </a:cxn>
                <a:cxn ang="0">
                  <a:pos x="333" y="147"/>
                </a:cxn>
                <a:cxn ang="0">
                  <a:pos x="339" y="180"/>
                </a:cxn>
                <a:cxn ang="0">
                  <a:pos x="216" y="738"/>
                </a:cxn>
                <a:cxn ang="0">
                  <a:pos x="0" y="1431"/>
                </a:cxn>
                <a:cxn ang="0">
                  <a:pos x="1407" y="1467"/>
                </a:cxn>
                <a:cxn ang="0">
                  <a:pos x="1362" y="1437"/>
                </a:cxn>
                <a:cxn ang="0">
                  <a:pos x="1299" y="1419"/>
                </a:cxn>
                <a:cxn ang="0">
                  <a:pos x="1299" y="1392"/>
                </a:cxn>
                <a:cxn ang="0">
                  <a:pos x="1266" y="1368"/>
                </a:cxn>
                <a:cxn ang="0">
                  <a:pos x="1272" y="1338"/>
                </a:cxn>
                <a:cxn ang="0">
                  <a:pos x="1260" y="1305"/>
                </a:cxn>
                <a:cxn ang="0">
                  <a:pos x="1296" y="1293"/>
                </a:cxn>
                <a:cxn ang="0">
                  <a:pos x="1293" y="1242"/>
                </a:cxn>
                <a:cxn ang="0">
                  <a:pos x="1296" y="1200"/>
                </a:cxn>
                <a:cxn ang="0">
                  <a:pos x="1266" y="1194"/>
                </a:cxn>
                <a:cxn ang="0">
                  <a:pos x="1251" y="1170"/>
                </a:cxn>
                <a:cxn ang="0">
                  <a:pos x="1269" y="1149"/>
                </a:cxn>
                <a:cxn ang="0">
                  <a:pos x="1272" y="1128"/>
                </a:cxn>
                <a:cxn ang="0">
                  <a:pos x="1260" y="1095"/>
                </a:cxn>
                <a:cxn ang="0">
                  <a:pos x="1236" y="1077"/>
                </a:cxn>
                <a:cxn ang="0">
                  <a:pos x="1215" y="1071"/>
                </a:cxn>
                <a:cxn ang="0">
                  <a:pos x="1230" y="1059"/>
                </a:cxn>
                <a:cxn ang="0">
                  <a:pos x="1197" y="1050"/>
                </a:cxn>
                <a:cxn ang="0">
                  <a:pos x="1188" y="1011"/>
                </a:cxn>
                <a:cxn ang="0">
                  <a:pos x="1191" y="975"/>
                </a:cxn>
                <a:cxn ang="0">
                  <a:pos x="1209" y="948"/>
                </a:cxn>
                <a:cxn ang="0">
                  <a:pos x="1224" y="927"/>
                </a:cxn>
                <a:cxn ang="0">
                  <a:pos x="1194" y="912"/>
                </a:cxn>
                <a:cxn ang="0">
                  <a:pos x="1185" y="891"/>
                </a:cxn>
                <a:cxn ang="0">
                  <a:pos x="1254" y="699"/>
                </a:cxn>
                <a:cxn ang="0">
                  <a:pos x="1164" y="435"/>
                </a:cxn>
                <a:cxn ang="0">
                  <a:pos x="1005" y="300"/>
                </a:cxn>
                <a:cxn ang="0">
                  <a:pos x="987" y="150"/>
                </a:cxn>
                <a:cxn ang="0">
                  <a:pos x="756" y="330"/>
                </a:cxn>
                <a:cxn ang="0">
                  <a:pos x="471" y="123"/>
                </a:cxn>
                <a:cxn ang="0">
                  <a:pos x="444" y="96"/>
                </a:cxn>
              </a:cxnLst>
              <a:rect l="0" t="0" r="r" b="b"/>
              <a:pathLst>
                <a:path w="1407" h="1467">
                  <a:moveTo>
                    <a:pt x="444" y="96"/>
                  </a:moveTo>
                  <a:lnTo>
                    <a:pt x="402" y="81"/>
                  </a:lnTo>
                  <a:lnTo>
                    <a:pt x="351" y="54"/>
                  </a:lnTo>
                  <a:lnTo>
                    <a:pt x="297" y="24"/>
                  </a:lnTo>
                  <a:lnTo>
                    <a:pt x="246" y="0"/>
                  </a:lnTo>
                  <a:lnTo>
                    <a:pt x="237" y="36"/>
                  </a:lnTo>
                  <a:lnTo>
                    <a:pt x="249" y="66"/>
                  </a:lnTo>
                  <a:lnTo>
                    <a:pt x="279" y="90"/>
                  </a:lnTo>
                  <a:lnTo>
                    <a:pt x="309" y="117"/>
                  </a:lnTo>
                  <a:lnTo>
                    <a:pt x="333" y="147"/>
                  </a:lnTo>
                  <a:lnTo>
                    <a:pt x="339" y="180"/>
                  </a:lnTo>
                  <a:lnTo>
                    <a:pt x="216" y="738"/>
                  </a:lnTo>
                  <a:lnTo>
                    <a:pt x="0" y="1431"/>
                  </a:lnTo>
                  <a:lnTo>
                    <a:pt x="1407" y="1467"/>
                  </a:lnTo>
                  <a:lnTo>
                    <a:pt x="1362" y="1437"/>
                  </a:lnTo>
                  <a:lnTo>
                    <a:pt x="1299" y="1419"/>
                  </a:lnTo>
                  <a:lnTo>
                    <a:pt x="1299" y="1392"/>
                  </a:lnTo>
                  <a:lnTo>
                    <a:pt x="1266" y="1368"/>
                  </a:lnTo>
                  <a:lnTo>
                    <a:pt x="1272" y="1338"/>
                  </a:lnTo>
                  <a:lnTo>
                    <a:pt x="1260" y="1305"/>
                  </a:lnTo>
                  <a:lnTo>
                    <a:pt x="1296" y="1293"/>
                  </a:lnTo>
                  <a:lnTo>
                    <a:pt x="1293" y="1242"/>
                  </a:lnTo>
                  <a:lnTo>
                    <a:pt x="1296" y="1200"/>
                  </a:lnTo>
                  <a:lnTo>
                    <a:pt x="1266" y="1194"/>
                  </a:lnTo>
                  <a:lnTo>
                    <a:pt x="1251" y="1170"/>
                  </a:lnTo>
                  <a:lnTo>
                    <a:pt x="1269" y="1149"/>
                  </a:lnTo>
                  <a:lnTo>
                    <a:pt x="1272" y="1128"/>
                  </a:lnTo>
                  <a:lnTo>
                    <a:pt x="1260" y="1095"/>
                  </a:lnTo>
                  <a:lnTo>
                    <a:pt x="1236" y="1077"/>
                  </a:lnTo>
                  <a:lnTo>
                    <a:pt x="1215" y="1071"/>
                  </a:lnTo>
                  <a:lnTo>
                    <a:pt x="1230" y="1059"/>
                  </a:lnTo>
                  <a:lnTo>
                    <a:pt x="1197" y="1050"/>
                  </a:lnTo>
                  <a:lnTo>
                    <a:pt x="1188" y="1011"/>
                  </a:lnTo>
                  <a:lnTo>
                    <a:pt x="1191" y="975"/>
                  </a:lnTo>
                  <a:lnTo>
                    <a:pt x="1209" y="948"/>
                  </a:lnTo>
                  <a:lnTo>
                    <a:pt x="1224" y="927"/>
                  </a:lnTo>
                  <a:lnTo>
                    <a:pt x="1194" y="912"/>
                  </a:lnTo>
                  <a:lnTo>
                    <a:pt x="1185" y="891"/>
                  </a:lnTo>
                  <a:lnTo>
                    <a:pt x="1254" y="699"/>
                  </a:lnTo>
                  <a:lnTo>
                    <a:pt x="1164" y="435"/>
                  </a:lnTo>
                  <a:lnTo>
                    <a:pt x="1005" y="300"/>
                  </a:lnTo>
                  <a:lnTo>
                    <a:pt x="987" y="150"/>
                  </a:lnTo>
                  <a:lnTo>
                    <a:pt x="756" y="330"/>
                  </a:lnTo>
                  <a:lnTo>
                    <a:pt x="471" y="123"/>
                  </a:lnTo>
                  <a:lnTo>
                    <a:pt x="444" y="9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 rot="17042081">
              <a:off x="6756675" y="5036743"/>
              <a:ext cx="26987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Clinton</a:t>
              </a:r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6972300" y="3217864"/>
              <a:ext cx="361950" cy="447675"/>
            </a:xfrm>
            <a:custGeom>
              <a:avLst/>
              <a:gdLst/>
              <a:ahLst/>
              <a:cxnLst>
                <a:cxn ang="0">
                  <a:pos x="1302" y="1351"/>
                </a:cxn>
                <a:cxn ang="0">
                  <a:pos x="1317" y="1318"/>
                </a:cxn>
                <a:cxn ang="0">
                  <a:pos x="1422" y="1327"/>
                </a:cxn>
                <a:cxn ang="0">
                  <a:pos x="1401" y="1279"/>
                </a:cxn>
                <a:cxn ang="0">
                  <a:pos x="1494" y="1261"/>
                </a:cxn>
                <a:cxn ang="0">
                  <a:pos x="1413" y="1201"/>
                </a:cxn>
                <a:cxn ang="0">
                  <a:pos x="1476" y="1111"/>
                </a:cxn>
                <a:cxn ang="0">
                  <a:pos x="1371" y="1081"/>
                </a:cxn>
                <a:cxn ang="0">
                  <a:pos x="1425" y="1000"/>
                </a:cxn>
                <a:cxn ang="0">
                  <a:pos x="1383" y="952"/>
                </a:cxn>
                <a:cxn ang="0">
                  <a:pos x="1353" y="910"/>
                </a:cxn>
                <a:cxn ang="0">
                  <a:pos x="1347" y="838"/>
                </a:cxn>
                <a:cxn ang="0">
                  <a:pos x="1323" y="720"/>
                </a:cxn>
                <a:cxn ang="0">
                  <a:pos x="1437" y="672"/>
                </a:cxn>
                <a:cxn ang="0">
                  <a:pos x="1443" y="585"/>
                </a:cxn>
                <a:cxn ang="0">
                  <a:pos x="1299" y="594"/>
                </a:cxn>
                <a:cxn ang="0">
                  <a:pos x="1203" y="651"/>
                </a:cxn>
                <a:cxn ang="0">
                  <a:pos x="1125" y="639"/>
                </a:cxn>
                <a:cxn ang="0">
                  <a:pos x="1137" y="561"/>
                </a:cxn>
                <a:cxn ang="0">
                  <a:pos x="1137" y="483"/>
                </a:cxn>
                <a:cxn ang="0">
                  <a:pos x="1056" y="420"/>
                </a:cxn>
                <a:cxn ang="0">
                  <a:pos x="1074" y="333"/>
                </a:cxn>
                <a:cxn ang="0">
                  <a:pos x="1023" y="408"/>
                </a:cxn>
                <a:cxn ang="0">
                  <a:pos x="981" y="426"/>
                </a:cxn>
                <a:cxn ang="0">
                  <a:pos x="1008" y="312"/>
                </a:cxn>
                <a:cxn ang="0">
                  <a:pos x="945" y="315"/>
                </a:cxn>
                <a:cxn ang="0">
                  <a:pos x="867" y="279"/>
                </a:cxn>
                <a:cxn ang="0">
                  <a:pos x="951" y="204"/>
                </a:cxn>
                <a:cxn ang="0">
                  <a:pos x="966" y="159"/>
                </a:cxn>
                <a:cxn ang="0">
                  <a:pos x="903" y="114"/>
                </a:cxn>
                <a:cxn ang="0">
                  <a:pos x="996" y="45"/>
                </a:cxn>
                <a:cxn ang="0">
                  <a:pos x="615" y="171"/>
                </a:cxn>
                <a:cxn ang="0">
                  <a:pos x="561" y="132"/>
                </a:cxn>
                <a:cxn ang="0">
                  <a:pos x="507" y="165"/>
                </a:cxn>
                <a:cxn ang="0">
                  <a:pos x="483" y="138"/>
                </a:cxn>
                <a:cxn ang="0">
                  <a:pos x="411" y="99"/>
                </a:cxn>
                <a:cxn ang="0">
                  <a:pos x="345" y="129"/>
                </a:cxn>
                <a:cxn ang="0">
                  <a:pos x="306" y="171"/>
                </a:cxn>
                <a:cxn ang="0">
                  <a:pos x="249" y="195"/>
                </a:cxn>
                <a:cxn ang="0">
                  <a:pos x="219" y="309"/>
                </a:cxn>
                <a:cxn ang="0">
                  <a:pos x="198" y="354"/>
                </a:cxn>
                <a:cxn ang="0">
                  <a:pos x="150" y="369"/>
                </a:cxn>
                <a:cxn ang="0">
                  <a:pos x="108" y="402"/>
                </a:cxn>
                <a:cxn ang="0">
                  <a:pos x="72" y="447"/>
                </a:cxn>
                <a:cxn ang="0">
                  <a:pos x="36" y="456"/>
                </a:cxn>
                <a:cxn ang="0">
                  <a:pos x="0" y="495"/>
                </a:cxn>
                <a:cxn ang="0">
                  <a:pos x="132" y="756"/>
                </a:cxn>
                <a:cxn ang="0">
                  <a:pos x="117" y="855"/>
                </a:cxn>
                <a:cxn ang="0">
                  <a:pos x="1041" y="1371"/>
                </a:cxn>
              </a:cxnLst>
              <a:rect l="0" t="0" r="r" b="b"/>
              <a:pathLst>
                <a:path w="1494" h="1614">
                  <a:moveTo>
                    <a:pt x="1248" y="1387"/>
                  </a:moveTo>
                  <a:lnTo>
                    <a:pt x="1260" y="1360"/>
                  </a:lnTo>
                  <a:lnTo>
                    <a:pt x="1302" y="1351"/>
                  </a:lnTo>
                  <a:lnTo>
                    <a:pt x="1338" y="1390"/>
                  </a:lnTo>
                  <a:lnTo>
                    <a:pt x="1341" y="1348"/>
                  </a:lnTo>
                  <a:lnTo>
                    <a:pt x="1317" y="1318"/>
                  </a:lnTo>
                  <a:lnTo>
                    <a:pt x="1338" y="1300"/>
                  </a:lnTo>
                  <a:lnTo>
                    <a:pt x="1374" y="1324"/>
                  </a:lnTo>
                  <a:lnTo>
                    <a:pt x="1422" y="1327"/>
                  </a:lnTo>
                  <a:lnTo>
                    <a:pt x="1461" y="1324"/>
                  </a:lnTo>
                  <a:lnTo>
                    <a:pt x="1485" y="1303"/>
                  </a:lnTo>
                  <a:lnTo>
                    <a:pt x="1401" y="1279"/>
                  </a:lnTo>
                  <a:lnTo>
                    <a:pt x="1416" y="1258"/>
                  </a:lnTo>
                  <a:lnTo>
                    <a:pt x="1455" y="1243"/>
                  </a:lnTo>
                  <a:lnTo>
                    <a:pt x="1494" y="1261"/>
                  </a:lnTo>
                  <a:lnTo>
                    <a:pt x="1494" y="1216"/>
                  </a:lnTo>
                  <a:lnTo>
                    <a:pt x="1431" y="1213"/>
                  </a:lnTo>
                  <a:lnTo>
                    <a:pt x="1413" y="1201"/>
                  </a:lnTo>
                  <a:lnTo>
                    <a:pt x="1431" y="1156"/>
                  </a:lnTo>
                  <a:lnTo>
                    <a:pt x="1470" y="1150"/>
                  </a:lnTo>
                  <a:lnTo>
                    <a:pt x="1476" y="1111"/>
                  </a:lnTo>
                  <a:lnTo>
                    <a:pt x="1437" y="1096"/>
                  </a:lnTo>
                  <a:lnTo>
                    <a:pt x="1401" y="1093"/>
                  </a:lnTo>
                  <a:lnTo>
                    <a:pt x="1371" y="1081"/>
                  </a:lnTo>
                  <a:lnTo>
                    <a:pt x="1389" y="1048"/>
                  </a:lnTo>
                  <a:lnTo>
                    <a:pt x="1386" y="1006"/>
                  </a:lnTo>
                  <a:lnTo>
                    <a:pt x="1425" y="1000"/>
                  </a:lnTo>
                  <a:lnTo>
                    <a:pt x="1419" y="967"/>
                  </a:lnTo>
                  <a:lnTo>
                    <a:pt x="1398" y="958"/>
                  </a:lnTo>
                  <a:lnTo>
                    <a:pt x="1383" y="952"/>
                  </a:lnTo>
                  <a:lnTo>
                    <a:pt x="1377" y="934"/>
                  </a:lnTo>
                  <a:lnTo>
                    <a:pt x="1389" y="913"/>
                  </a:lnTo>
                  <a:lnTo>
                    <a:pt x="1353" y="910"/>
                  </a:lnTo>
                  <a:lnTo>
                    <a:pt x="1380" y="883"/>
                  </a:lnTo>
                  <a:lnTo>
                    <a:pt x="1374" y="874"/>
                  </a:lnTo>
                  <a:lnTo>
                    <a:pt x="1347" y="838"/>
                  </a:lnTo>
                  <a:lnTo>
                    <a:pt x="1326" y="801"/>
                  </a:lnTo>
                  <a:lnTo>
                    <a:pt x="1326" y="747"/>
                  </a:lnTo>
                  <a:lnTo>
                    <a:pt x="1323" y="720"/>
                  </a:lnTo>
                  <a:lnTo>
                    <a:pt x="1347" y="690"/>
                  </a:lnTo>
                  <a:lnTo>
                    <a:pt x="1389" y="675"/>
                  </a:lnTo>
                  <a:lnTo>
                    <a:pt x="1437" y="672"/>
                  </a:lnTo>
                  <a:lnTo>
                    <a:pt x="1467" y="636"/>
                  </a:lnTo>
                  <a:lnTo>
                    <a:pt x="1473" y="609"/>
                  </a:lnTo>
                  <a:lnTo>
                    <a:pt x="1443" y="585"/>
                  </a:lnTo>
                  <a:lnTo>
                    <a:pt x="1389" y="579"/>
                  </a:lnTo>
                  <a:lnTo>
                    <a:pt x="1344" y="576"/>
                  </a:lnTo>
                  <a:lnTo>
                    <a:pt x="1299" y="594"/>
                  </a:lnTo>
                  <a:lnTo>
                    <a:pt x="1266" y="609"/>
                  </a:lnTo>
                  <a:lnTo>
                    <a:pt x="1239" y="636"/>
                  </a:lnTo>
                  <a:lnTo>
                    <a:pt x="1203" y="651"/>
                  </a:lnTo>
                  <a:lnTo>
                    <a:pt x="1167" y="663"/>
                  </a:lnTo>
                  <a:lnTo>
                    <a:pt x="1134" y="669"/>
                  </a:lnTo>
                  <a:lnTo>
                    <a:pt x="1125" y="639"/>
                  </a:lnTo>
                  <a:lnTo>
                    <a:pt x="1101" y="606"/>
                  </a:lnTo>
                  <a:lnTo>
                    <a:pt x="1107" y="576"/>
                  </a:lnTo>
                  <a:lnTo>
                    <a:pt x="1137" y="561"/>
                  </a:lnTo>
                  <a:lnTo>
                    <a:pt x="1167" y="546"/>
                  </a:lnTo>
                  <a:lnTo>
                    <a:pt x="1176" y="513"/>
                  </a:lnTo>
                  <a:lnTo>
                    <a:pt x="1137" y="483"/>
                  </a:lnTo>
                  <a:lnTo>
                    <a:pt x="1128" y="435"/>
                  </a:lnTo>
                  <a:lnTo>
                    <a:pt x="1071" y="432"/>
                  </a:lnTo>
                  <a:lnTo>
                    <a:pt x="1056" y="420"/>
                  </a:lnTo>
                  <a:lnTo>
                    <a:pt x="1077" y="393"/>
                  </a:lnTo>
                  <a:lnTo>
                    <a:pt x="1101" y="360"/>
                  </a:lnTo>
                  <a:lnTo>
                    <a:pt x="1074" y="333"/>
                  </a:lnTo>
                  <a:lnTo>
                    <a:pt x="1044" y="351"/>
                  </a:lnTo>
                  <a:lnTo>
                    <a:pt x="1032" y="375"/>
                  </a:lnTo>
                  <a:lnTo>
                    <a:pt x="1023" y="408"/>
                  </a:lnTo>
                  <a:lnTo>
                    <a:pt x="1023" y="441"/>
                  </a:lnTo>
                  <a:lnTo>
                    <a:pt x="996" y="450"/>
                  </a:lnTo>
                  <a:lnTo>
                    <a:pt x="981" y="426"/>
                  </a:lnTo>
                  <a:lnTo>
                    <a:pt x="969" y="390"/>
                  </a:lnTo>
                  <a:lnTo>
                    <a:pt x="1002" y="357"/>
                  </a:lnTo>
                  <a:lnTo>
                    <a:pt x="1008" y="312"/>
                  </a:lnTo>
                  <a:lnTo>
                    <a:pt x="990" y="282"/>
                  </a:lnTo>
                  <a:lnTo>
                    <a:pt x="966" y="279"/>
                  </a:lnTo>
                  <a:lnTo>
                    <a:pt x="945" y="315"/>
                  </a:lnTo>
                  <a:lnTo>
                    <a:pt x="906" y="315"/>
                  </a:lnTo>
                  <a:lnTo>
                    <a:pt x="885" y="300"/>
                  </a:lnTo>
                  <a:lnTo>
                    <a:pt x="867" y="279"/>
                  </a:lnTo>
                  <a:lnTo>
                    <a:pt x="870" y="267"/>
                  </a:lnTo>
                  <a:lnTo>
                    <a:pt x="903" y="222"/>
                  </a:lnTo>
                  <a:lnTo>
                    <a:pt x="951" y="204"/>
                  </a:lnTo>
                  <a:lnTo>
                    <a:pt x="993" y="198"/>
                  </a:lnTo>
                  <a:lnTo>
                    <a:pt x="1002" y="183"/>
                  </a:lnTo>
                  <a:lnTo>
                    <a:pt x="966" y="159"/>
                  </a:lnTo>
                  <a:lnTo>
                    <a:pt x="951" y="138"/>
                  </a:lnTo>
                  <a:lnTo>
                    <a:pt x="900" y="141"/>
                  </a:lnTo>
                  <a:lnTo>
                    <a:pt x="903" y="114"/>
                  </a:lnTo>
                  <a:lnTo>
                    <a:pt x="906" y="87"/>
                  </a:lnTo>
                  <a:lnTo>
                    <a:pt x="942" y="78"/>
                  </a:lnTo>
                  <a:lnTo>
                    <a:pt x="996" y="45"/>
                  </a:lnTo>
                  <a:lnTo>
                    <a:pt x="1002" y="0"/>
                  </a:lnTo>
                  <a:lnTo>
                    <a:pt x="645" y="162"/>
                  </a:lnTo>
                  <a:lnTo>
                    <a:pt x="615" y="171"/>
                  </a:lnTo>
                  <a:lnTo>
                    <a:pt x="603" y="147"/>
                  </a:lnTo>
                  <a:lnTo>
                    <a:pt x="585" y="129"/>
                  </a:lnTo>
                  <a:lnTo>
                    <a:pt x="561" y="132"/>
                  </a:lnTo>
                  <a:lnTo>
                    <a:pt x="558" y="171"/>
                  </a:lnTo>
                  <a:lnTo>
                    <a:pt x="531" y="183"/>
                  </a:lnTo>
                  <a:lnTo>
                    <a:pt x="507" y="165"/>
                  </a:lnTo>
                  <a:lnTo>
                    <a:pt x="513" y="147"/>
                  </a:lnTo>
                  <a:lnTo>
                    <a:pt x="507" y="120"/>
                  </a:lnTo>
                  <a:lnTo>
                    <a:pt x="483" y="138"/>
                  </a:lnTo>
                  <a:lnTo>
                    <a:pt x="459" y="135"/>
                  </a:lnTo>
                  <a:lnTo>
                    <a:pt x="447" y="111"/>
                  </a:lnTo>
                  <a:lnTo>
                    <a:pt x="411" y="99"/>
                  </a:lnTo>
                  <a:lnTo>
                    <a:pt x="390" y="120"/>
                  </a:lnTo>
                  <a:lnTo>
                    <a:pt x="357" y="108"/>
                  </a:lnTo>
                  <a:lnTo>
                    <a:pt x="345" y="129"/>
                  </a:lnTo>
                  <a:lnTo>
                    <a:pt x="354" y="153"/>
                  </a:lnTo>
                  <a:lnTo>
                    <a:pt x="318" y="144"/>
                  </a:lnTo>
                  <a:lnTo>
                    <a:pt x="306" y="171"/>
                  </a:lnTo>
                  <a:lnTo>
                    <a:pt x="303" y="210"/>
                  </a:lnTo>
                  <a:lnTo>
                    <a:pt x="275" y="199"/>
                  </a:lnTo>
                  <a:lnTo>
                    <a:pt x="249" y="195"/>
                  </a:lnTo>
                  <a:lnTo>
                    <a:pt x="231" y="225"/>
                  </a:lnTo>
                  <a:lnTo>
                    <a:pt x="225" y="240"/>
                  </a:lnTo>
                  <a:lnTo>
                    <a:pt x="219" y="309"/>
                  </a:lnTo>
                  <a:lnTo>
                    <a:pt x="216" y="324"/>
                  </a:lnTo>
                  <a:lnTo>
                    <a:pt x="186" y="330"/>
                  </a:lnTo>
                  <a:lnTo>
                    <a:pt x="198" y="354"/>
                  </a:lnTo>
                  <a:lnTo>
                    <a:pt x="168" y="363"/>
                  </a:lnTo>
                  <a:lnTo>
                    <a:pt x="159" y="393"/>
                  </a:lnTo>
                  <a:lnTo>
                    <a:pt x="150" y="369"/>
                  </a:lnTo>
                  <a:lnTo>
                    <a:pt x="123" y="366"/>
                  </a:lnTo>
                  <a:lnTo>
                    <a:pt x="126" y="408"/>
                  </a:lnTo>
                  <a:lnTo>
                    <a:pt x="108" y="402"/>
                  </a:lnTo>
                  <a:lnTo>
                    <a:pt x="99" y="411"/>
                  </a:lnTo>
                  <a:lnTo>
                    <a:pt x="111" y="447"/>
                  </a:lnTo>
                  <a:lnTo>
                    <a:pt x="72" y="447"/>
                  </a:lnTo>
                  <a:lnTo>
                    <a:pt x="60" y="423"/>
                  </a:lnTo>
                  <a:lnTo>
                    <a:pt x="27" y="435"/>
                  </a:lnTo>
                  <a:lnTo>
                    <a:pt x="36" y="456"/>
                  </a:lnTo>
                  <a:lnTo>
                    <a:pt x="24" y="483"/>
                  </a:lnTo>
                  <a:lnTo>
                    <a:pt x="0" y="450"/>
                  </a:lnTo>
                  <a:lnTo>
                    <a:pt x="0" y="495"/>
                  </a:lnTo>
                  <a:lnTo>
                    <a:pt x="102" y="639"/>
                  </a:lnTo>
                  <a:lnTo>
                    <a:pt x="135" y="639"/>
                  </a:lnTo>
                  <a:lnTo>
                    <a:pt x="132" y="756"/>
                  </a:lnTo>
                  <a:lnTo>
                    <a:pt x="96" y="750"/>
                  </a:lnTo>
                  <a:lnTo>
                    <a:pt x="81" y="852"/>
                  </a:lnTo>
                  <a:lnTo>
                    <a:pt x="117" y="855"/>
                  </a:lnTo>
                  <a:lnTo>
                    <a:pt x="51" y="1614"/>
                  </a:lnTo>
                  <a:lnTo>
                    <a:pt x="969" y="1446"/>
                  </a:lnTo>
                  <a:lnTo>
                    <a:pt x="1041" y="1371"/>
                  </a:lnTo>
                  <a:lnTo>
                    <a:pt x="1248" y="1387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7023679" y="3424494"/>
              <a:ext cx="2968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Mercer</a:t>
              </a:r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6729413" y="2481264"/>
              <a:ext cx="266700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Henry</a:t>
              </a:r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7362825" y="1500188"/>
              <a:ext cx="222250" cy="482600"/>
            </a:xfrm>
            <a:custGeom>
              <a:avLst/>
              <a:gdLst/>
              <a:ahLst/>
              <a:cxnLst>
                <a:cxn ang="0">
                  <a:pos x="717" y="915"/>
                </a:cxn>
                <a:cxn ang="0">
                  <a:pos x="690" y="861"/>
                </a:cxn>
                <a:cxn ang="0">
                  <a:pos x="765" y="852"/>
                </a:cxn>
                <a:cxn ang="0">
                  <a:pos x="801" y="813"/>
                </a:cxn>
                <a:cxn ang="0">
                  <a:pos x="840" y="741"/>
                </a:cxn>
                <a:cxn ang="0">
                  <a:pos x="828" y="678"/>
                </a:cxn>
                <a:cxn ang="0">
                  <a:pos x="753" y="732"/>
                </a:cxn>
                <a:cxn ang="0">
                  <a:pos x="720" y="774"/>
                </a:cxn>
                <a:cxn ang="0">
                  <a:pos x="711" y="687"/>
                </a:cxn>
                <a:cxn ang="0">
                  <a:pos x="759" y="558"/>
                </a:cxn>
                <a:cxn ang="0">
                  <a:pos x="690" y="513"/>
                </a:cxn>
                <a:cxn ang="0">
                  <a:pos x="609" y="459"/>
                </a:cxn>
                <a:cxn ang="0">
                  <a:pos x="582" y="339"/>
                </a:cxn>
                <a:cxn ang="0">
                  <a:pos x="561" y="234"/>
                </a:cxn>
                <a:cxn ang="0">
                  <a:pos x="510" y="114"/>
                </a:cxn>
                <a:cxn ang="0">
                  <a:pos x="465" y="21"/>
                </a:cxn>
                <a:cxn ang="0">
                  <a:pos x="416" y="24"/>
                </a:cxn>
                <a:cxn ang="0">
                  <a:pos x="327" y="64"/>
                </a:cxn>
                <a:cxn ang="0">
                  <a:pos x="276" y="88"/>
                </a:cxn>
                <a:cxn ang="0">
                  <a:pos x="255" y="160"/>
                </a:cxn>
                <a:cxn ang="0">
                  <a:pos x="183" y="214"/>
                </a:cxn>
                <a:cxn ang="0">
                  <a:pos x="84" y="235"/>
                </a:cxn>
                <a:cxn ang="0">
                  <a:pos x="0" y="192"/>
                </a:cxn>
                <a:cxn ang="0">
                  <a:pos x="85" y="1657"/>
                </a:cxn>
                <a:cxn ang="0">
                  <a:pos x="129" y="1711"/>
                </a:cxn>
                <a:cxn ang="0">
                  <a:pos x="440" y="1737"/>
                </a:cxn>
                <a:cxn ang="0">
                  <a:pos x="915" y="1605"/>
                </a:cxn>
                <a:cxn ang="0">
                  <a:pos x="891" y="1533"/>
                </a:cxn>
                <a:cxn ang="0">
                  <a:pos x="825" y="1542"/>
                </a:cxn>
                <a:cxn ang="0">
                  <a:pos x="774" y="1563"/>
                </a:cxn>
                <a:cxn ang="0">
                  <a:pos x="720" y="1410"/>
                </a:cxn>
                <a:cxn ang="0">
                  <a:pos x="780" y="1347"/>
                </a:cxn>
                <a:cxn ang="0">
                  <a:pos x="816" y="1203"/>
                </a:cxn>
                <a:cxn ang="0">
                  <a:pos x="786" y="1056"/>
                </a:cxn>
                <a:cxn ang="0">
                  <a:pos x="726" y="939"/>
                </a:cxn>
              </a:cxnLst>
              <a:rect l="0" t="0" r="r" b="b"/>
              <a:pathLst>
                <a:path w="915" h="1737">
                  <a:moveTo>
                    <a:pt x="726" y="939"/>
                  </a:moveTo>
                  <a:lnTo>
                    <a:pt x="717" y="915"/>
                  </a:lnTo>
                  <a:lnTo>
                    <a:pt x="699" y="882"/>
                  </a:lnTo>
                  <a:lnTo>
                    <a:pt x="690" y="861"/>
                  </a:lnTo>
                  <a:lnTo>
                    <a:pt x="729" y="846"/>
                  </a:lnTo>
                  <a:lnTo>
                    <a:pt x="765" y="852"/>
                  </a:lnTo>
                  <a:lnTo>
                    <a:pt x="798" y="846"/>
                  </a:lnTo>
                  <a:lnTo>
                    <a:pt x="801" y="813"/>
                  </a:lnTo>
                  <a:lnTo>
                    <a:pt x="816" y="774"/>
                  </a:lnTo>
                  <a:lnTo>
                    <a:pt x="840" y="741"/>
                  </a:lnTo>
                  <a:lnTo>
                    <a:pt x="855" y="702"/>
                  </a:lnTo>
                  <a:lnTo>
                    <a:pt x="828" y="678"/>
                  </a:lnTo>
                  <a:lnTo>
                    <a:pt x="774" y="693"/>
                  </a:lnTo>
                  <a:lnTo>
                    <a:pt x="753" y="732"/>
                  </a:lnTo>
                  <a:lnTo>
                    <a:pt x="744" y="768"/>
                  </a:lnTo>
                  <a:lnTo>
                    <a:pt x="720" y="774"/>
                  </a:lnTo>
                  <a:lnTo>
                    <a:pt x="702" y="732"/>
                  </a:lnTo>
                  <a:lnTo>
                    <a:pt x="711" y="687"/>
                  </a:lnTo>
                  <a:lnTo>
                    <a:pt x="744" y="609"/>
                  </a:lnTo>
                  <a:lnTo>
                    <a:pt x="759" y="558"/>
                  </a:lnTo>
                  <a:lnTo>
                    <a:pt x="738" y="528"/>
                  </a:lnTo>
                  <a:lnTo>
                    <a:pt x="690" y="513"/>
                  </a:lnTo>
                  <a:lnTo>
                    <a:pt x="648" y="531"/>
                  </a:lnTo>
                  <a:lnTo>
                    <a:pt x="609" y="459"/>
                  </a:lnTo>
                  <a:lnTo>
                    <a:pt x="600" y="390"/>
                  </a:lnTo>
                  <a:lnTo>
                    <a:pt x="582" y="339"/>
                  </a:lnTo>
                  <a:lnTo>
                    <a:pt x="600" y="282"/>
                  </a:lnTo>
                  <a:lnTo>
                    <a:pt x="561" y="234"/>
                  </a:lnTo>
                  <a:lnTo>
                    <a:pt x="534" y="174"/>
                  </a:lnTo>
                  <a:lnTo>
                    <a:pt x="510" y="114"/>
                  </a:lnTo>
                  <a:lnTo>
                    <a:pt x="483" y="63"/>
                  </a:lnTo>
                  <a:lnTo>
                    <a:pt x="465" y="21"/>
                  </a:lnTo>
                  <a:lnTo>
                    <a:pt x="453" y="0"/>
                  </a:lnTo>
                  <a:lnTo>
                    <a:pt x="416" y="24"/>
                  </a:lnTo>
                  <a:lnTo>
                    <a:pt x="381" y="70"/>
                  </a:lnTo>
                  <a:lnTo>
                    <a:pt x="327" y="64"/>
                  </a:lnTo>
                  <a:lnTo>
                    <a:pt x="282" y="70"/>
                  </a:lnTo>
                  <a:lnTo>
                    <a:pt x="276" y="88"/>
                  </a:lnTo>
                  <a:lnTo>
                    <a:pt x="282" y="121"/>
                  </a:lnTo>
                  <a:lnTo>
                    <a:pt x="255" y="160"/>
                  </a:lnTo>
                  <a:lnTo>
                    <a:pt x="218" y="198"/>
                  </a:lnTo>
                  <a:lnTo>
                    <a:pt x="183" y="214"/>
                  </a:lnTo>
                  <a:lnTo>
                    <a:pt x="126" y="213"/>
                  </a:lnTo>
                  <a:lnTo>
                    <a:pt x="84" y="235"/>
                  </a:lnTo>
                  <a:lnTo>
                    <a:pt x="48" y="216"/>
                  </a:lnTo>
                  <a:lnTo>
                    <a:pt x="0" y="192"/>
                  </a:lnTo>
                  <a:lnTo>
                    <a:pt x="142" y="1192"/>
                  </a:lnTo>
                  <a:lnTo>
                    <a:pt x="85" y="1657"/>
                  </a:lnTo>
                  <a:lnTo>
                    <a:pt x="114" y="1695"/>
                  </a:lnTo>
                  <a:lnTo>
                    <a:pt x="129" y="1711"/>
                  </a:lnTo>
                  <a:lnTo>
                    <a:pt x="429" y="1711"/>
                  </a:lnTo>
                  <a:lnTo>
                    <a:pt x="440" y="1737"/>
                  </a:lnTo>
                  <a:lnTo>
                    <a:pt x="905" y="1639"/>
                  </a:lnTo>
                  <a:lnTo>
                    <a:pt x="915" y="1605"/>
                  </a:lnTo>
                  <a:lnTo>
                    <a:pt x="909" y="1572"/>
                  </a:lnTo>
                  <a:lnTo>
                    <a:pt x="891" y="1533"/>
                  </a:lnTo>
                  <a:lnTo>
                    <a:pt x="858" y="1524"/>
                  </a:lnTo>
                  <a:lnTo>
                    <a:pt x="825" y="1542"/>
                  </a:lnTo>
                  <a:lnTo>
                    <a:pt x="807" y="1581"/>
                  </a:lnTo>
                  <a:lnTo>
                    <a:pt x="774" y="1563"/>
                  </a:lnTo>
                  <a:lnTo>
                    <a:pt x="777" y="1473"/>
                  </a:lnTo>
                  <a:lnTo>
                    <a:pt x="720" y="1410"/>
                  </a:lnTo>
                  <a:lnTo>
                    <a:pt x="756" y="1377"/>
                  </a:lnTo>
                  <a:lnTo>
                    <a:pt x="780" y="1347"/>
                  </a:lnTo>
                  <a:lnTo>
                    <a:pt x="765" y="1317"/>
                  </a:lnTo>
                  <a:lnTo>
                    <a:pt x="816" y="1203"/>
                  </a:lnTo>
                  <a:lnTo>
                    <a:pt x="819" y="1116"/>
                  </a:lnTo>
                  <a:lnTo>
                    <a:pt x="786" y="1056"/>
                  </a:lnTo>
                  <a:lnTo>
                    <a:pt x="759" y="987"/>
                  </a:lnTo>
                  <a:lnTo>
                    <a:pt x="726" y="939"/>
                  </a:lnTo>
                  <a:close/>
                </a:path>
              </a:pathLst>
            </a:custGeom>
            <a:solidFill>
              <a:srgbClr val="00B0F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 rot="4750016">
              <a:off x="7332084" y="1699426"/>
              <a:ext cx="274637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Kenton</a:t>
              </a:r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 rot="3312838">
              <a:off x="7469228" y="1698842"/>
              <a:ext cx="315990" cy="77928"/>
            </a:xfrm>
            <a:prstGeom prst="rect">
              <a:avLst/>
            </a:prstGeom>
            <a:solidFill>
              <a:srgbClr val="00B0F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700" b="1" dirty="0">
                  <a:latin typeface="Arial Narrow" pitchFamily="34" charset="0"/>
                </a:rPr>
                <a:t>Campbell</a:t>
              </a:r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6970713" y="1881188"/>
              <a:ext cx="374650" cy="296862"/>
            </a:xfrm>
            <a:custGeom>
              <a:avLst/>
              <a:gdLst/>
              <a:ahLst/>
              <a:cxnLst>
                <a:cxn ang="0">
                  <a:pos x="882" y="102"/>
                </a:cxn>
                <a:cxn ang="0">
                  <a:pos x="828" y="111"/>
                </a:cxn>
                <a:cxn ang="0">
                  <a:pos x="819" y="210"/>
                </a:cxn>
                <a:cxn ang="0">
                  <a:pos x="873" y="297"/>
                </a:cxn>
                <a:cxn ang="0">
                  <a:pos x="882" y="402"/>
                </a:cxn>
                <a:cxn ang="0">
                  <a:pos x="762" y="381"/>
                </a:cxn>
                <a:cxn ang="0">
                  <a:pos x="621" y="351"/>
                </a:cxn>
                <a:cxn ang="0">
                  <a:pos x="456" y="393"/>
                </a:cxn>
                <a:cxn ang="0">
                  <a:pos x="345" y="462"/>
                </a:cxn>
                <a:cxn ang="0">
                  <a:pos x="126" y="453"/>
                </a:cxn>
                <a:cxn ang="0">
                  <a:pos x="0" y="543"/>
                </a:cxn>
                <a:cxn ang="0">
                  <a:pos x="312" y="1017"/>
                </a:cxn>
                <a:cxn ang="0">
                  <a:pos x="384" y="1071"/>
                </a:cxn>
                <a:cxn ang="0">
                  <a:pos x="462" y="1050"/>
                </a:cxn>
                <a:cxn ang="0">
                  <a:pos x="501" y="984"/>
                </a:cxn>
                <a:cxn ang="0">
                  <a:pos x="591" y="999"/>
                </a:cxn>
                <a:cxn ang="0">
                  <a:pos x="612" y="930"/>
                </a:cxn>
                <a:cxn ang="0">
                  <a:pos x="660" y="906"/>
                </a:cxn>
                <a:cxn ang="0">
                  <a:pos x="702" y="873"/>
                </a:cxn>
                <a:cxn ang="0">
                  <a:pos x="780" y="876"/>
                </a:cxn>
                <a:cxn ang="0">
                  <a:pos x="807" y="828"/>
                </a:cxn>
                <a:cxn ang="0">
                  <a:pos x="834" y="801"/>
                </a:cxn>
                <a:cxn ang="0">
                  <a:pos x="870" y="837"/>
                </a:cxn>
                <a:cxn ang="0">
                  <a:pos x="918" y="828"/>
                </a:cxn>
                <a:cxn ang="0">
                  <a:pos x="936" y="792"/>
                </a:cxn>
                <a:cxn ang="0">
                  <a:pos x="993" y="735"/>
                </a:cxn>
                <a:cxn ang="0">
                  <a:pos x="1032" y="504"/>
                </a:cxn>
                <a:cxn ang="0">
                  <a:pos x="1149" y="144"/>
                </a:cxn>
                <a:cxn ang="0">
                  <a:pos x="1143" y="114"/>
                </a:cxn>
                <a:cxn ang="0">
                  <a:pos x="1107" y="48"/>
                </a:cxn>
                <a:cxn ang="0">
                  <a:pos x="1062" y="72"/>
                </a:cxn>
                <a:cxn ang="0">
                  <a:pos x="1026" y="9"/>
                </a:cxn>
                <a:cxn ang="0">
                  <a:pos x="975" y="21"/>
                </a:cxn>
                <a:cxn ang="0">
                  <a:pos x="894" y="69"/>
                </a:cxn>
              </a:cxnLst>
              <a:rect l="0" t="0" r="r" b="b"/>
              <a:pathLst>
                <a:path w="1548" h="1071">
                  <a:moveTo>
                    <a:pt x="894" y="69"/>
                  </a:moveTo>
                  <a:lnTo>
                    <a:pt x="882" y="102"/>
                  </a:lnTo>
                  <a:lnTo>
                    <a:pt x="849" y="87"/>
                  </a:lnTo>
                  <a:lnTo>
                    <a:pt x="828" y="111"/>
                  </a:lnTo>
                  <a:lnTo>
                    <a:pt x="804" y="168"/>
                  </a:lnTo>
                  <a:lnTo>
                    <a:pt x="819" y="210"/>
                  </a:lnTo>
                  <a:lnTo>
                    <a:pt x="849" y="255"/>
                  </a:lnTo>
                  <a:lnTo>
                    <a:pt x="873" y="297"/>
                  </a:lnTo>
                  <a:lnTo>
                    <a:pt x="891" y="345"/>
                  </a:lnTo>
                  <a:lnTo>
                    <a:pt x="882" y="402"/>
                  </a:lnTo>
                  <a:lnTo>
                    <a:pt x="846" y="402"/>
                  </a:lnTo>
                  <a:lnTo>
                    <a:pt x="762" y="381"/>
                  </a:lnTo>
                  <a:lnTo>
                    <a:pt x="690" y="366"/>
                  </a:lnTo>
                  <a:lnTo>
                    <a:pt x="621" y="351"/>
                  </a:lnTo>
                  <a:lnTo>
                    <a:pt x="540" y="351"/>
                  </a:lnTo>
                  <a:lnTo>
                    <a:pt x="456" y="393"/>
                  </a:lnTo>
                  <a:lnTo>
                    <a:pt x="378" y="465"/>
                  </a:lnTo>
                  <a:lnTo>
                    <a:pt x="345" y="462"/>
                  </a:lnTo>
                  <a:lnTo>
                    <a:pt x="177" y="435"/>
                  </a:lnTo>
                  <a:lnTo>
                    <a:pt x="126" y="453"/>
                  </a:lnTo>
                  <a:lnTo>
                    <a:pt x="84" y="492"/>
                  </a:lnTo>
                  <a:lnTo>
                    <a:pt x="0" y="543"/>
                  </a:lnTo>
                  <a:lnTo>
                    <a:pt x="267" y="984"/>
                  </a:lnTo>
                  <a:lnTo>
                    <a:pt x="312" y="1017"/>
                  </a:lnTo>
                  <a:lnTo>
                    <a:pt x="354" y="1050"/>
                  </a:lnTo>
                  <a:lnTo>
                    <a:pt x="384" y="1071"/>
                  </a:lnTo>
                  <a:lnTo>
                    <a:pt x="426" y="1044"/>
                  </a:lnTo>
                  <a:lnTo>
                    <a:pt x="462" y="1050"/>
                  </a:lnTo>
                  <a:lnTo>
                    <a:pt x="522" y="1050"/>
                  </a:lnTo>
                  <a:lnTo>
                    <a:pt x="501" y="984"/>
                  </a:lnTo>
                  <a:lnTo>
                    <a:pt x="525" y="969"/>
                  </a:lnTo>
                  <a:lnTo>
                    <a:pt x="591" y="999"/>
                  </a:lnTo>
                  <a:lnTo>
                    <a:pt x="594" y="966"/>
                  </a:lnTo>
                  <a:lnTo>
                    <a:pt x="612" y="930"/>
                  </a:lnTo>
                  <a:lnTo>
                    <a:pt x="642" y="924"/>
                  </a:lnTo>
                  <a:lnTo>
                    <a:pt x="660" y="906"/>
                  </a:lnTo>
                  <a:lnTo>
                    <a:pt x="666" y="870"/>
                  </a:lnTo>
                  <a:lnTo>
                    <a:pt x="702" y="873"/>
                  </a:lnTo>
                  <a:lnTo>
                    <a:pt x="753" y="882"/>
                  </a:lnTo>
                  <a:lnTo>
                    <a:pt x="780" y="876"/>
                  </a:lnTo>
                  <a:lnTo>
                    <a:pt x="780" y="840"/>
                  </a:lnTo>
                  <a:lnTo>
                    <a:pt x="807" y="828"/>
                  </a:lnTo>
                  <a:lnTo>
                    <a:pt x="816" y="801"/>
                  </a:lnTo>
                  <a:lnTo>
                    <a:pt x="834" y="801"/>
                  </a:lnTo>
                  <a:lnTo>
                    <a:pt x="864" y="792"/>
                  </a:lnTo>
                  <a:lnTo>
                    <a:pt x="870" y="837"/>
                  </a:lnTo>
                  <a:lnTo>
                    <a:pt x="906" y="855"/>
                  </a:lnTo>
                  <a:lnTo>
                    <a:pt x="918" y="828"/>
                  </a:lnTo>
                  <a:lnTo>
                    <a:pt x="903" y="795"/>
                  </a:lnTo>
                  <a:lnTo>
                    <a:pt x="936" y="792"/>
                  </a:lnTo>
                  <a:lnTo>
                    <a:pt x="957" y="768"/>
                  </a:lnTo>
                  <a:lnTo>
                    <a:pt x="993" y="735"/>
                  </a:lnTo>
                  <a:lnTo>
                    <a:pt x="1029" y="717"/>
                  </a:lnTo>
                  <a:lnTo>
                    <a:pt x="1032" y="504"/>
                  </a:lnTo>
                  <a:lnTo>
                    <a:pt x="1548" y="432"/>
                  </a:lnTo>
                  <a:lnTo>
                    <a:pt x="1149" y="144"/>
                  </a:lnTo>
                  <a:lnTo>
                    <a:pt x="1137" y="132"/>
                  </a:lnTo>
                  <a:lnTo>
                    <a:pt x="1143" y="114"/>
                  </a:lnTo>
                  <a:lnTo>
                    <a:pt x="1122" y="84"/>
                  </a:lnTo>
                  <a:lnTo>
                    <a:pt x="1107" y="48"/>
                  </a:lnTo>
                  <a:lnTo>
                    <a:pt x="1089" y="45"/>
                  </a:lnTo>
                  <a:lnTo>
                    <a:pt x="1062" y="72"/>
                  </a:lnTo>
                  <a:lnTo>
                    <a:pt x="1023" y="60"/>
                  </a:lnTo>
                  <a:lnTo>
                    <a:pt x="1026" y="9"/>
                  </a:lnTo>
                  <a:lnTo>
                    <a:pt x="1020" y="0"/>
                  </a:lnTo>
                  <a:lnTo>
                    <a:pt x="975" y="21"/>
                  </a:lnTo>
                  <a:lnTo>
                    <a:pt x="942" y="30"/>
                  </a:lnTo>
                  <a:lnTo>
                    <a:pt x="894" y="69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 rot="18911596">
              <a:off x="7024091" y="2032801"/>
              <a:ext cx="205430" cy="77928"/>
            </a:xfrm>
            <a:prstGeom prst="rect">
              <a:avLst/>
            </a:prstGeom>
            <a:solidFill>
              <a:srgbClr val="00B0F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700" b="1" dirty="0">
                  <a:latin typeface="Arial Narrow" pitchFamily="34" charset="0"/>
                </a:rPr>
                <a:t>Gallatin</a:t>
              </a:r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6645275" y="2033588"/>
              <a:ext cx="414338" cy="277812"/>
            </a:xfrm>
            <a:custGeom>
              <a:avLst/>
              <a:gdLst/>
              <a:ahLst/>
              <a:cxnLst>
                <a:cxn ang="0">
                  <a:pos x="903" y="303"/>
                </a:cxn>
                <a:cxn ang="0">
                  <a:pos x="831" y="378"/>
                </a:cxn>
                <a:cxn ang="0">
                  <a:pos x="720" y="393"/>
                </a:cxn>
                <a:cxn ang="0">
                  <a:pos x="663" y="417"/>
                </a:cxn>
                <a:cxn ang="0">
                  <a:pos x="552" y="378"/>
                </a:cxn>
                <a:cxn ang="0">
                  <a:pos x="465" y="273"/>
                </a:cxn>
                <a:cxn ang="0">
                  <a:pos x="411" y="195"/>
                </a:cxn>
                <a:cxn ang="0">
                  <a:pos x="276" y="135"/>
                </a:cxn>
                <a:cxn ang="0">
                  <a:pos x="168" y="129"/>
                </a:cxn>
                <a:cxn ang="0">
                  <a:pos x="93" y="153"/>
                </a:cxn>
                <a:cxn ang="0">
                  <a:pos x="0" y="177"/>
                </a:cxn>
                <a:cxn ang="0">
                  <a:pos x="468" y="792"/>
                </a:cxn>
                <a:cxn ang="0">
                  <a:pos x="504" y="840"/>
                </a:cxn>
                <a:cxn ang="0">
                  <a:pos x="555" y="885"/>
                </a:cxn>
                <a:cxn ang="0">
                  <a:pos x="519" y="951"/>
                </a:cxn>
                <a:cxn ang="0">
                  <a:pos x="573" y="999"/>
                </a:cxn>
                <a:cxn ang="0">
                  <a:pos x="1179" y="909"/>
                </a:cxn>
                <a:cxn ang="0">
                  <a:pos x="1146" y="852"/>
                </a:cxn>
                <a:cxn ang="0">
                  <a:pos x="1227" y="825"/>
                </a:cxn>
                <a:cxn ang="0">
                  <a:pos x="1278" y="825"/>
                </a:cxn>
                <a:cxn ang="0">
                  <a:pos x="1347" y="795"/>
                </a:cxn>
                <a:cxn ang="0">
                  <a:pos x="1407" y="753"/>
                </a:cxn>
                <a:cxn ang="0">
                  <a:pos x="1386" y="705"/>
                </a:cxn>
                <a:cxn ang="0">
                  <a:pos x="1455" y="702"/>
                </a:cxn>
                <a:cxn ang="0">
                  <a:pos x="1527" y="672"/>
                </a:cxn>
                <a:cxn ang="0">
                  <a:pos x="1584" y="624"/>
                </a:cxn>
                <a:cxn ang="0">
                  <a:pos x="1668" y="597"/>
                </a:cxn>
                <a:cxn ang="0">
                  <a:pos x="1710" y="567"/>
                </a:cxn>
                <a:cxn ang="0">
                  <a:pos x="1614" y="450"/>
                </a:cxn>
                <a:cxn ang="0">
                  <a:pos x="1263" y="27"/>
                </a:cxn>
                <a:cxn ang="0">
                  <a:pos x="1083" y="150"/>
                </a:cxn>
                <a:cxn ang="0">
                  <a:pos x="1179" y="96"/>
                </a:cxn>
              </a:cxnLst>
              <a:rect l="0" t="0" r="r" b="b"/>
              <a:pathLst>
                <a:path w="1719" h="999">
                  <a:moveTo>
                    <a:pt x="1086" y="153"/>
                  </a:moveTo>
                  <a:lnTo>
                    <a:pt x="903" y="303"/>
                  </a:lnTo>
                  <a:lnTo>
                    <a:pt x="870" y="342"/>
                  </a:lnTo>
                  <a:lnTo>
                    <a:pt x="831" y="378"/>
                  </a:lnTo>
                  <a:lnTo>
                    <a:pt x="777" y="393"/>
                  </a:lnTo>
                  <a:lnTo>
                    <a:pt x="720" y="393"/>
                  </a:lnTo>
                  <a:lnTo>
                    <a:pt x="675" y="387"/>
                  </a:lnTo>
                  <a:lnTo>
                    <a:pt x="663" y="417"/>
                  </a:lnTo>
                  <a:lnTo>
                    <a:pt x="618" y="408"/>
                  </a:lnTo>
                  <a:lnTo>
                    <a:pt x="552" y="378"/>
                  </a:lnTo>
                  <a:lnTo>
                    <a:pt x="504" y="339"/>
                  </a:lnTo>
                  <a:lnTo>
                    <a:pt x="465" y="273"/>
                  </a:lnTo>
                  <a:lnTo>
                    <a:pt x="426" y="237"/>
                  </a:lnTo>
                  <a:lnTo>
                    <a:pt x="411" y="195"/>
                  </a:lnTo>
                  <a:lnTo>
                    <a:pt x="348" y="153"/>
                  </a:lnTo>
                  <a:lnTo>
                    <a:pt x="276" y="135"/>
                  </a:lnTo>
                  <a:lnTo>
                    <a:pt x="216" y="126"/>
                  </a:lnTo>
                  <a:lnTo>
                    <a:pt x="168" y="129"/>
                  </a:lnTo>
                  <a:lnTo>
                    <a:pt x="132" y="138"/>
                  </a:lnTo>
                  <a:lnTo>
                    <a:pt x="93" y="153"/>
                  </a:lnTo>
                  <a:lnTo>
                    <a:pt x="36" y="171"/>
                  </a:lnTo>
                  <a:lnTo>
                    <a:pt x="0" y="177"/>
                  </a:lnTo>
                  <a:lnTo>
                    <a:pt x="477" y="753"/>
                  </a:lnTo>
                  <a:lnTo>
                    <a:pt x="468" y="792"/>
                  </a:lnTo>
                  <a:lnTo>
                    <a:pt x="474" y="816"/>
                  </a:lnTo>
                  <a:lnTo>
                    <a:pt x="504" y="840"/>
                  </a:lnTo>
                  <a:lnTo>
                    <a:pt x="528" y="867"/>
                  </a:lnTo>
                  <a:lnTo>
                    <a:pt x="555" y="885"/>
                  </a:lnTo>
                  <a:lnTo>
                    <a:pt x="528" y="912"/>
                  </a:lnTo>
                  <a:lnTo>
                    <a:pt x="519" y="951"/>
                  </a:lnTo>
                  <a:lnTo>
                    <a:pt x="540" y="984"/>
                  </a:lnTo>
                  <a:lnTo>
                    <a:pt x="573" y="999"/>
                  </a:lnTo>
                  <a:lnTo>
                    <a:pt x="1146" y="903"/>
                  </a:lnTo>
                  <a:lnTo>
                    <a:pt x="1179" y="909"/>
                  </a:lnTo>
                  <a:lnTo>
                    <a:pt x="1182" y="882"/>
                  </a:lnTo>
                  <a:lnTo>
                    <a:pt x="1146" y="852"/>
                  </a:lnTo>
                  <a:lnTo>
                    <a:pt x="1146" y="828"/>
                  </a:lnTo>
                  <a:lnTo>
                    <a:pt x="1227" y="825"/>
                  </a:lnTo>
                  <a:lnTo>
                    <a:pt x="1251" y="810"/>
                  </a:lnTo>
                  <a:lnTo>
                    <a:pt x="1278" y="825"/>
                  </a:lnTo>
                  <a:lnTo>
                    <a:pt x="1329" y="825"/>
                  </a:lnTo>
                  <a:lnTo>
                    <a:pt x="1347" y="795"/>
                  </a:lnTo>
                  <a:lnTo>
                    <a:pt x="1380" y="780"/>
                  </a:lnTo>
                  <a:lnTo>
                    <a:pt x="1407" y="753"/>
                  </a:lnTo>
                  <a:lnTo>
                    <a:pt x="1392" y="729"/>
                  </a:lnTo>
                  <a:lnTo>
                    <a:pt x="1386" y="705"/>
                  </a:lnTo>
                  <a:lnTo>
                    <a:pt x="1410" y="702"/>
                  </a:lnTo>
                  <a:lnTo>
                    <a:pt x="1455" y="702"/>
                  </a:lnTo>
                  <a:lnTo>
                    <a:pt x="1500" y="714"/>
                  </a:lnTo>
                  <a:lnTo>
                    <a:pt x="1527" y="672"/>
                  </a:lnTo>
                  <a:lnTo>
                    <a:pt x="1569" y="660"/>
                  </a:lnTo>
                  <a:lnTo>
                    <a:pt x="1584" y="624"/>
                  </a:lnTo>
                  <a:lnTo>
                    <a:pt x="1611" y="603"/>
                  </a:lnTo>
                  <a:lnTo>
                    <a:pt x="1668" y="597"/>
                  </a:lnTo>
                  <a:lnTo>
                    <a:pt x="1707" y="603"/>
                  </a:lnTo>
                  <a:lnTo>
                    <a:pt x="1710" y="567"/>
                  </a:lnTo>
                  <a:lnTo>
                    <a:pt x="1719" y="531"/>
                  </a:lnTo>
                  <a:lnTo>
                    <a:pt x="1614" y="450"/>
                  </a:lnTo>
                  <a:lnTo>
                    <a:pt x="1332" y="0"/>
                  </a:lnTo>
                  <a:lnTo>
                    <a:pt x="1263" y="27"/>
                  </a:lnTo>
                  <a:lnTo>
                    <a:pt x="1227" y="57"/>
                  </a:lnTo>
                  <a:lnTo>
                    <a:pt x="1083" y="150"/>
                  </a:lnTo>
                  <a:lnTo>
                    <a:pt x="1119" y="120"/>
                  </a:lnTo>
                  <a:lnTo>
                    <a:pt x="1179" y="96"/>
                  </a:lnTo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Text Box 26"/>
            <p:cNvSpPr txBox="1">
              <a:spLocks noChangeArrowheads="1"/>
            </p:cNvSpPr>
            <p:nvPr/>
          </p:nvSpPr>
          <p:spPr bwMode="auto">
            <a:xfrm rot="20744998">
              <a:off x="6760981" y="2136733"/>
              <a:ext cx="247650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Carroll</a:t>
              </a: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7767639" y="1914526"/>
              <a:ext cx="346075" cy="415925"/>
            </a:xfrm>
            <a:custGeom>
              <a:avLst/>
              <a:gdLst/>
              <a:ahLst/>
              <a:cxnLst>
                <a:cxn ang="0">
                  <a:pos x="1267" y="173"/>
                </a:cxn>
                <a:cxn ang="0">
                  <a:pos x="1129" y="176"/>
                </a:cxn>
                <a:cxn ang="0">
                  <a:pos x="871" y="263"/>
                </a:cxn>
                <a:cxn ang="0">
                  <a:pos x="667" y="269"/>
                </a:cxn>
                <a:cxn ang="0">
                  <a:pos x="478" y="194"/>
                </a:cxn>
                <a:cxn ang="0">
                  <a:pos x="319" y="146"/>
                </a:cxn>
                <a:cxn ang="0">
                  <a:pos x="160" y="125"/>
                </a:cxn>
                <a:cxn ang="0">
                  <a:pos x="64" y="47"/>
                </a:cxn>
                <a:cxn ang="0">
                  <a:pos x="0" y="24"/>
                </a:cxn>
                <a:cxn ang="0">
                  <a:pos x="192" y="1208"/>
                </a:cxn>
                <a:cxn ang="0">
                  <a:pos x="196" y="1280"/>
                </a:cxn>
                <a:cxn ang="0">
                  <a:pos x="172" y="1328"/>
                </a:cxn>
                <a:cxn ang="0">
                  <a:pos x="202" y="1394"/>
                </a:cxn>
                <a:cxn ang="0">
                  <a:pos x="130" y="1442"/>
                </a:cxn>
                <a:cxn ang="0">
                  <a:pos x="181" y="1496"/>
                </a:cxn>
                <a:cxn ang="0">
                  <a:pos x="286" y="1463"/>
                </a:cxn>
                <a:cxn ang="0">
                  <a:pos x="355" y="1442"/>
                </a:cxn>
                <a:cxn ang="0">
                  <a:pos x="406" y="1484"/>
                </a:cxn>
                <a:cxn ang="0">
                  <a:pos x="475" y="1442"/>
                </a:cxn>
                <a:cxn ang="0">
                  <a:pos x="532" y="1382"/>
                </a:cxn>
                <a:cxn ang="0">
                  <a:pos x="598" y="1322"/>
                </a:cxn>
                <a:cxn ang="0">
                  <a:pos x="652" y="1250"/>
                </a:cxn>
                <a:cxn ang="0">
                  <a:pos x="691" y="1172"/>
                </a:cxn>
                <a:cxn ang="0">
                  <a:pos x="721" y="1220"/>
                </a:cxn>
                <a:cxn ang="0">
                  <a:pos x="760" y="1187"/>
                </a:cxn>
                <a:cxn ang="0">
                  <a:pos x="793" y="1241"/>
                </a:cxn>
                <a:cxn ang="0">
                  <a:pos x="856" y="1199"/>
                </a:cxn>
                <a:cxn ang="0">
                  <a:pos x="832" y="1247"/>
                </a:cxn>
                <a:cxn ang="0">
                  <a:pos x="880" y="1241"/>
                </a:cxn>
                <a:cxn ang="0">
                  <a:pos x="919" y="1250"/>
                </a:cxn>
                <a:cxn ang="0">
                  <a:pos x="952" y="1280"/>
                </a:cxn>
                <a:cxn ang="0">
                  <a:pos x="988" y="1244"/>
                </a:cxn>
                <a:cxn ang="0">
                  <a:pos x="1039" y="1262"/>
                </a:cxn>
                <a:cxn ang="0">
                  <a:pos x="1078" y="1280"/>
                </a:cxn>
                <a:cxn ang="0">
                  <a:pos x="1435" y="272"/>
                </a:cxn>
                <a:cxn ang="0">
                  <a:pos x="1333" y="242"/>
                </a:cxn>
              </a:cxnLst>
              <a:rect l="0" t="0" r="r" b="b"/>
              <a:pathLst>
                <a:path w="1435" h="1496">
                  <a:moveTo>
                    <a:pt x="1303" y="212"/>
                  </a:moveTo>
                  <a:lnTo>
                    <a:pt x="1267" y="173"/>
                  </a:lnTo>
                  <a:lnTo>
                    <a:pt x="1192" y="167"/>
                  </a:lnTo>
                  <a:lnTo>
                    <a:pt x="1129" y="176"/>
                  </a:lnTo>
                  <a:lnTo>
                    <a:pt x="970" y="236"/>
                  </a:lnTo>
                  <a:lnTo>
                    <a:pt x="871" y="263"/>
                  </a:lnTo>
                  <a:lnTo>
                    <a:pt x="781" y="281"/>
                  </a:lnTo>
                  <a:lnTo>
                    <a:pt x="667" y="269"/>
                  </a:lnTo>
                  <a:lnTo>
                    <a:pt x="577" y="239"/>
                  </a:lnTo>
                  <a:lnTo>
                    <a:pt x="478" y="194"/>
                  </a:lnTo>
                  <a:lnTo>
                    <a:pt x="403" y="167"/>
                  </a:lnTo>
                  <a:lnTo>
                    <a:pt x="319" y="146"/>
                  </a:lnTo>
                  <a:lnTo>
                    <a:pt x="244" y="143"/>
                  </a:lnTo>
                  <a:lnTo>
                    <a:pt x="160" y="125"/>
                  </a:lnTo>
                  <a:lnTo>
                    <a:pt x="106" y="98"/>
                  </a:lnTo>
                  <a:lnTo>
                    <a:pt x="64" y="47"/>
                  </a:lnTo>
                  <a:lnTo>
                    <a:pt x="28" y="0"/>
                  </a:lnTo>
                  <a:lnTo>
                    <a:pt x="0" y="24"/>
                  </a:lnTo>
                  <a:lnTo>
                    <a:pt x="172" y="1240"/>
                  </a:lnTo>
                  <a:lnTo>
                    <a:pt x="192" y="1208"/>
                  </a:lnTo>
                  <a:lnTo>
                    <a:pt x="220" y="1280"/>
                  </a:lnTo>
                  <a:lnTo>
                    <a:pt x="196" y="1280"/>
                  </a:lnTo>
                  <a:lnTo>
                    <a:pt x="184" y="1300"/>
                  </a:lnTo>
                  <a:lnTo>
                    <a:pt x="172" y="1328"/>
                  </a:lnTo>
                  <a:lnTo>
                    <a:pt x="190" y="1355"/>
                  </a:lnTo>
                  <a:lnTo>
                    <a:pt x="202" y="1394"/>
                  </a:lnTo>
                  <a:lnTo>
                    <a:pt x="181" y="1427"/>
                  </a:lnTo>
                  <a:lnTo>
                    <a:pt x="130" y="1442"/>
                  </a:lnTo>
                  <a:lnTo>
                    <a:pt x="142" y="1475"/>
                  </a:lnTo>
                  <a:lnTo>
                    <a:pt x="181" y="1496"/>
                  </a:lnTo>
                  <a:lnTo>
                    <a:pt x="250" y="1484"/>
                  </a:lnTo>
                  <a:lnTo>
                    <a:pt x="286" y="1463"/>
                  </a:lnTo>
                  <a:lnTo>
                    <a:pt x="328" y="1442"/>
                  </a:lnTo>
                  <a:lnTo>
                    <a:pt x="355" y="1442"/>
                  </a:lnTo>
                  <a:lnTo>
                    <a:pt x="385" y="1463"/>
                  </a:lnTo>
                  <a:lnTo>
                    <a:pt x="406" y="1484"/>
                  </a:lnTo>
                  <a:lnTo>
                    <a:pt x="445" y="1487"/>
                  </a:lnTo>
                  <a:lnTo>
                    <a:pt x="475" y="1442"/>
                  </a:lnTo>
                  <a:lnTo>
                    <a:pt x="523" y="1406"/>
                  </a:lnTo>
                  <a:lnTo>
                    <a:pt x="532" y="1382"/>
                  </a:lnTo>
                  <a:lnTo>
                    <a:pt x="568" y="1364"/>
                  </a:lnTo>
                  <a:lnTo>
                    <a:pt x="598" y="1322"/>
                  </a:lnTo>
                  <a:lnTo>
                    <a:pt x="619" y="1286"/>
                  </a:lnTo>
                  <a:lnTo>
                    <a:pt x="652" y="1250"/>
                  </a:lnTo>
                  <a:lnTo>
                    <a:pt x="685" y="1217"/>
                  </a:lnTo>
                  <a:lnTo>
                    <a:pt x="691" y="1172"/>
                  </a:lnTo>
                  <a:lnTo>
                    <a:pt x="712" y="1178"/>
                  </a:lnTo>
                  <a:lnTo>
                    <a:pt x="721" y="1220"/>
                  </a:lnTo>
                  <a:lnTo>
                    <a:pt x="748" y="1220"/>
                  </a:lnTo>
                  <a:lnTo>
                    <a:pt x="760" y="1187"/>
                  </a:lnTo>
                  <a:lnTo>
                    <a:pt x="778" y="1214"/>
                  </a:lnTo>
                  <a:lnTo>
                    <a:pt x="793" y="1241"/>
                  </a:lnTo>
                  <a:lnTo>
                    <a:pt x="832" y="1199"/>
                  </a:lnTo>
                  <a:lnTo>
                    <a:pt x="856" y="1199"/>
                  </a:lnTo>
                  <a:lnTo>
                    <a:pt x="862" y="1211"/>
                  </a:lnTo>
                  <a:lnTo>
                    <a:pt x="832" y="1247"/>
                  </a:lnTo>
                  <a:lnTo>
                    <a:pt x="856" y="1268"/>
                  </a:lnTo>
                  <a:lnTo>
                    <a:pt x="880" y="1241"/>
                  </a:lnTo>
                  <a:lnTo>
                    <a:pt x="913" y="1226"/>
                  </a:lnTo>
                  <a:lnTo>
                    <a:pt x="919" y="1250"/>
                  </a:lnTo>
                  <a:lnTo>
                    <a:pt x="916" y="1289"/>
                  </a:lnTo>
                  <a:lnTo>
                    <a:pt x="952" y="1280"/>
                  </a:lnTo>
                  <a:lnTo>
                    <a:pt x="958" y="1232"/>
                  </a:lnTo>
                  <a:lnTo>
                    <a:pt x="988" y="1244"/>
                  </a:lnTo>
                  <a:lnTo>
                    <a:pt x="1012" y="1280"/>
                  </a:lnTo>
                  <a:lnTo>
                    <a:pt x="1039" y="1262"/>
                  </a:lnTo>
                  <a:lnTo>
                    <a:pt x="1054" y="1274"/>
                  </a:lnTo>
                  <a:lnTo>
                    <a:pt x="1078" y="1280"/>
                  </a:lnTo>
                  <a:lnTo>
                    <a:pt x="1078" y="1235"/>
                  </a:lnTo>
                  <a:lnTo>
                    <a:pt x="1435" y="272"/>
                  </a:lnTo>
                  <a:lnTo>
                    <a:pt x="1390" y="266"/>
                  </a:lnTo>
                  <a:lnTo>
                    <a:pt x="1333" y="242"/>
                  </a:lnTo>
                  <a:lnTo>
                    <a:pt x="1303" y="212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 rot="18691491">
              <a:off x="7801770" y="2047002"/>
              <a:ext cx="322263" cy="89060"/>
            </a:xfrm>
            <a:prstGeom prst="rect">
              <a:avLst/>
            </a:prstGeom>
            <a:solidFill>
              <a:srgbClr val="00B0F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Bracken</a:t>
              </a:r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7209306" y="1964659"/>
              <a:ext cx="319088" cy="496887"/>
            </a:xfrm>
            <a:custGeom>
              <a:avLst/>
              <a:gdLst/>
              <a:ahLst/>
              <a:cxnLst>
                <a:cxn ang="0">
                  <a:pos x="525" y="1413"/>
                </a:cxn>
                <a:cxn ang="0">
                  <a:pos x="513" y="1458"/>
                </a:cxn>
                <a:cxn ang="0">
                  <a:pos x="495" y="1467"/>
                </a:cxn>
                <a:cxn ang="0">
                  <a:pos x="474" y="1515"/>
                </a:cxn>
                <a:cxn ang="0">
                  <a:pos x="504" y="1506"/>
                </a:cxn>
                <a:cxn ang="0">
                  <a:pos x="516" y="1503"/>
                </a:cxn>
                <a:cxn ang="0">
                  <a:pos x="531" y="1476"/>
                </a:cxn>
                <a:cxn ang="0">
                  <a:pos x="552" y="1482"/>
                </a:cxn>
                <a:cxn ang="0">
                  <a:pos x="594" y="1503"/>
                </a:cxn>
                <a:cxn ang="0">
                  <a:pos x="597" y="1536"/>
                </a:cxn>
                <a:cxn ang="0">
                  <a:pos x="612" y="1554"/>
                </a:cxn>
                <a:cxn ang="0">
                  <a:pos x="618" y="1599"/>
                </a:cxn>
                <a:cxn ang="0">
                  <a:pos x="654" y="1617"/>
                </a:cxn>
                <a:cxn ang="0">
                  <a:pos x="660" y="1638"/>
                </a:cxn>
                <a:cxn ang="0">
                  <a:pos x="663" y="1671"/>
                </a:cxn>
                <a:cxn ang="0">
                  <a:pos x="672" y="1677"/>
                </a:cxn>
                <a:cxn ang="0">
                  <a:pos x="690" y="1695"/>
                </a:cxn>
                <a:cxn ang="0">
                  <a:pos x="711" y="1743"/>
                </a:cxn>
                <a:cxn ang="0">
                  <a:pos x="750" y="1752"/>
                </a:cxn>
                <a:cxn ang="0">
                  <a:pos x="801" y="1752"/>
                </a:cxn>
                <a:cxn ang="0">
                  <a:pos x="843" y="1767"/>
                </a:cxn>
                <a:cxn ang="0">
                  <a:pos x="894" y="1788"/>
                </a:cxn>
                <a:cxn ang="0">
                  <a:pos x="945" y="1752"/>
                </a:cxn>
                <a:cxn ang="0">
                  <a:pos x="978" y="1689"/>
                </a:cxn>
                <a:cxn ang="0">
                  <a:pos x="1014" y="1692"/>
                </a:cxn>
                <a:cxn ang="0">
                  <a:pos x="1032" y="1662"/>
                </a:cxn>
                <a:cxn ang="0">
                  <a:pos x="1083" y="1644"/>
                </a:cxn>
                <a:cxn ang="0">
                  <a:pos x="1101" y="1608"/>
                </a:cxn>
                <a:cxn ang="0">
                  <a:pos x="1164" y="1593"/>
                </a:cxn>
                <a:cxn ang="0">
                  <a:pos x="1224" y="1578"/>
                </a:cxn>
                <a:cxn ang="0">
                  <a:pos x="1257" y="1572"/>
                </a:cxn>
                <a:cxn ang="0">
                  <a:pos x="1296" y="1593"/>
                </a:cxn>
                <a:cxn ang="0">
                  <a:pos x="1320" y="1404"/>
                </a:cxn>
                <a:cxn ang="0">
                  <a:pos x="1269" y="1092"/>
                </a:cxn>
                <a:cxn ang="0">
                  <a:pos x="1209" y="903"/>
                </a:cxn>
                <a:cxn ang="0">
                  <a:pos x="1179" y="690"/>
                </a:cxn>
                <a:cxn ang="0">
                  <a:pos x="1119" y="423"/>
                </a:cxn>
                <a:cxn ang="0">
                  <a:pos x="1077" y="162"/>
                </a:cxn>
                <a:cxn ang="0">
                  <a:pos x="1047" y="60"/>
                </a:cxn>
                <a:cxn ang="0">
                  <a:pos x="753" y="60"/>
                </a:cxn>
                <a:cxn ang="0">
                  <a:pos x="732" y="42"/>
                </a:cxn>
                <a:cxn ang="0">
                  <a:pos x="702" y="6"/>
                </a:cxn>
                <a:cxn ang="0">
                  <a:pos x="648" y="0"/>
                </a:cxn>
                <a:cxn ang="0">
                  <a:pos x="633" y="21"/>
                </a:cxn>
                <a:cxn ang="0">
                  <a:pos x="582" y="33"/>
                </a:cxn>
                <a:cxn ang="0">
                  <a:pos x="579" y="63"/>
                </a:cxn>
                <a:cxn ang="0">
                  <a:pos x="540" y="78"/>
                </a:cxn>
                <a:cxn ang="0">
                  <a:pos x="525" y="105"/>
                </a:cxn>
                <a:cxn ang="0">
                  <a:pos x="516" y="156"/>
                </a:cxn>
                <a:cxn ang="0">
                  <a:pos x="0" y="225"/>
                </a:cxn>
                <a:cxn ang="0">
                  <a:pos x="6" y="489"/>
                </a:cxn>
                <a:cxn ang="0">
                  <a:pos x="24" y="813"/>
                </a:cxn>
                <a:cxn ang="0">
                  <a:pos x="42" y="1020"/>
                </a:cxn>
                <a:cxn ang="0">
                  <a:pos x="456" y="1347"/>
                </a:cxn>
                <a:cxn ang="0">
                  <a:pos x="480" y="1359"/>
                </a:cxn>
                <a:cxn ang="0">
                  <a:pos x="486" y="1350"/>
                </a:cxn>
                <a:cxn ang="0">
                  <a:pos x="465" y="1368"/>
                </a:cxn>
                <a:cxn ang="0">
                  <a:pos x="456" y="1383"/>
                </a:cxn>
                <a:cxn ang="0">
                  <a:pos x="495" y="1404"/>
                </a:cxn>
                <a:cxn ang="0">
                  <a:pos x="525" y="1413"/>
                </a:cxn>
              </a:cxnLst>
              <a:rect l="0" t="0" r="r" b="b"/>
              <a:pathLst>
                <a:path w="1320" h="1788">
                  <a:moveTo>
                    <a:pt x="525" y="1413"/>
                  </a:moveTo>
                  <a:lnTo>
                    <a:pt x="513" y="1458"/>
                  </a:lnTo>
                  <a:lnTo>
                    <a:pt x="495" y="1467"/>
                  </a:lnTo>
                  <a:lnTo>
                    <a:pt x="474" y="1515"/>
                  </a:lnTo>
                  <a:lnTo>
                    <a:pt x="504" y="1506"/>
                  </a:lnTo>
                  <a:lnTo>
                    <a:pt x="516" y="1503"/>
                  </a:lnTo>
                  <a:lnTo>
                    <a:pt x="531" y="1476"/>
                  </a:lnTo>
                  <a:lnTo>
                    <a:pt x="552" y="1482"/>
                  </a:lnTo>
                  <a:lnTo>
                    <a:pt x="594" y="1503"/>
                  </a:lnTo>
                  <a:lnTo>
                    <a:pt x="597" y="1536"/>
                  </a:lnTo>
                  <a:lnTo>
                    <a:pt x="612" y="1554"/>
                  </a:lnTo>
                  <a:lnTo>
                    <a:pt x="618" y="1599"/>
                  </a:lnTo>
                  <a:lnTo>
                    <a:pt x="654" y="1617"/>
                  </a:lnTo>
                  <a:lnTo>
                    <a:pt x="660" y="1638"/>
                  </a:lnTo>
                  <a:lnTo>
                    <a:pt x="663" y="1671"/>
                  </a:lnTo>
                  <a:lnTo>
                    <a:pt x="672" y="1677"/>
                  </a:lnTo>
                  <a:lnTo>
                    <a:pt x="690" y="1695"/>
                  </a:lnTo>
                  <a:lnTo>
                    <a:pt x="711" y="1743"/>
                  </a:lnTo>
                  <a:lnTo>
                    <a:pt x="750" y="1752"/>
                  </a:lnTo>
                  <a:lnTo>
                    <a:pt x="801" y="1752"/>
                  </a:lnTo>
                  <a:lnTo>
                    <a:pt x="843" y="1767"/>
                  </a:lnTo>
                  <a:lnTo>
                    <a:pt x="894" y="1788"/>
                  </a:lnTo>
                  <a:lnTo>
                    <a:pt x="945" y="1752"/>
                  </a:lnTo>
                  <a:lnTo>
                    <a:pt x="978" y="1689"/>
                  </a:lnTo>
                  <a:lnTo>
                    <a:pt x="1014" y="1692"/>
                  </a:lnTo>
                  <a:lnTo>
                    <a:pt x="1032" y="1662"/>
                  </a:lnTo>
                  <a:lnTo>
                    <a:pt x="1083" y="1644"/>
                  </a:lnTo>
                  <a:lnTo>
                    <a:pt x="1101" y="1608"/>
                  </a:lnTo>
                  <a:lnTo>
                    <a:pt x="1164" y="1593"/>
                  </a:lnTo>
                  <a:lnTo>
                    <a:pt x="1224" y="1578"/>
                  </a:lnTo>
                  <a:lnTo>
                    <a:pt x="1257" y="1572"/>
                  </a:lnTo>
                  <a:lnTo>
                    <a:pt x="1296" y="1593"/>
                  </a:lnTo>
                  <a:lnTo>
                    <a:pt x="1320" y="1404"/>
                  </a:lnTo>
                  <a:lnTo>
                    <a:pt x="1269" y="1092"/>
                  </a:lnTo>
                  <a:lnTo>
                    <a:pt x="1209" y="903"/>
                  </a:lnTo>
                  <a:lnTo>
                    <a:pt x="1179" y="690"/>
                  </a:lnTo>
                  <a:lnTo>
                    <a:pt x="1119" y="423"/>
                  </a:lnTo>
                  <a:lnTo>
                    <a:pt x="1077" y="162"/>
                  </a:lnTo>
                  <a:lnTo>
                    <a:pt x="1047" y="60"/>
                  </a:lnTo>
                  <a:lnTo>
                    <a:pt x="753" y="60"/>
                  </a:lnTo>
                  <a:lnTo>
                    <a:pt x="732" y="42"/>
                  </a:lnTo>
                  <a:lnTo>
                    <a:pt x="702" y="6"/>
                  </a:lnTo>
                  <a:lnTo>
                    <a:pt x="648" y="0"/>
                  </a:lnTo>
                  <a:lnTo>
                    <a:pt x="633" y="21"/>
                  </a:lnTo>
                  <a:lnTo>
                    <a:pt x="582" y="33"/>
                  </a:lnTo>
                  <a:lnTo>
                    <a:pt x="579" y="63"/>
                  </a:lnTo>
                  <a:lnTo>
                    <a:pt x="540" y="78"/>
                  </a:lnTo>
                  <a:lnTo>
                    <a:pt x="525" y="105"/>
                  </a:lnTo>
                  <a:lnTo>
                    <a:pt x="516" y="156"/>
                  </a:lnTo>
                  <a:lnTo>
                    <a:pt x="0" y="225"/>
                  </a:lnTo>
                  <a:lnTo>
                    <a:pt x="6" y="489"/>
                  </a:lnTo>
                  <a:lnTo>
                    <a:pt x="24" y="813"/>
                  </a:lnTo>
                  <a:lnTo>
                    <a:pt x="42" y="1020"/>
                  </a:lnTo>
                  <a:lnTo>
                    <a:pt x="456" y="1347"/>
                  </a:lnTo>
                  <a:lnTo>
                    <a:pt x="480" y="1359"/>
                  </a:lnTo>
                  <a:lnTo>
                    <a:pt x="486" y="1350"/>
                  </a:lnTo>
                  <a:lnTo>
                    <a:pt x="465" y="1368"/>
                  </a:lnTo>
                  <a:lnTo>
                    <a:pt x="456" y="1383"/>
                  </a:lnTo>
                  <a:lnTo>
                    <a:pt x="495" y="1404"/>
                  </a:lnTo>
                  <a:lnTo>
                    <a:pt x="525" y="1413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Text Box 30"/>
            <p:cNvSpPr txBox="1">
              <a:spLocks noChangeArrowheads="1"/>
            </p:cNvSpPr>
            <p:nvPr/>
          </p:nvSpPr>
          <p:spPr bwMode="auto">
            <a:xfrm>
              <a:off x="7248924" y="2085761"/>
              <a:ext cx="257175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Grant</a:t>
              </a: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6351588" y="2403475"/>
              <a:ext cx="373062" cy="363538"/>
            </a:xfrm>
            <a:custGeom>
              <a:avLst/>
              <a:gdLst/>
              <a:ahLst/>
              <a:cxnLst>
                <a:cxn ang="0">
                  <a:pos x="1000" y="1240"/>
                </a:cxn>
                <a:cxn ang="0">
                  <a:pos x="1024" y="1176"/>
                </a:cxn>
                <a:cxn ang="0">
                  <a:pos x="1260" y="1184"/>
                </a:cxn>
                <a:cxn ang="0">
                  <a:pos x="1548" y="872"/>
                </a:cxn>
                <a:cxn ang="0">
                  <a:pos x="1360" y="552"/>
                </a:cxn>
                <a:cxn ang="0">
                  <a:pos x="1356" y="440"/>
                </a:cxn>
                <a:cxn ang="0">
                  <a:pos x="1264" y="324"/>
                </a:cxn>
                <a:cxn ang="0">
                  <a:pos x="1380" y="120"/>
                </a:cxn>
                <a:cxn ang="0">
                  <a:pos x="1256" y="60"/>
                </a:cxn>
                <a:cxn ang="0">
                  <a:pos x="1184" y="72"/>
                </a:cxn>
                <a:cxn ang="0">
                  <a:pos x="1164" y="28"/>
                </a:cxn>
                <a:cxn ang="0">
                  <a:pos x="1100" y="32"/>
                </a:cxn>
                <a:cxn ang="0">
                  <a:pos x="1052" y="24"/>
                </a:cxn>
                <a:cxn ang="0">
                  <a:pos x="980" y="24"/>
                </a:cxn>
                <a:cxn ang="0">
                  <a:pos x="912" y="28"/>
                </a:cxn>
                <a:cxn ang="0">
                  <a:pos x="820" y="12"/>
                </a:cxn>
                <a:cxn ang="0">
                  <a:pos x="708" y="84"/>
                </a:cxn>
                <a:cxn ang="0">
                  <a:pos x="664" y="192"/>
                </a:cxn>
                <a:cxn ang="0">
                  <a:pos x="528" y="344"/>
                </a:cxn>
                <a:cxn ang="0">
                  <a:pos x="332" y="372"/>
                </a:cxn>
                <a:cxn ang="0">
                  <a:pos x="128" y="448"/>
                </a:cxn>
                <a:cxn ang="0">
                  <a:pos x="44" y="660"/>
                </a:cxn>
                <a:cxn ang="0">
                  <a:pos x="20" y="796"/>
                </a:cxn>
                <a:cxn ang="0">
                  <a:pos x="148" y="860"/>
                </a:cxn>
                <a:cxn ang="0">
                  <a:pos x="316" y="992"/>
                </a:cxn>
                <a:cxn ang="0">
                  <a:pos x="260" y="1016"/>
                </a:cxn>
                <a:cxn ang="0">
                  <a:pos x="364" y="1020"/>
                </a:cxn>
                <a:cxn ang="0">
                  <a:pos x="540" y="1136"/>
                </a:cxn>
                <a:cxn ang="0">
                  <a:pos x="740" y="1280"/>
                </a:cxn>
                <a:cxn ang="0">
                  <a:pos x="788" y="1252"/>
                </a:cxn>
                <a:cxn ang="0">
                  <a:pos x="824" y="1212"/>
                </a:cxn>
                <a:cxn ang="0">
                  <a:pos x="896" y="1208"/>
                </a:cxn>
                <a:cxn ang="0">
                  <a:pos x="940" y="1236"/>
                </a:cxn>
                <a:cxn ang="0">
                  <a:pos x="992" y="1196"/>
                </a:cxn>
              </a:cxnLst>
              <a:rect l="0" t="0" r="r" b="b"/>
              <a:pathLst>
                <a:path w="1548" h="1308">
                  <a:moveTo>
                    <a:pt x="992" y="1196"/>
                  </a:moveTo>
                  <a:lnTo>
                    <a:pt x="1000" y="1240"/>
                  </a:lnTo>
                  <a:lnTo>
                    <a:pt x="1032" y="1228"/>
                  </a:lnTo>
                  <a:lnTo>
                    <a:pt x="1024" y="1176"/>
                  </a:lnTo>
                  <a:lnTo>
                    <a:pt x="1104" y="1168"/>
                  </a:lnTo>
                  <a:lnTo>
                    <a:pt x="1260" y="1184"/>
                  </a:lnTo>
                  <a:lnTo>
                    <a:pt x="1388" y="1140"/>
                  </a:lnTo>
                  <a:lnTo>
                    <a:pt x="1548" y="872"/>
                  </a:lnTo>
                  <a:lnTo>
                    <a:pt x="1356" y="628"/>
                  </a:lnTo>
                  <a:lnTo>
                    <a:pt x="1360" y="552"/>
                  </a:lnTo>
                  <a:lnTo>
                    <a:pt x="1364" y="504"/>
                  </a:lnTo>
                  <a:lnTo>
                    <a:pt x="1356" y="440"/>
                  </a:lnTo>
                  <a:lnTo>
                    <a:pt x="1308" y="380"/>
                  </a:lnTo>
                  <a:lnTo>
                    <a:pt x="1264" y="324"/>
                  </a:lnTo>
                  <a:lnTo>
                    <a:pt x="1408" y="144"/>
                  </a:lnTo>
                  <a:lnTo>
                    <a:pt x="1380" y="120"/>
                  </a:lnTo>
                  <a:lnTo>
                    <a:pt x="1312" y="100"/>
                  </a:lnTo>
                  <a:lnTo>
                    <a:pt x="1256" y="60"/>
                  </a:lnTo>
                  <a:lnTo>
                    <a:pt x="1216" y="64"/>
                  </a:lnTo>
                  <a:lnTo>
                    <a:pt x="1184" y="72"/>
                  </a:lnTo>
                  <a:lnTo>
                    <a:pt x="1168" y="60"/>
                  </a:lnTo>
                  <a:lnTo>
                    <a:pt x="1164" y="28"/>
                  </a:lnTo>
                  <a:lnTo>
                    <a:pt x="1136" y="8"/>
                  </a:lnTo>
                  <a:lnTo>
                    <a:pt x="1100" y="32"/>
                  </a:lnTo>
                  <a:lnTo>
                    <a:pt x="1084" y="36"/>
                  </a:lnTo>
                  <a:lnTo>
                    <a:pt x="1052" y="24"/>
                  </a:lnTo>
                  <a:lnTo>
                    <a:pt x="1016" y="24"/>
                  </a:lnTo>
                  <a:lnTo>
                    <a:pt x="980" y="24"/>
                  </a:lnTo>
                  <a:lnTo>
                    <a:pt x="952" y="4"/>
                  </a:lnTo>
                  <a:lnTo>
                    <a:pt x="912" y="28"/>
                  </a:lnTo>
                  <a:lnTo>
                    <a:pt x="884" y="0"/>
                  </a:lnTo>
                  <a:lnTo>
                    <a:pt x="820" y="12"/>
                  </a:lnTo>
                  <a:lnTo>
                    <a:pt x="768" y="52"/>
                  </a:lnTo>
                  <a:lnTo>
                    <a:pt x="708" y="84"/>
                  </a:lnTo>
                  <a:lnTo>
                    <a:pt x="672" y="132"/>
                  </a:lnTo>
                  <a:lnTo>
                    <a:pt x="664" y="192"/>
                  </a:lnTo>
                  <a:lnTo>
                    <a:pt x="636" y="260"/>
                  </a:lnTo>
                  <a:lnTo>
                    <a:pt x="528" y="344"/>
                  </a:lnTo>
                  <a:lnTo>
                    <a:pt x="452" y="372"/>
                  </a:lnTo>
                  <a:lnTo>
                    <a:pt x="332" y="372"/>
                  </a:lnTo>
                  <a:lnTo>
                    <a:pt x="224" y="400"/>
                  </a:lnTo>
                  <a:lnTo>
                    <a:pt x="128" y="448"/>
                  </a:lnTo>
                  <a:lnTo>
                    <a:pt x="96" y="520"/>
                  </a:lnTo>
                  <a:lnTo>
                    <a:pt x="44" y="660"/>
                  </a:lnTo>
                  <a:lnTo>
                    <a:pt x="0" y="732"/>
                  </a:lnTo>
                  <a:lnTo>
                    <a:pt x="20" y="796"/>
                  </a:lnTo>
                  <a:lnTo>
                    <a:pt x="52" y="808"/>
                  </a:lnTo>
                  <a:lnTo>
                    <a:pt x="148" y="860"/>
                  </a:lnTo>
                  <a:lnTo>
                    <a:pt x="272" y="952"/>
                  </a:lnTo>
                  <a:lnTo>
                    <a:pt x="316" y="992"/>
                  </a:lnTo>
                  <a:lnTo>
                    <a:pt x="296" y="992"/>
                  </a:lnTo>
                  <a:lnTo>
                    <a:pt x="260" y="1016"/>
                  </a:lnTo>
                  <a:lnTo>
                    <a:pt x="312" y="1028"/>
                  </a:lnTo>
                  <a:lnTo>
                    <a:pt x="364" y="1020"/>
                  </a:lnTo>
                  <a:lnTo>
                    <a:pt x="428" y="1052"/>
                  </a:lnTo>
                  <a:lnTo>
                    <a:pt x="540" y="1136"/>
                  </a:lnTo>
                  <a:lnTo>
                    <a:pt x="664" y="1232"/>
                  </a:lnTo>
                  <a:lnTo>
                    <a:pt x="740" y="1280"/>
                  </a:lnTo>
                  <a:lnTo>
                    <a:pt x="808" y="1308"/>
                  </a:lnTo>
                  <a:lnTo>
                    <a:pt x="788" y="1252"/>
                  </a:lnTo>
                  <a:lnTo>
                    <a:pt x="820" y="1260"/>
                  </a:lnTo>
                  <a:lnTo>
                    <a:pt x="824" y="1212"/>
                  </a:lnTo>
                  <a:lnTo>
                    <a:pt x="856" y="1188"/>
                  </a:lnTo>
                  <a:lnTo>
                    <a:pt x="896" y="1208"/>
                  </a:lnTo>
                  <a:lnTo>
                    <a:pt x="924" y="1244"/>
                  </a:lnTo>
                  <a:lnTo>
                    <a:pt x="940" y="1236"/>
                  </a:lnTo>
                  <a:lnTo>
                    <a:pt x="944" y="1196"/>
                  </a:lnTo>
                  <a:lnTo>
                    <a:pt x="992" y="1196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Text Box 32"/>
            <p:cNvSpPr txBox="1">
              <a:spLocks noChangeArrowheads="1"/>
            </p:cNvSpPr>
            <p:nvPr/>
          </p:nvSpPr>
          <p:spPr bwMode="auto">
            <a:xfrm>
              <a:off x="6413882" y="2563812"/>
              <a:ext cx="30162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Oldham</a:t>
              </a:r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7458076" y="2284413"/>
              <a:ext cx="466725" cy="461962"/>
            </a:xfrm>
            <a:custGeom>
              <a:avLst/>
              <a:gdLst/>
              <a:ahLst/>
              <a:cxnLst>
                <a:cxn ang="0">
                  <a:pos x="408" y="1250"/>
                </a:cxn>
                <a:cxn ang="0">
                  <a:pos x="418" y="1294"/>
                </a:cxn>
                <a:cxn ang="0">
                  <a:pos x="484" y="1394"/>
                </a:cxn>
                <a:cxn ang="0">
                  <a:pos x="506" y="1464"/>
                </a:cxn>
                <a:cxn ang="0">
                  <a:pos x="532" y="1560"/>
                </a:cxn>
                <a:cxn ang="0">
                  <a:pos x="498" y="1612"/>
                </a:cxn>
                <a:cxn ang="0">
                  <a:pos x="536" y="1648"/>
                </a:cxn>
                <a:cxn ang="0">
                  <a:pos x="590" y="1642"/>
                </a:cxn>
                <a:cxn ang="0">
                  <a:pos x="638" y="1626"/>
                </a:cxn>
                <a:cxn ang="0">
                  <a:pos x="710" y="1640"/>
                </a:cxn>
                <a:cxn ang="0">
                  <a:pos x="754" y="1668"/>
                </a:cxn>
                <a:cxn ang="0">
                  <a:pos x="814" y="1640"/>
                </a:cxn>
                <a:cxn ang="0">
                  <a:pos x="842" y="1574"/>
                </a:cxn>
                <a:cxn ang="0">
                  <a:pos x="940" y="1570"/>
                </a:cxn>
                <a:cxn ang="0">
                  <a:pos x="994" y="1582"/>
                </a:cxn>
                <a:cxn ang="0">
                  <a:pos x="1024" y="1544"/>
                </a:cxn>
                <a:cxn ang="0">
                  <a:pos x="1054" y="1522"/>
                </a:cxn>
                <a:cxn ang="0">
                  <a:pos x="1056" y="1480"/>
                </a:cxn>
                <a:cxn ang="0">
                  <a:pos x="1142" y="1490"/>
                </a:cxn>
                <a:cxn ang="0">
                  <a:pos x="1130" y="1440"/>
                </a:cxn>
                <a:cxn ang="0">
                  <a:pos x="1550" y="1140"/>
                </a:cxn>
                <a:cxn ang="0">
                  <a:pos x="1916" y="614"/>
                </a:cxn>
                <a:cxn ang="0">
                  <a:pos x="1850" y="562"/>
                </a:cxn>
                <a:cxn ang="0">
                  <a:pos x="1798" y="516"/>
                </a:cxn>
                <a:cxn ang="0">
                  <a:pos x="1734" y="552"/>
                </a:cxn>
                <a:cxn ang="0">
                  <a:pos x="1708" y="502"/>
                </a:cxn>
                <a:cxn ang="0">
                  <a:pos x="1662" y="528"/>
                </a:cxn>
                <a:cxn ang="0">
                  <a:pos x="1581" y="465"/>
                </a:cxn>
                <a:cxn ang="0">
                  <a:pos x="1584" y="362"/>
                </a:cxn>
                <a:cxn ang="0">
                  <a:pos x="1594" y="258"/>
                </a:cxn>
                <a:cxn ang="0">
                  <a:pos x="1658" y="224"/>
                </a:cxn>
                <a:cxn ang="0">
                  <a:pos x="1678" y="148"/>
                </a:cxn>
                <a:cxn ang="0">
                  <a:pos x="1596" y="126"/>
                </a:cxn>
                <a:cxn ang="0">
                  <a:pos x="1522" y="164"/>
                </a:cxn>
                <a:cxn ang="0">
                  <a:pos x="1428" y="144"/>
                </a:cxn>
                <a:cxn ang="0">
                  <a:pos x="1472" y="106"/>
                </a:cxn>
                <a:cxn ang="0">
                  <a:pos x="1488" y="24"/>
                </a:cxn>
                <a:cxn ang="0">
                  <a:pos x="642" y="138"/>
                </a:cxn>
                <a:cxn ang="0">
                  <a:pos x="602" y="112"/>
                </a:cxn>
                <a:cxn ang="0">
                  <a:pos x="590" y="164"/>
                </a:cxn>
                <a:cxn ang="0">
                  <a:pos x="534" y="154"/>
                </a:cxn>
                <a:cxn ang="0">
                  <a:pos x="552" y="198"/>
                </a:cxn>
                <a:cxn ang="0">
                  <a:pos x="532" y="244"/>
                </a:cxn>
                <a:cxn ang="0">
                  <a:pos x="466" y="262"/>
                </a:cxn>
                <a:cxn ang="0">
                  <a:pos x="450" y="316"/>
                </a:cxn>
                <a:cxn ang="0">
                  <a:pos x="394" y="280"/>
                </a:cxn>
                <a:cxn ang="0">
                  <a:pos x="352" y="256"/>
                </a:cxn>
                <a:cxn ang="0">
                  <a:pos x="290" y="426"/>
                </a:cxn>
                <a:cxn ang="0">
                  <a:pos x="246" y="394"/>
                </a:cxn>
                <a:cxn ang="0">
                  <a:pos x="94" y="428"/>
                </a:cxn>
                <a:cxn ang="0">
                  <a:pos x="52" y="476"/>
                </a:cxn>
                <a:cxn ang="0">
                  <a:pos x="0" y="530"/>
                </a:cxn>
                <a:cxn ang="0">
                  <a:pos x="50" y="678"/>
                </a:cxn>
                <a:cxn ang="0">
                  <a:pos x="104" y="696"/>
                </a:cxn>
                <a:cxn ang="0">
                  <a:pos x="148" y="848"/>
                </a:cxn>
                <a:cxn ang="0">
                  <a:pos x="192" y="892"/>
                </a:cxn>
                <a:cxn ang="0">
                  <a:pos x="270" y="938"/>
                </a:cxn>
                <a:cxn ang="0">
                  <a:pos x="334" y="994"/>
                </a:cxn>
                <a:cxn ang="0">
                  <a:pos x="358" y="1032"/>
                </a:cxn>
                <a:cxn ang="0">
                  <a:pos x="420" y="1130"/>
                </a:cxn>
              </a:cxnLst>
              <a:rect l="0" t="0" r="r" b="b"/>
              <a:pathLst>
                <a:path w="1934" h="1668">
                  <a:moveTo>
                    <a:pt x="408" y="1202"/>
                  </a:moveTo>
                  <a:lnTo>
                    <a:pt x="408" y="1250"/>
                  </a:lnTo>
                  <a:lnTo>
                    <a:pt x="424" y="1272"/>
                  </a:lnTo>
                  <a:lnTo>
                    <a:pt x="418" y="1294"/>
                  </a:lnTo>
                  <a:lnTo>
                    <a:pt x="428" y="1354"/>
                  </a:lnTo>
                  <a:lnTo>
                    <a:pt x="484" y="1394"/>
                  </a:lnTo>
                  <a:lnTo>
                    <a:pt x="498" y="1430"/>
                  </a:lnTo>
                  <a:lnTo>
                    <a:pt x="506" y="1464"/>
                  </a:lnTo>
                  <a:lnTo>
                    <a:pt x="532" y="1520"/>
                  </a:lnTo>
                  <a:lnTo>
                    <a:pt x="532" y="1560"/>
                  </a:lnTo>
                  <a:lnTo>
                    <a:pt x="510" y="1570"/>
                  </a:lnTo>
                  <a:lnTo>
                    <a:pt x="498" y="1612"/>
                  </a:lnTo>
                  <a:lnTo>
                    <a:pt x="504" y="1648"/>
                  </a:lnTo>
                  <a:lnTo>
                    <a:pt x="536" y="1648"/>
                  </a:lnTo>
                  <a:lnTo>
                    <a:pt x="572" y="1664"/>
                  </a:lnTo>
                  <a:lnTo>
                    <a:pt x="590" y="1642"/>
                  </a:lnTo>
                  <a:lnTo>
                    <a:pt x="604" y="1616"/>
                  </a:lnTo>
                  <a:lnTo>
                    <a:pt x="638" y="1626"/>
                  </a:lnTo>
                  <a:lnTo>
                    <a:pt x="660" y="1642"/>
                  </a:lnTo>
                  <a:lnTo>
                    <a:pt x="710" y="1640"/>
                  </a:lnTo>
                  <a:lnTo>
                    <a:pt x="742" y="1640"/>
                  </a:lnTo>
                  <a:lnTo>
                    <a:pt x="754" y="1668"/>
                  </a:lnTo>
                  <a:lnTo>
                    <a:pt x="796" y="1664"/>
                  </a:lnTo>
                  <a:lnTo>
                    <a:pt x="814" y="1640"/>
                  </a:lnTo>
                  <a:lnTo>
                    <a:pt x="836" y="1608"/>
                  </a:lnTo>
                  <a:lnTo>
                    <a:pt x="842" y="1574"/>
                  </a:lnTo>
                  <a:lnTo>
                    <a:pt x="908" y="1616"/>
                  </a:lnTo>
                  <a:lnTo>
                    <a:pt x="940" y="1570"/>
                  </a:lnTo>
                  <a:lnTo>
                    <a:pt x="964" y="1600"/>
                  </a:lnTo>
                  <a:lnTo>
                    <a:pt x="994" y="1582"/>
                  </a:lnTo>
                  <a:lnTo>
                    <a:pt x="1008" y="1553"/>
                  </a:lnTo>
                  <a:lnTo>
                    <a:pt x="1024" y="1544"/>
                  </a:lnTo>
                  <a:lnTo>
                    <a:pt x="1066" y="1538"/>
                  </a:lnTo>
                  <a:lnTo>
                    <a:pt x="1054" y="1522"/>
                  </a:lnTo>
                  <a:lnTo>
                    <a:pt x="1074" y="1508"/>
                  </a:lnTo>
                  <a:lnTo>
                    <a:pt x="1056" y="1480"/>
                  </a:lnTo>
                  <a:lnTo>
                    <a:pt x="1094" y="1472"/>
                  </a:lnTo>
                  <a:lnTo>
                    <a:pt x="1142" y="1490"/>
                  </a:lnTo>
                  <a:lnTo>
                    <a:pt x="1128" y="1460"/>
                  </a:lnTo>
                  <a:lnTo>
                    <a:pt x="1130" y="1440"/>
                  </a:lnTo>
                  <a:lnTo>
                    <a:pt x="1176" y="1474"/>
                  </a:lnTo>
                  <a:lnTo>
                    <a:pt x="1550" y="1140"/>
                  </a:lnTo>
                  <a:lnTo>
                    <a:pt x="1934" y="642"/>
                  </a:lnTo>
                  <a:lnTo>
                    <a:pt x="1916" y="614"/>
                  </a:lnTo>
                  <a:lnTo>
                    <a:pt x="1898" y="594"/>
                  </a:lnTo>
                  <a:lnTo>
                    <a:pt x="1850" y="562"/>
                  </a:lnTo>
                  <a:lnTo>
                    <a:pt x="1794" y="558"/>
                  </a:lnTo>
                  <a:lnTo>
                    <a:pt x="1798" y="516"/>
                  </a:lnTo>
                  <a:lnTo>
                    <a:pt x="1748" y="552"/>
                  </a:lnTo>
                  <a:lnTo>
                    <a:pt x="1734" y="552"/>
                  </a:lnTo>
                  <a:lnTo>
                    <a:pt x="1718" y="536"/>
                  </a:lnTo>
                  <a:lnTo>
                    <a:pt x="1708" y="502"/>
                  </a:lnTo>
                  <a:lnTo>
                    <a:pt x="1698" y="490"/>
                  </a:lnTo>
                  <a:lnTo>
                    <a:pt x="1662" y="528"/>
                  </a:lnTo>
                  <a:lnTo>
                    <a:pt x="1622" y="497"/>
                  </a:lnTo>
                  <a:lnTo>
                    <a:pt x="1581" y="465"/>
                  </a:lnTo>
                  <a:lnTo>
                    <a:pt x="1582" y="422"/>
                  </a:lnTo>
                  <a:lnTo>
                    <a:pt x="1584" y="362"/>
                  </a:lnTo>
                  <a:lnTo>
                    <a:pt x="1598" y="324"/>
                  </a:lnTo>
                  <a:lnTo>
                    <a:pt x="1594" y="258"/>
                  </a:lnTo>
                  <a:lnTo>
                    <a:pt x="1638" y="260"/>
                  </a:lnTo>
                  <a:lnTo>
                    <a:pt x="1658" y="224"/>
                  </a:lnTo>
                  <a:lnTo>
                    <a:pt x="1662" y="170"/>
                  </a:lnTo>
                  <a:lnTo>
                    <a:pt x="1678" y="148"/>
                  </a:lnTo>
                  <a:lnTo>
                    <a:pt x="1644" y="120"/>
                  </a:lnTo>
                  <a:lnTo>
                    <a:pt x="1596" y="126"/>
                  </a:lnTo>
                  <a:lnTo>
                    <a:pt x="1572" y="146"/>
                  </a:lnTo>
                  <a:lnTo>
                    <a:pt x="1522" y="164"/>
                  </a:lnTo>
                  <a:lnTo>
                    <a:pt x="1466" y="174"/>
                  </a:lnTo>
                  <a:lnTo>
                    <a:pt x="1428" y="144"/>
                  </a:lnTo>
                  <a:lnTo>
                    <a:pt x="1424" y="108"/>
                  </a:lnTo>
                  <a:lnTo>
                    <a:pt x="1472" y="106"/>
                  </a:lnTo>
                  <a:lnTo>
                    <a:pt x="1486" y="90"/>
                  </a:lnTo>
                  <a:lnTo>
                    <a:pt x="1488" y="24"/>
                  </a:lnTo>
                  <a:lnTo>
                    <a:pt x="1464" y="0"/>
                  </a:lnTo>
                  <a:lnTo>
                    <a:pt x="642" y="138"/>
                  </a:lnTo>
                  <a:lnTo>
                    <a:pt x="638" y="116"/>
                  </a:lnTo>
                  <a:lnTo>
                    <a:pt x="602" y="112"/>
                  </a:lnTo>
                  <a:lnTo>
                    <a:pt x="586" y="128"/>
                  </a:lnTo>
                  <a:lnTo>
                    <a:pt x="590" y="164"/>
                  </a:lnTo>
                  <a:lnTo>
                    <a:pt x="560" y="144"/>
                  </a:lnTo>
                  <a:lnTo>
                    <a:pt x="534" y="154"/>
                  </a:lnTo>
                  <a:lnTo>
                    <a:pt x="554" y="176"/>
                  </a:lnTo>
                  <a:lnTo>
                    <a:pt x="552" y="198"/>
                  </a:lnTo>
                  <a:lnTo>
                    <a:pt x="530" y="214"/>
                  </a:lnTo>
                  <a:lnTo>
                    <a:pt x="532" y="244"/>
                  </a:lnTo>
                  <a:lnTo>
                    <a:pt x="500" y="280"/>
                  </a:lnTo>
                  <a:lnTo>
                    <a:pt x="466" y="262"/>
                  </a:lnTo>
                  <a:lnTo>
                    <a:pt x="442" y="278"/>
                  </a:lnTo>
                  <a:lnTo>
                    <a:pt x="450" y="316"/>
                  </a:lnTo>
                  <a:lnTo>
                    <a:pt x="406" y="304"/>
                  </a:lnTo>
                  <a:lnTo>
                    <a:pt x="394" y="280"/>
                  </a:lnTo>
                  <a:lnTo>
                    <a:pt x="364" y="288"/>
                  </a:lnTo>
                  <a:lnTo>
                    <a:pt x="352" y="256"/>
                  </a:lnTo>
                  <a:lnTo>
                    <a:pt x="318" y="232"/>
                  </a:lnTo>
                  <a:lnTo>
                    <a:pt x="290" y="426"/>
                  </a:lnTo>
                  <a:lnTo>
                    <a:pt x="270" y="414"/>
                  </a:lnTo>
                  <a:lnTo>
                    <a:pt x="246" y="394"/>
                  </a:lnTo>
                  <a:lnTo>
                    <a:pt x="166" y="410"/>
                  </a:lnTo>
                  <a:lnTo>
                    <a:pt x="94" y="428"/>
                  </a:lnTo>
                  <a:lnTo>
                    <a:pt x="78" y="466"/>
                  </a:lnTo>
                  <a:lnTo>
                    <a:pt x="52" y="476"/>
                  </a:lnTo>
                  <a:lnTo>
                    <a:pt x="26" y="482"/>
                  </a:lnTo>
                  <a:lnTo>
                    <a:pt x="0" y="530"/>
                  </a:lnTo>
                  <a:lnTo>
                    <a:pt x="24" y="634"/>
                  </a:lnTo>
                  <a:lnTo>
                    <a:pt x="50" y="678"/>
                  </a:lnTo>
                  <a:lnTo>
                    <a:pt x="94" y="688"/>
                  </a:lnTo>
                  <a:lnTo>
                    <a:pt x="104" y="696"/>
                  </a:lnTo>
                  <a:lnTo>
                    <a:pt x="124" y="828"/>
                  </a:lnTo>
                  <a:lnTo>
                    <a:pt x="148" y="848"/>
                  </a:lnTo>
                  <a:lnTo>
                    <a:pt x="162" y="874"/>
                  </a:lnTo>
                  <a:lnTo>
                    <a:pt x="192" y="892"/>
                  </a:lnTo>
                  <a:lnTo>
                    <a:pt x="226" y="912"/>
                  </a:lnTo>
                  <a:lnTo>
                    <a:pt x="270" y="938"/>
                  </a:lnTo>
                  <a:lnTo>
                    <a:pt x="308" y="964"/>
                  </a:lnTo>
                  <a:lnTo>
                    <a:pt x="334" y="994"/>
                  </a:lnTo>
                  <a:lnTo>
                    <a:pt x="352" y="1028"/>
                  </a:lnTo>
                  <a:lnTo>
                    <a:pt x="358" y="1032"/>
                  </a:lnTo>
                  <a:lnTo>
                    <a:pt x="404" y="1084"/>
                  </a:lnTo>
                  <a:lnTo>
                    <a:pt x="420" y="1130"/>
                  </a:lnTo>
                  <a:lnTo>
                    <a:pt x="408" y="1202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7476069" y="2423076"/>
              <a:ext cx="3984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Harrison</a:t>
              </a: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7842251" y="2238376"/>
              <a:ext cx="263525" cy="277813"/>
            </a:xfrm>
            <a:custGeom>
              <a:avLst/>
              <a:gdLst/>
              <a:ahLst/>
              <a:cxnLst>
                <a:cxn ang="0">
                  <a:pos x="921" y="286"/>
                </a:cxn>
                <a:cxn ang="0">
                  <a:pos x="1005" y="502"/>
                </a:cxn>
                <a:cxn ang="0">
                  <a:pos x="903" y="772"/>
                </a:cxn>
                <a:cxn ang="0">
                  <a:pos x="867" y="829"/>
                </a:cxn>
                <a:cxn ang="0">
                  <a:pos x="873" y="910"/>
                </a:cxn>
                <a:cxn ang="0">
                  <a:pos x="831" y="952"/>
                </a:cxn>
                <a:cxn ang="0">
                  <a:pos x="789" y="907"/>
                </a:cxn>
                <a:cxn ang="0">
                  <a:pos x="759" y="940"/>
                </a:cxn>
                <a:cxn ang="0">
                  <a:pos x="699" y="859"/>
                </a:cxn>
                <a:cxn ang="0">
                  <a:pos x="645" y="883"/>
                </a:cxn>
                <a:cxn ang="0">
                  <a:pos x="546" y="844"/>
                </a:cxn>
                <a:cxn ang="0">
                  <a:pos x="423" y="817"/>
                </a:cxn>
                <a:cxn ang="0">
                  <a:pos x="327" y="763"/>
                </a:cxn>
                <a:cxn ang="0">
                  <a:pos x="273" y="712"/>
                </a:cxn>
                <a:cxn ang="0">
                  <a:pos x="216" y="679"/>
                </a:cxn>
                <a:cxn ang="0">
                  <a:pos x="141" y="703"/>
                </a:cxn>
                <a:cxn ang="0">
                  <a:pos x="120" y="640"/>
                </a:cxn>
                <a:cxn ang="0">
                  <a:pos x="36" y="658"/>
                </a:cxn>
                <a:cxn ang="0">
                  <a:pos x="3" y="574"/>
                </a:cxn>
                <a:cxn ang="0">
                  <a:pos x="12" y="490"/>
                </a:cxn>
                <a:cxn ang="0">
                  <a:pos x="66" y="406"/>
                </a:cxn>
                <a:cxn ang="0">
                  <a:pos x="75" y="337"/>
                </a:cxn>
                <a:cxn ang="0">
                  <a:pos x="156" y="315"/>
                </a:cxn>
                <a:cxn ang="0">
                  <a:pos x="234" y="234"/>
                </a:cxn>
                <a:cxn ang="0">
                  <a:pos x="279" y="192"/>
                </a:cxn>
                <a:cxn ang="0">
                  <a:pos x="330" y="114"/>
                </a:cxn>
                <a:cxn ang="0">
                  <a:pos x="396" y="45"/>
                </a:cxn>
                <a:cxn ang="0">
                  <a:pos x="423" y="6"/>
                </a:cxn>
                <a:cxn ang="0">
                  <a:pos x="459" y="48"/>
                </a:cxn>
                <a:cxn ang="0">
                  <a:pos x="489" y="42"/>
                </a:cxn>
                <a:cxn ang="0">
                  <a:pos x="543" y="27"/>
                </a:cxn>
                <a:cxn ang="0">
                  <a:pos x="573" y="39"/>
                </a:cxn>
                <a:cxn ang="0">
                  <a:pos x="567" y="96"/>
                </a:cxn>
                <a:cxn ang="0">
                  <a:pos x="624" y="54"/>
                </a:cxn>
                <a:cxn ang="0">
                  <a:pos x="627" y="117"/>
                </a:cxn>
                <a:cxn ang="0">
                  <a:pos x="669" y="60"/>
                </a:cxn>
                <a:cxn ang="0">
                  <a:pos x="723" y="108"/>
                </a:cxn>
                <a:cxn ang="0">
                  <a:pos x="765" y="102"/>
                </a:cxn>
                <a:cxn ang="0">
                  <a:pos x="789" y="63"/>
                </a:cxn>
                <a:cxn ang="0">
                  <a:pos x="876" y="85"/>
                </a:cxn>
                <a:cxn ang="0">
                  <a:pos x="912" y="172"/>
                </a:cxn>
              </a:cxnLst>
              <a:rect l="0" t="0" r="r" b="b"/>
              <a:pathLst>
                <a:path w="1086" h="1003">
                  <a:moveTo>
                    <a:pt x="912" y="172"/>
                  </a:moveTo>
                  <a:lnTo>
                    <a:pt x="921" y="286"/>
                  </a:lnTo>
                  <a:lnTo>
                    <a:pt x="945" y="379"/>
                  </a:lnTo>
                  <a:lnTo>
                    <a:pt x="1005" y="502"/>
                  </a:lnTo>
                  <a:lnTo>
                    <a:pt x="1086" y="607"/>
                  </a:lnTo>
                  <a:lnTo>
                    <a:pt x="903" y="772"/>
                  </a:lnTo>
                  <a:lnTo>
                    <a:pt x="894" y="817"/>
                  </a:lnTo>
                  <a:lnTo>
                    <a:pt x="867" y="829"/>
                  </a:lnTo>
                  <a:lnTo>
                    <a:pt x="861" y="862"/>
                  </a:lnTo>
                  <a:lnTo>
                    <a:pt x="873" y="910"/>
                  </a:lnTo>
                  <a:lnTo>
                    <a:pt x="840" y="919"/>
                  </a:lnTo>
                  <a:lnTo>
                    <a:pt x="831" y="952"/>
                  </a:lnTo>
                  <a:lnTo>
                    <a:pt x="804" y="1003"/>
                  </a:lnTo>
                  <a:lnTo>
                    <a:pt x="789" y="907"/>
                  </a:lnTo>
                  <a:lnTo>
                    <a:pt x="759" y="901"/>
                  </a:lnTo>
                  <a:lnTo>
                    <a:pt x="759" y="940"/>
                  </a:lnTo>
                  <a:lnTo>
                    <a:pt x="732" y="907"/>
                  </a:lnTo>
                  <a:lnTo>
                    <a:pt x="699" y="859"/>
                  </a:lnTo>
                  <a:lnTo>
                    <a:pt x="678" y="886"/>
                  </a:lnTo>
                  <a:lnTo>
                    <a:pt x="645" y="883"/>
                  </a:lnTo>
                  <a:lnTo>
                    <a:pt x="600" y="874"/>
                  </a:lnTo>
                  <a:lnTo>
                    <a:pt x="546" y="844"/>
                  </a:lnTo>
                  <a:lnTo>
                    <a:pt x="492" y="814"/>
                  </a:lnTo>
                  <a:lnTo>
                    <a:pt x="423" y="817"/>
                  </a:lnTo>
                  <a:lnTo>
                    <a:pt x="354" y="799"/>
                  </a:lnTo>
                  <a:lnTo>
                    <a:pt x="327" y="763"/>
                  </a:lnTo>
                  <a:lnTo>
                    <a:pt x="297" y="745"/>
                  </a:lnTo>
                  <a:lnTo>
                    <a:pt x="273" y="712"/>
                  </a:lnTo>
                  <a:lnTo>
                    <a:pt x="222" y="724"/>
                  </a:lnTo>
                  <a:lnTo>
                    <a:pt x="216" y="679"/>
                  </a:lnTo>
                  <a:lnTo>
                    <a:pt x="174" y="709"/>
                  </a:lnTo>
                  <a:lnTo>
                    <a:pt x="141" y="703"/>
                  </a:lnTo>
                  <a:lnTo>
                    <a:pt x="141" y="667"/>
                  </a:lnTo>
                  <a:lnTo>
                    <a:pt x="120" y="640"/>
                  </a:lnTo>
                  <a:lnTo>
                    <a:pt x="87" y="685"/>
                  </a:lnTo>
                  <a:lnTo>
                    <a:pt x="36" y="658"/>
                  </a:lnTo>
                  <a:lnTo>
                    <a:pt x="6" y="622"/>
                  </a:lnTo>
                  <a:lnTo>
                    <a:pt x="3" y="574"/>
                  </a:lnTo>
                  <a:lnTo>
                    <a:pt x="0" y="532"/>
                  </a:lnTo>
                  <a:lnTo>
                    <a:pt x="12" y="490"/>
                  </a:lnTo>
                  <a:lnTo>
                    <a:pt x="18" y="421"/>
                  </a:lnTo>
                  <a:lnTo>
                    <a:pt x="66" y="406"/>
                  </a:lnTo>
                  <a:lnTo>
                    <a:pt x="84" y="376"/>
                  </a:lnTo>
                  <a:lnTo>
                    <a:pt x="75" y="337"/>
                  </a:lnTo>
                  <a:lnTo>
                    <a:pt x="96" y="313"/>
                  </a:lnTo>
                  <a:lnTo>
                    <a:pt x="156" y="315"/>
                  </a:lnTo>
                  <a:lnTo>
                    <a:pt x="186" y="270"/>
                  </a:lnTo>
                  <a:lnTo>
                    <a:pt x="234" y="234"/>
                  </a:lnTo>
                  <a:lnTo>
                    <a:pt x="243" y="210"/>
                  </a:lnTo>
                  <a:lnTo>
                    <a:pt x="279" y="192"/>
                  </a:lnTo>
                  <a:lnTo>
                    <a:pt x="309" y="150"/>
                  </a:lnTo>
                  <a:lnTo>
                    <a:pt x="330" y="114"/>
                  </a:lnTo>
                  <a:lnTo>
                    <a:pt x="363" y="78"/>
                  </a:lnTo>
                  <a:lnTo>
                    <a:pt x="396" y="45"/>
                  </a:lnTo>
                  <a:lnTo>
                    <a:pt x="402" y="0"/>
                  </a:lnTo>
                  <a:lnTo>
                    <a:pt x="423" y="6"/>
                  </a:lnTo>
                  <a:lnTo>
                    <a:pt x="432" y="48"/>
                  </a:lnTo>
                  <a:lnTo>
                    <a:pt x="459" y="48"/>
                  </a:lnTo>
                  <a:lnTo>
                    <a:pt x="471" y="15"/>
                  </a:lnTo>
                  <a:lnTo>
                    <a:pt x="489" y="42"/>
                  </a:lnTo>
                  <a:lnTo>
                    <a:pt x="504" y="69"/>
                  </a:lnTo>
                  <a:lnTo>
                    <a:pt x="543" y="27"/>
                  </a:lnTo>
                  <a:lnTo>
                    <a:pt x="567" y="27"/>
                  </a:lnTo>
                  <a:lnTo>
                    <a:pt x="573" y="39"/>
                  </a:lnTo>
                  <a:lnTo>
                    <a:pt x="543" y="75"/>
                  </a:lnTo>
                  <a:lnTo>
                    <a:pt x="567" y="96"/>
                  </a:lnTo>
                  <a:lnTo>
                    <a:pt x="591" y="69"/>
                  </a:lnTo>
                  <a:lnTo>
                    <a:pt x="624" y="54"/>
                  </a:lnTo>
                  <a:lnTo>
                    <a:pt x="630" y="78"/>
                  </a:lnTo>
                  <a:lnTo>
                    <a:pt x="627" y="117"/>
                  </a:lnTo>
                  <a:lnTo>
                    <a:pt x="663" y="108"/>
                  </a:lnTo>
                  <a:lnTo>
                    <a:pt x="669" y="60"/>
                  </a:lnTo>
                  <a:lnTo>
                    <a:pt x="699" y="72"/>
                  </a:lnTo>
                  <a:lnTo>
                    <a:pt x="723" y="108"/>
                  </a:lnTo>
                  <a:lnTo>
                    <a:pt x="750" y="90"/>
                  </a:lnTo>
                  <a:lnTo>
                    <a:pt x="765" y="102"/>
                  </a:lnTo>
                  <a:lnTo>
                    <a:pt x="789" y="108"/>
                  </a:lnTo>
                  <a:lnTo>
                    <a:pt x="789" y="63"/>
                  </a:lnTo>
                  <a:lnTo>
                    <a:pt x="825" y="79"/>
                  </a:lnTo>
                  <a:lnTo>
                    <a:pt x="876" y="85"/>
                  </a:lnTo>
                  <a:lnTo>
                    <a:pt x="894" y="115"/>
                  </a:lnTo>
                  <a:lnTo>
                    <a:pt x="912" y="172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 rot="4013479">
              <a:off x="6504813" y="2115752"/>
              <a:ext cx="29845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3110" name="Text Box 38"/>
            <p:cNvSpPr txBox="1">
              <a:spLocks noChangeArrowheads="1"/>
            </p:cNvSpPr>
            <p:nvPr/>
          </p:nvSpPr>
          <p:spPr bwMode="auto">
            <a:xfrm rot="4171604">
              <a:off x="6511392" y="2217857"/>
              <a:ext cx="285750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Trimble</a:t>
              </a:r>
            </a:p>
          </p:txBody>
        </p:sp>
        <p:sp>
          <p:nvSpPr>
            <p:cNvPr id="3111" name="Text Box 39"/>
            <p:cNvSpPr txBox="1">
              <a:spLocks noChangeArrowheads="1"/>
            </p:cNvSpPr>
            <p:nvPr/>
          </p:nvSpPr>
          <p:spPr bwMode="auto">
            <a:xfrm rot="4375291">
              <a:off x="7133944" y="1682720"/>
              <a:ext cx="273050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Boone</a:t>
              </a:r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auto">
            <a:xfrm>
              <a:off x="7947026" y="2862264"/>
              <a:ext cx="341313" cy="433387"/>
            </a:xfrm>
            <a:custGeom>
              <a:avLst/>
              <a:gdLst/>
              <a:ahLst/>
              <a:cxnLst>
                <a:cxn ang="0">
                  <a:pos x="1350" y="1173"/>
                </a:cxn>
                <a:cxn ang="0">
                  <a:pos x="1350" y="1251"/>
                </a:cxn>
                <a:cxn ang="0">
                  <a:pos x="1338" y="1359"/>
                </a:cxn>
                <a:cxn ang="0">
                  <a:pos x="1395" y="1389"/>
                </a:cxn>
                <a:cxn ang="0">
                  <a:pos x="1377" y="1440"/>
                </a:cxn>
                <a:cxn ang="0">
                  <a:pos x="1362" y="1476"/>
                </a:cxn>
                <a:cxn ang="0">
                  <a:pos x="1332" y="1494"/>
                </a:cxn>
                <a:cxn ang="0">
                  <a:pos x="1299" y="1509"/>
                </a:cxn>
                <a:cxn ang="0">
                  <a:pos x="1242" y="1521"/>
                </a:cxn>
                <a:cxn ang="0">
                  <a:pos x="1194" y="1554"/>
                </a:cxn>
                <a:cxn ang="0">
                  <a:pos x="1155" y="1530"/>
                </a:cxn>
                <a:cxn ang="0">
                  <a:pos x="1092" y="1530"/>
                </a:cxn>
                <a:cxn ang="0">
                  <a:pos x="1062" y="1548"/>
                </a:cxn>
                <a:cxn ang="0">
                  <a:pos x="1017" y="1545"/>
                </a:cxn>
                <a:cxn ang="0">
                  <a:pos x="966" y="1524"/>
                </a:cxn>
                <a:cxn ang="0">
                  <a:pos x="906" y="1548"/>
                </a:cxn>
                <a:cxn ang="0">
                  <a:pos x="897" y="1488"/>
                </a:cxn>
                <a:cxn ang="0">
                  <a:pos x="858" y="1485"/>
                </a:cxn>
                <a:cxn ang="0">
                  <a:pos x="771" y="1473"/>
                </a:cxn>
                <a:cxn ang="0">
                  <a:pos x="564" y="1392"/>
                </a:cxn>
                <a:cxn ang="0">
                  <a:pos x="522" y="1413"/>
                </a:cxn>
                <a:cxn ang="0">
                  <a:pos x="198" y="780"/>
                </a:cxn>
                <a:cxn ang="0">
                  <a:pos x="0" y="426"/>
                </a:cxn>
                <a:cxn ang="0">
                  <a:pos x="42" y="384"/>
                </a:cxn>
                <a:cxn ang="0">
                  <a:pos x="39" y="363"/>
                </a:cxn>
                <a:cxn ang="0">
                  <a:pos x="81" y="321"/>
                </a:cxn>
                <a:cxn ang="0">
                  <a:pos x="150" y="297"/>
                </a:cxn>
                <a:cxn ang="0">
                  <a:pos x="168" y="276"/>
                </a:cxn>
                <a:cxn ang="0">
                  <a:pos x="186" y="240"/>
                </a:cxn>
                <a:cxn ang="0">
                  <a:pos x="300" y="171"/>
                </a:cxn>
                <a:cxn ang="0">
                  <a:pos x="321" y="126"/>
                </a:cxn>
                <a:cxn ang="0">
                  <a:pos x="366" y="108"/>
                </a:cxn>
                <a:cxn ang="0">
                  <a:pos x="429" y="0"/>
                </a:cxn>
                <a:cxn ang="0">
                  <a:pos x="468" y="12"/>
                </a:cxn>
                <a:cxn ang="0">
                  <a:pos x="465" y="45"/>
                </a:cxn>
                <a:cxn ang="0">
                  <a:pos x="444" y="78"/>
                </a:cxn>
                <a:cxn ang="0">
                  <a:pos x="450" y="96"/>
                </a:cxn>
                <a:cxn ang="0">
                  <a:pos x="486" y="90"/>
                </a:cxn>
                <a:cxn ang="0">
                  <a:pos x="498" y="108"/>
                </a:cxn>
                <a:cxn ang="0">
                  <a:pos x="471" y="135"/>
                </a:cxn>
                <a:cxn ang="0">
                  <a:pos x="450" y="138"/>
                </a:cxn>
                <a:cxn ang="0">
                  <a:pos x="441" y="162"/>
                </a:cxn>
                <a:cxn ang="0">
                  <a:pos x="456" y="186"/>
                </a:cxn>
                <a:cxn ang="0">
                  <a:pos x="498" y="195"/>
                </a:cxn>
                <a:cxn ang="0">
                  <a:pos x="531" y="150"/>
                </a:cxn>
                <a:cxn ang="0">
                  <a:pos x="555" y="168"/>
                </a:cxn>
                <a:cxn ang="0">
                  <a:pos x="570" y="201"/>
                </a:cxn>
                <a:cxn ang="0">
                  <a:pos x="603" y="231"/>
                </a:cxn>
                <a:cxn ang="0">
                  <a:pos x="846" y="282"/>
                </a:cxn>
                <a:cxn ang="0">
                  <a:pos x="1119" y="576"/>
                </a:cxn>
                <a:cxn ang="0">
                  <a:pos x="1206" y="783"/>
                </a:cxn>
                <a:cxn ang="0">
                  <a:pos x="1410" y="975"/>
                </a:cxn>
                <a:cxn ang="0">
                  <a:pos x="1398" y="1026"/>
                </a:cxn>
                <a:cxn ang="0">
                  <a:pos x="1374" y="1068"/>
                </a:cxn>
                <a:cxn ang="0">
                  <a:pos x="1338" y="1083"/>
                </a:cxn>
                <a:cxn ang="0">
                  <a:pos x="1341" y="1125"/>
                </a:cxn>
                <a:cxn ang="0">
                  <a:pos x="1338" y="1161"/>
                </a:cxn>
                <a:cxn ang="0">
                  <a:pos x="1350" y="1173"/>
                </a:cxn>
              </a:cxnLst>
              <a:rect l="0" t="0" r="r" b="b"/>
              <a:pathLst>
                <a:path w="1410" h="1554">
                  <a:moveTo>
                    <a:pt x="1350" y="1173"/>
                  </a:moveTo>
                  <a:lnTo>
                    <a:pt x="1350" y="1251"/>
                  </a:lnTo>
                  <a:lnTo>
                    <a:pt x="1338" y="1359"/>
                  </a:lnTo>
                  <a:lnTo>
                    <a:pt x="1395" y="1389"/>
                  </a:lnTo>
                  <a:lnTo>
                    <a:pt x="1377" y="1440"/>
                  </a:lnTo>
                  <a:lnTo>
                    <a:pt x="1362" y="1476"/>
                  </a:lnTo>
                  <a:lnTo>
                    <a:pt x="1332" y="1494"/>
                  </a:lnTo>
                  <a:lnTo>
                    <a:pt x="1299" y="1509"/>
                  </a:lnTo>
                  <a:lnTo>
                    <a:pt x="1242" y="1521"/>
                  </a:lnTo>
                  <a:lnTo>
                    <a:pt x="1194" y="1554"/>
                  </a:lnTo>
                  <a:lnTo>
                    <a:pt x="1155" y="1530"/>
                  </a:lnTo>
                  <a:lnTo>
                    <a:pt x="1092" y="1530"/>
                  </a:lnTo>
                  <a:lnTo>
                    <a:pt x="1062" y="1548"/>
                  </a:lnTo>
                  <a:lnTo>
                    <a:pt x="1017" y="1545"/>
                  </a:lnTo>
                  <a:lnTo>
                    <a:pt x="966" y="1524"/>
                  </a:lnTo>
                  <a:lnTo>
                    <a:pt x="906" y="1548"/>
                  </a:lnTo>
                  <a:lnTo>
                    <a:pt x="897" y="1488"/>
                  </a:lnTo>
                  <a:lnTo>
                    <a:pt x="858" y="1485"/>
                  </a:lnTo>
                  <a:lnTo>
                    <a:pt x="771" y="1473"/>
                  </a:lnTo>
                  <a:lnTo>
                    <a:pt x="564" y="1392"/>
                  </a:lnTo>
                  <a:lnTo>
                    <a:pt x="522" y="1413"/>
                  </a:lnTo>
                  <a:lnTo>
                    <a:pt x="198" y="780"/>
                  </a:lnTo>
                  <a:lnTo>
                    <a:pt x="0" y="426"/>
                  </a:lnTo>
                  <a:lnTo>
                    <a:pt x="42" y="384"/>
                  </a:lnTo>
                  <a:lnTo>
                    <a:pt x="39" y="363"/>
                  </a:lnTo>
                  <a:lnTo>
                    <a:pt x="81" y="321"/>
                  </a:lnTo>
                  <a:lnTo>
                    <a:pt x="150" y="297"/>
                  </a:lnTo>
                  <a:lnTo>
                    <a:pt x="168" y="276"/>
                  </a:lnTo>
                  <a:lnTo>
                    <a:pt x="186" y="240"/>
                  </a:lnTo>
                  <a:lnTo>
                    <a:pt x="300" y="171"/>
                  </a:lnTo>
                  <a:lnTo>
                    <a:pt x="321" y="126"/>
                  </a:lnTo>
                  <a:lnTo>
                    <a:pt x="366" y="108"/>
                  </a:lnTo>
                  <a:lnTo>
                    <a:pt x="429" y="0"/>
                  </a:lnTo>
                  <a:lnTo>
                    <a:pt x="468" y="12"/>
                  </a:lnTo>
                  <a:lnTo>
                    <a:pt x="465" y="45"/>
                  </a:lnTo>
                  <a:lnTo>
                    <a:pt x="444" y="78"/>
                  </a:lnTo>
                  <a:lnTo>
                    <a:pt x="450" y="96"/>
                  </a:lnTo>
                  <a:lnTo>
                    <a:pt x="486" y="90"/>
                  </a:lnTo>
                  <a:lnTo>
                    <a:pt x="498" y="108"/>
                  </a:lnTo>
                  <a:lnTo>
                    <a:pt x="471" y="135"/>
                  </a:lnTo>
                  <a:lnTo>
                    <a:pt x="450" y="138"/>
                  </a:lnTo>
                  <a:lnTo>
                    <a:pt x="441" y="162"/>
                  </a:lnTo>
                  <a:lnTo>
                    <a:pt x="456" y="186"/>
                  </a:lnTo>
                  <a:lnTo>
                    <a:pt x="498" y="195"/>
                  </a:lnTo>
                  <a:lnTo>
                    <a:pt x="531" y="150"/>
                  </a:lnTo>
                  <a:lnTo>
                    <a:pt x="555" y="168"/>
                  </a:lnTo>
                  <a:lnTo>
                    <a:pt x="570" y="201"/>
                  </a:lnTo>
                  <a:lnTo>
                    <a:pt x="603" y="231"/>
                  </a:lnTo>
                  <a:lnTo>
                    <a:pt x="846" y="282"/>
                  </a:lnTo>
                  <a:lnTo>
                    <a:pt x="1119" y="576"/>
                  </a:lnTo>
                  <a:lnTo>
                    <a:pt x="1206" y="783"/>
                  </a:lnTo>
                  <a:lnTo>
                    <a:pt x="1410" y="975"/>
                  </a:lnTo>
                  <a:lnTo>
                    <a:pt x="1398" y="1026"/>
                  </a:lnTo>
                  <a:lnTo>
                    <a:pt x="1374" y="1068"/>
                  </a:lnTo>
                  <a:lnTo>
                    <a:pt x="1338" y="1083"/>
                  </a:lnTo>
                  <a:lnTo>
                    <a:pt x="1341" y="1125"/>
                  </a:lnTo>
                  <a:lnTo>
                    <a:pt x="1338" y="1161"/>
                  </a:lnTo>
                  <a:lnTo>
                    <a:pt x="1350" y="1173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13" name="Text Box 41"/>
            <p:cNvSpPr txBox="1">
              <a:spLocks noChangeArrowheads="1"/>
            </p:cNvSpPr>
            <p:nvPr/>
          </p:nvSpPr>
          <p:spPr bwMode="auto">
            <a:xfrm rot="3140249">
              <a:off x="7910512" y="3072163"/>
              <a:ext cx="431800" cy="5844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700" b="1" dirty="0">
                  <a:latin typeface="Arial Narrow" pitchFamily="34" charset="0"/>
                </a:rPr>
                <a:t>Montgomery</a:t>
              </a:r>
            </a:p>
          </p:txBody>
        </p:sp>
        <p:sp>
          <p:nvSpPr>
            <p:cNvPr id="3116" name="Text Box 44"/>
            <p:cNvSpPr txBox="1">
              <a:spLocks noChangeArrowheads="1"/>
            </p:cNvSpPr>
            <p:nvPr/>
          </p:nvSpPr>
          <p:spPr bwMode="auto">
            <a:xfrm>
              <a:off x="6671706" y="2869733"/>
              <a:ext cx="282669" cy="890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Shelby</a:t>
              </a:r>
            </a:p>
          </p:txBody>
        </p:sp>
        <p:sp>
          <p:nvSpPr>
            <p:cNvPr id="3117" name="Freeform 45"/>
            <p:cNvSpPr>
              <a:spLocks/>
            </p:cNvSpPr>
            <p:nvPr/>
          </p:nvSpPr>
          <p:spPr bwMode="auto">
            <a:xfrm>
              <a:off x="7469829" y="1849353"/>
              <a:ext cx="354012" cy="527050"/>
            </a:xfrm>
            <a:custGeom>
              <a:avLst/>
              <a:gdLst/>
              <a:ahLst/>
              <a:cxnLst>
                <a:cxn ang="0">
                  <a:pos x="264" y="1824"/>
                </a:cxn>
                <a:cxn ang="0">
                  <a:pos x="232" y="1664"/>
                </a:cxn>
                <a:cxn ang="0">
                  <a:pos x="212" y="1504"/>
                </a:cxn>
                <a:cxn ang="0">
                  <a:pos x="156" y="1332"/>
                </a:cxn>
                <a:cxn ang="0">
                  <a:pos x="124" y="1128"/>
                </a:cxn>
                <a:cxn ang="0">
                  <a:pos x="92" y="968"/>
                </a:cxn>
                <a:cxn ang="0">
                  <a:pos x="0" y="492"/>
                </a:cxn>
                <a:cxn ang="0">
                  <a:pos x="448" y="396"/>
                </a:cxn>
                <a:cxn ang="0">
                  <a:pos x="508" y="392"/>
                </a:cxn>
                <a:cxn ang="0">
                  <a:pos x="544" y="384"/>
                </a:cxn>
                <a:cxn ang="0">
                  <a:pos x="580" y="360"/>
                </a:cxn>
                <a:cxn ang="0">
                  <a:pos x="624" y="344"/>
                </a:cxn>
                <a:cxn ang="0">
                  <a:pos x="1264" y="0"/>
                </a:cxn>
                <a:cxn ang="0">
                  <a:pos x="1256" y="40"/>
                </a:cxn>
                <a:cxn ang="0">
                  <a:pos x="1248" y="120"/>
                </a:cxn>
                <a:cxn ang="0">
                  <a:pos x="1264" y="200"/>
                </a:cxn>
                <a:cxn ang="0">
                  <a:pos x="1268" y="256"/>
                </a:cxn>
                <a:cxn ang="0">
                  <a:pos x="1240" y="280"/>
                </a:cxn>
                <a:cxn ang="0">
                  <a:pos x="1412" y="1496"/>
                </a:cxn>
                <a:cxn ang="0">
                  <a:pos x="1432" y="1464"/>
                </a:cxn>
                <a:cxn ang="0">
                  <a:pos x="1460" y="1536"/>
                </a:cxn>
                <a:cxn ang="0">
                  <a:pos x="1436" y="1536"/>
                </a:cxn>
                <a:cxn ang="0">
                  <a:pos x="1424" y="1556"/>
                </a:cxn>
                <a:cxn ang="0">
                  <a:pos x="1412" y="1584"/>
                </a:cxn>
                <a:cxn ang="0">
                  <a:pos x="590" y="1722"/>
                </a:cxn>
                <a:cxn ang="0">
                  <a:pos x="586" y="1700"/>
                </a:cxn>
                <a:cxn ang="0">
                  <a:pos x="550" y="1696"/>
                </a:cxn>
                <a:cxn ang="0">
                  <a:pos x="534" y="1712"/>
                </a:cxn>
                <a:cxn ang="0">
                  <a:pos x="538" y="1748"/>
                </a:cxn>
                <a:cxn ang="0">
                  <a:pos x="508" y="1728"/>
                </a:cxn>
                <a:cxn ang="0">
                  <a:pos x="482" y="1738"/>
                </a:cxn>
                <a:cxn ang="0">
                  <a:pos x="502" y="1760"/>
                </a:cxn>
                <a:cxn ang="0">
                  <a:pos x="500" y="1782"/>
                </a:cxn>
                <a:cxn ang="0">
                  <a:pos x="478" y="1798"/>
                </a:cxn>
                <a:cxn ang="0">
                  <a:pos x="480" y="1828"/>
                </a:cxn>
                <a:cxn ang="0">
                  <a:pos x="448" y="1864"/>
                </a:cxn>
                <a:cxn ang="0">
                  <a:pos x="414" y="1846"/>
                </a:cxn>
                <a:cxn ang="0">
                  <a:pos x="390" y="1862"/>
                </a:cxn>
                <a:cxn ang="0">
                  <a:pos x="398" y="1900"/>
                </a:cxn>
                <a:cxn ang="0">
                  <a:pos x="354" y="1888"/>
                </a:cxn>
                <a:cxn ang="0">
                  <a:pos x="342" y="1864"/>
                </a:cxn>
                <a:cxn ang="0">
                  <a:pos x="312" y="1872"/>
                </a:cxn>
                <a:cxn ang="0">
                  <a:pos x="300" y="1840"/>
                </a:cxn>
                <a:cxn ang="0">
                  <a:pos x="266" y="1816"/>
                </a:cxn>
                <a:cxn ang="0">
                  <a:pos x="264" y="1824"/>
                </a:cxn>
              </a:cxnLst>
              <a:rect l="0" t="0" r="r" b="b"/>
              <a:pathLst>
                <a:path w="1460" h="1900">
                  <a:moveTo>
                    <a:pt x="264" y="1824"/>
                  </a:moveTo>
                  <a:lnTo>
                    <a:pt x="232" y="1664"/>
                  </a:lnTo>
                  <a:lnTo>
                    <a:pt x="212" y="1504"/>
                  </a:lnTo>
                  <a:lnTo>
                    <a:pt x="156" y="1332"/>
                  </a:lnTo>
                  <a:lnTo>
                    <a:pt x="124" y="1128"/>
                  </a:lnTo>
                  <a:lnTo>
                    <a:pt x="92" y="968"/>
                  </a:lnTo>
                  <a:lnTo>
                    <a:pt x="0" y="492"/>
                  </a:lnTo>
                  <a:lnTo>
                    <a:pt x="448" y="396"/>
                  </a:lnTo>
                  <a:lnTo>
                    <a:pt x="508" y="392"/>
                  </a:lnTo>
                  <a:lnTo>
                    <a:pt x="544" y="384"/>
                  </a:lnTo>
                  <a:lnTo>
                    <a:pt x="580" y="360"/>
                  </a:lnTo>
                  <a:lnTo>
                    <a:pt x="624" y="344"/>
                  </a:lnTo>
                  <a:lnTo>
                    <a:pt x="1264" y="0"/>
                  </a:lnTo>
                  <a:lnTo>
                    <a:pt x="1256" y="40"/>
                  </a:lnTo>
                  <a:lnTo>
                    <a:pt x="1248" y="120"/>
                  </a:lnTo>
                  <a:lnTo>
                    <a:pt x="1264" y="200"/>
                  </a:lnTo>
                  <a:lnTo>
                    <a:pt x="1268" y="256"/>
                  </a:lnTo>
                  <a:lnTo>
                    <a:pt x="1240" y="280"/>
                  </a:lnTo>
                  <a:lnTo>
                    <a:pt x="1412" y="1496"/>
                  </a:lnTo>
                  <a:lnTo>
                    <a:pt x="1432" y="1464"/>
                  </a:lnTo>
                  <a:lnTo>
                    <a:pt x="1460" y="1536"/>
                  </a:lnTo>
                  <a:lnTo>
                    <a:pt x="1436" y="1536"/>
                  </a:lnTo>
                  <a:lnTo>
                    <a:pt x="1424" y="1556"/>
                  </a:lnTo>
                  <a:lnTo>
                    <a:pt x="1412" y="1584"/>
                  </a:lnTo>
                  <a:lnTo>
                    <a:pt x="590" y="1722"/>
                  </a:lnTo>
                  <a:lnTo>
                    <a:pt x="586" y="1700"/>
                  </a:lnTo>
                  <a:lnTo>
                    <a:pt x="550" y="1696"/>
                  </a:lnTo>
                  <a:lnTo>
                    <a:pt x="534" y="1712"/>
                  </a:lnTo>
                  <a:lnTo>
                    <a:pt x="538" y="1748"/>
                  </a:lnTo>
                  <a:lnTo>
                    <a:pt x="508" y="1728"/>
                  </a:lnTo>
                  <a:lnTo>
                    <a:pt x="482" y="1738"/>
                  </a:lnTo>
                  <a:lnTo>
                    <a:pt x="502" y="1760"/>
                  </a:lnTo>
                  <a:lnTo>
                    <a:pt x="500" y="1782"/>
                  </a:lnTo>
                  <a:lnTo>
                    <a:pt x="478" y="1798"/>
                  </a:lnTo>
                  <a:lnTo>
                    <a:pt x="480" y="1828"/>
                  </a:lnTo>
                  <a:lnTo>
                    <a:pt x="448" y="1864"/>
                  </a:lnTo>
                  <a:lnTo>
                    <a:pt x="414" y="1846"/>
                  </a:lnTo>
                  <a:lnTo>
                    <a:pt x="390" y="1862"/>
                  </a:lnTo>
                  <a:lnTo>
                    <a:pt x="398" y="1900"/>
                  </a:lnTo>
                  <a:lnTo>
                    <a:pt x="354" y="1888"/>
                  </a:lnTo>
                  <a:lnTo>
                    <a:pt x="342" y="1864"/>
                  </a:lnTo>
                  <a:lnTo>
                    <a:pt x="312" y="1872"/>
                  </a:lnTo>
                  <a:lnTo>
                    <a:pt x="300" y="1840"/>
                  </a:lnTo>
                  <a:lnTo>
                    <a:pt x="266" y="1816"/>
                  </a:lnTo>
                  <a:lnTo>
                    <a:pt x="264" y="1824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Text Box 46"/>
            <p:cNvSpPr txBox="1">
              <a:spLocks noChangeArrowheads="1"/>
            </p:cNvSpPr>
            <p:nvPr/>
          </p:nvSpPr>
          <p:spPr bwMode="auto">
            <a:xfrm rot="2616277">
              <a:off x="7464710" y="2085907"/>
              <a:ext cx="390525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Pendleton</a:t>
              </a:r>
            </a:p>
          </p:txBody>
        </p:sp>
        <p:sp>
          <p:nvSpPr>
            <p:cNvPr id="3119" name="Freeform 47"/>
            <p:cNvSpPr>
              <a:spLocks/>
            </p:cNvSpPr>
            <p:nvPr/>
          </p:nvSpPr>
          <p:spPr bwMode="auto">
            <a:xfrm>
              <a:off x="7535207" y="2898776"/>
              <a:ext cx="355600" cy="581025"/>
            </a:xfrm>
            <a:custGeom>
              <a:avLst/>
              <a:gdLst/>
              <a:ahLst/>
              <a:cxnLst>
                <a:cxn ang="0">
                  <a:pos x="540" y="1980"/>
                </a:cxn>
                <a:cxn ang="0">
                  <a:pos x="1440" y="1503"/>
                </a:cxn>
                <a:cxn ang="0">
                  <a:pos x="1368" y="1488"/>
                </a:cxn>
                <a:cxn ang="0">
                  <a:pos x="1413" y="1428"/>
                </a:cxn>
                <a:cxn ang="0">
                  <a:pos x="1368" y="1371"/>
                </a:cxn>
                <a:cxn ang="0">
                  <a:pos x="1386" y="1296"/>
                </a:cxn>
                <a:cxn ang="0">
                  <a:pos x="1356" y="1260"/>
                </a:cxn>
                <a:cxn ang="0">
                  <a:pos x="1311" y="1200"/>
                </a:cxn>
                <a:cxn ang="0">
                  <a:pos x="1287" y="1134"/>
                </a:cxn>
                <a:cxn ang="0">
                  <a:pos x="1293" y="1068"/>
                </a:cxn>
                <a:cxn ang="0">
                  <a:pos x="1317" y="1011"/>
                </a:cxn>
                <a:cxn ang="0">
                  <a:pos x="1287" y="948"/>
                </a:cxn>
                <a:cxn ang="0">
                  <a:pos x="1260" y="876"/>
                </a:cxn>
                <a:cxn ang="0">
                  <a:pos x="1209" y="840"/>
                </a:cxn>
                <a:cxn ang="0">
                  <a:pos x="1206" y="768"/>
                </a:cxn>
                <a:cxn ang="0">
                  <a:pos x="1191" y="678"/>
                </a:cxn>
                <a:cxn ang="0">
                  <a:pos x="1182" y="570"/>
                </a:cxn>
                <a:cxn ang="0">
                  <a:pos x="1110" y="471"/>
                </a:cxn>
                <a:cxn ang="0">
                  <a:pos x="1008" y="396"/>
                </a:cxn>
                <a:cxn ang="0">
                  <a:pos x="933" y="342"/>
                </a:cxn>
                <a:cxn ang="0">
                  <a:pos x="885" y="180"/>
                </a:cxn>
                <a:cxn ang="0">
                  <a:pos x="810" y="123"/>
                </a:cxn>
                <a:cxn ang="0">
                  <a:pos x="780" y="9"/>
                </a:cxn>
                <a:cxn ang="0">
                  <a:pos x="480" y="360"/>
                </a:cxn>
                <a:cxn ang="0">
                  <a:pos x="216" y="603"/>
                </a:cxn>
                <a:cxn ang="0">
                  <a:pos x="0" y="780"/>
                </a:cxn>
                <a:cxn ang="0">
                  <a:pos x="72" y="1632"/>
                </a:cxn>
                <a:cxn ang="0">
                  <a:pos x="69" y="1668"/>
                </a:cxn>
                <a:cxn ang="0">
                  <a:pos x="87" y="1689"/>
                </a:cxn>
                <a:cxn ang="0">
                  <a:pos x="120" y="1710"/>
                </a:cxn>
                <a:cxn ang="0">
                  <a:pos x="129" y="1740"/>
                </a:cxn>
                <a:cxn ang="0">
                  <a:pos x="171" y="1734"/>
                </a:cxn>
                <a:cxn ang="0">
                  <a:pos x="231" y="1707"/>
                </a:cxn>
                <a:cxn ang="0">
                  <a:pos x="249" y="1779"/>
                </a:cxn>
                <a:cxn ang="0">
                  <a:pos x="279" y="1752"/>
                </a:cxn>
                <a:cxn ang="0">
                  <a:pos x="279" y="1692"/>
                </a:cxn>
                <a:cxn ang="0">
                  <a:pos x="312" y="1725"/>
                </a:cxn>
                <a:cxn ang="0">
                  <a:pos x="333" y="1701"/>
                </a:cxn>
                <a:cxn ang="0">
                  <a:pos x="381" y="1716"/>
                </a:cxn>
                <a:cxn ang="0">
                  <a:pos x="420" y="1749"/>
                </a:cxn>
                <a:cxn ang="0">
                  <a:pos x="375" y="1788"/>
                </a:cxn>
                <a:cxn ang="0">
                  <a:pos x="411" y="1851"/>
                </a:cxn>
                <a:cxn ang="0">
                  <a:pos x="438" y="1884"/>
                </a:cxn>
                <a:cxn ang="0">
                  <a:pos x="444" y="1923"/>
                </a:cxn>
                <a:cxn ang="0">
                  <a:pos x="456" y="1959"/>
                </a:cxn>
                <a:cxn ang="0">
                  <a:pos x="450" y="1995"/>
                </a:cxn>
                <a:cxn ang="0">
                  <a:pos x="483" y="2028"/>
                </a:cxn>
                <a:cxn ang="0">
                  <a:pos x="411" y="2040"/>
                </a:cxn>
                <a:cxn ang="0">
                  <a:pos x="420" y="2073"/>
                </a:cxn>
                <a:cxn ang="0">
                  <a:pos x="486" y="2091"/>
                </a:cxn>
                <a:cxn ang="0">
                  <a:pos x="537" y="2010"/>
                </a:cxn>
              </a:cxnLst>
              <a:rect l="0" t="0" r="r" b="b"/>
              <a:pathLst>
                <a:path w="1467" h="2091">
                  <a:moveTo>
                    <a:pt x="537" y="2010"/>
                  </a:moveTo>
                  <a:lnTo>
                    <a:pt x="540" y="1980"/>
                  </a:lnTo>
                  <a:lnTo>
                    <a:pt x="1467" y="1527"/>
                  </a:lnTo>
                  <a:lnTo>
                    <a:pt x="1440" y="1503"/>
                  </a:lnTo>
                  <a:lnTo>
                    <a:pt x="1398" y="1509"/>
                  </a:lnTo>
                  <a:lnTo>
                    <a:pt x="1368" y="1488"/>
                  </a:lnTo>
                  <a:lnTo>
                    <a:pt x="1398" y="1467"/>
                  </a:lnTo>
                  <a:lnTo>
                    <a:pt x="1413" y="1428"/>
                  </a:lnTo>
                  <a:lnTo>
                    <a:pt x="1389" y="1407"/>
                  </a:lnTo>
                  <a:lnTo>
                    <a:pt x="1368" y="1371"/>
                  </a:lnTo>
                  <a:lnTo>
                    <a:pt x="1389" y="1320"/>
                  </a:lnTo>
                  <a:lnTo>
                    <a:pt x="1386" y="1296"/>
                  </a:lnTo>
                  <a:lnTo>
                    <a:pt x="1389" y="1275"/>
                  </a:lnTo>
                  <a:lnTo>
                    <a:pt x="1356" y="1260"/>
                  </a:lnTo>
                  <a:lnTo>
                    <a:pt x="1338" y="1233"/>
                  </a:lnTo>
                  <a:lnTo>
                    <a:pt x="1311" y="1200"/>
                  </a:lnTo>
                  <a:lnTo>
                    <a:pt x="1305" y="1161"/>
                  </a:lnTo>
                  <a:lnTo>
                    <a:pt x="1287" y="1134"/>
                  </a:lnTo>
                  <a:lnTo>
                    <a:pt x="1281" y="1101"/>
                  </a:lnTo>
                  <a:lnTo>
                    <a:pt x="1293" y="1068"/>
                  </a:lnTo>
                  <a:lnTo>
                    <a:pt x="1314" y="1041"/>
                  </a:lnTo>
                  <a:lnTo>
                    <a:pt x="1317" y="1011"/>
                  </a:lnTo>
                  <a:lnTo>
                    <a:pt x="1302" y="972"/>
                  </a:lnTo>
                  <a:lnTo>
                    <a:pt x="1287" y="948"/>
                  </a:lnTo>
                  <a:lnTo>
                    <a:pt x="1284" y="909"/>
                  </a:lnTo>
                  <a:lnTo>
                    <a:pt x="1260" y="876"/>
                  </a:lnTo>
                  <a:lnTo>
                    <a:pt x="1230" y="852"/>
                  </a:lnTo>
                  <a:lnTo>
                    <a:pt x="1209" y="840"/>
                  </a:lnTo>
                  <a:lnTo>
                    <a:pt x="1206" y="792"/>
                  </a:lnTo>
                  <a:lnTo>
                    <a:pt x="1206" y="768"/>
                  </a:lnTo>
                  <a:lnTo>
                    <a:pt x="1194" y="741"/>
                  </a:lnTo>
                  <a:lnTo>
                    <a:pt x="1191" y="678"/>
                  </a:lnTo>
                  <a:lnTo>
                    <a:pt x="1206" y="615"/>
                  </a:lnTo>
                  <a:lnTo>
                    <a:pt x="1182" y="570"/>
                  </a:lnTo>
                  <a:lnTo>
                    <a:pt x="1143" y="519"/>
                  </a:lnTo>
                  <a:lnTo>
                    <a:pt x="1110" y="471"/>
                  </a:lnTo>
                  <a:lnTo>
                    <a:pt x="1065" y="432"/>
                  </a:lnTo>
                  <a:lnTo>
                    <a:pt x="1008" y="396"/>
                  </a:lnTo>
                  <a:lnTo>
                    <a:pt x="960" y="372"/>
                  </a:lnTo>
                  <a:lnTo>
                    <a:pt x="933" y="342"/>
                  </a:lnTo>
                  <a:lnTo>
                    <a:pt x="912" y="318"/>
                  </a:lnTo>
                  <a:lnTo>
                    <a:pt x="885" y="180"/>
                  </a:lnTo>
                  <a:lnTo>
                    <a:pt x="831" y="159"/>
                  </a:lnTo>
                  <a:lnTo>
                    <a:pt x="810" y="123"/>
                  </a:lnTo>
                  <a:lnTo>
                    <a:pt x="793" y="71"/>
                  </a:lnTo>
                  <a:lnTo>
                    <a:pt x="780" y="9"/>
                  </a:lnTo>
                  <a:lnTo>
                    <a:pt x="744" y="0"/>
                  </a:lnTo>
                  <a:lnTo>
                    <a:pt x="480" y="360"/>
                  </a:lnTo>
                  <a:lnTo>
                    <a:pt x="390" y="399"/>
                  </a:lnTo>
                  <a:lnTo>
                    <a:pt x="216" y="603"/>
                  </a:lnTo>
                  <a:lnTo>
                    <a:pt x="153" y="681"/>
                  </a:lnTo>
                  <a:lnTo>
                    <a:pt x="0" y="780"/>
                  </a:lnTo>
                  <a:lnTo>
                    <a:pt x="63" y="1554"/>
                  </a:lnTo>
                  <a:lnTo>
                    <a:pt x="72" y="1632"/>
                  </a:lnTo>
                  <a:lnTo>
                    <a:pt x="102" y="1644"/>
                  </a:lnTo>
                  <a:lnTo>
                    <a:pt x="69" y="1668"/>
                  </a:lnTo>
                  <a:lnTo>
                    <a:pt x="66" y="1692"/>
                  </a:lnTo>
                  <a:lnTo>
                    <a:pt x="87" y="1689"/>
                  </a:lnTo>
                  <a:lnTo>
                    <a:pt x="96" y="1707"/>
                  </a:lnTo>
                  <a:lnTo>
                    <a:pt x="120" y="1710"/>
                  </a:lnTo>
                  <a:lnTo>
                    <a:pt x="138" y="1716"/>
                  </a:lnTo>
                  <a:lnTo>
                    <a:pt x="129" y="1740"/>
                  </a:lnTo>
                  <a:lnTo>
                    <a:pt x="147" y="1755"/>
                  </a:lnTo>
                  <a:lnTo>
                    <a:pt x="171" y="1734"/>
                  </a:lnTo>
                  <a:lnTo>
                    <a:pt x="195" y="1719"/>
                  </a:lnTo>
                  <a:lnTo>
                    <a:pt x="231" y="1707"/>
                  </a:lnTo>
                  <a:lnTo>
                    <a:pt x="246" y="1749"/>
                  </a:lnTo>
                  <a:lnTo>
                    <a:pt x="249" y="1779"/>
                  </a:lnTo>
                  <a:lnTo>
                    <a:pt x="303" y="1767"/>
                  </a:lnTo>
                  <a:lnTo>
                    <a:pt x="279" y="1752"/>
                  </a:lnTo>
                  <a:lnTo>
                    <a:pt x="261" y="1713"/>
                  </a:lnTo>
                  <a:lnTo>
                    <a:pt x="279" y="1692"/>
                  </a:lnTo>
                  <a:lnTo>
                    <a:pt x="294" y="1701"/>
                  </a:lnTo>
                  <a:lnTo>
                    <a:pt x="312" y="1725"/>
                  </a:lnTo>
                  <a:lnTo>
                    <a:pt x="336" y="1728"/>
                  </a:lnTo>
                  <a:lnTo>
                    <a:pt x="333" y="1701"/>
                  </a:lnTo>
                  <a:lnTo>
                    <a:pt x="360" y="1710"/>
                  </a:lnTo>
                  <a:lnTo>
                    <a:pt x="381" y="1716"/>
                  </a:lnTo>
                  <a:lnTo>
                    <a:pt x="414" y="1725"/>
                  </a:lnTo>
                  <a:lnTo>
                    <a:pt x="420" y="1749"/>
                  </a:lnTo>
                  <a:lnTo>
                    <a:pt x="405" y="1773"/>
                  </a:lnTo>
                  <a:lnTo>
                    <a:pt x="375" y="1788"/>
                  </a:lnTo>
                  <a:lnTo>
                    <a:pt x="378" y="1815"/>
                  </a:lnTo>
                  <a:lnTo>
                    <a:pt x="411" y="1851"/>
                  </a:lnTo>
                  <a:lnTo>
                    <a:pt x="411" y="1890"/>
                  </a:lnTo>
                  <a:lnTo>
                    <a:pt x="438" y="1884"/>
                  </a:lnTo>
                  <a:lnTo>
                    <a:pt x="462" y="1878"/>
                  </a:lnTo>
                  <a:lnTo>
                    <a:pt x="444" y="1923"/>
                  </a:lnTo>
                  <a:lnTo>
                    <a:pt x="426" y="1953"/>
                  </a:lnTo>
                  <a:lnTo>
                    <a:pt x="456" y="1959"/>
                  </a:lnTo>
                  <a:lnTo>
                    <a:pt x="474" y="1986"/>
                  </a:lnTo>
                  <a:lnTo>
                    <a:pt x="450" y="1995"/>
                  </a:lnTo>
                  <a:lnTo>
                    <a:pt x="444" y="2007"/>
                  </a:lnTo>
                  <a:lnTo>
                    <a:pt x="483" y="2028"/>
                  </a:lnTo>
                  <a:lnTo>
                    <a:pt x="444" y="2046"/>
                  </a:lnTo>
                  <a:lnTo>
                    <a:pt x="411" y="2040"/>
                  </a:lnTo>
                  <a:lnTo>
                    <a:pt x="399" y="2046"/>
                  </a:lnTo>
                  <a:lnTo>
                    <a:pt x="420" y="2073"/>
                  </a:lnTo>
                  <a:lnTo>
                    <a:pt x="453" y="2067"/>
                  </a:lnTo>
                  <a:lnTo>
                    <a:pt x="486" y="2091"/>
                  </a:lnTo>
                  <a:lnTo>
                    <a:pt x="516" y="2064"/>
                  </a:lnTo>
                  <a:lnTo>
                    <a:pt x="537" y="2010"/>
                  </a:lnTo>
                  <a:close/>
                </a:path>
              </a:pathLst>
            </a:custGeom>
            <a:solidFill>
              <a:srgbClr val="FFFF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Text Box 48"/>
            <p:cNvSpPr txBox="1">
              <a:spLocks noChangeArrowheads="1"/>
            </p:cNvSpPr>
            <p:nvPr/>
          </p:nvSpPr>
          <p:spPr bwMode="auto">
            <a:xfrm>
              <a:off x="7327900" y="2690155"/>
              <a:ext cx="212725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Scott</a:t>
              </a:r>
            </a:p>
          </p:txBody>
        </p:sp>
        <p:sp>
          <p:nvSpPr>
            <p:cNvPr id="3121" name="Freeform 49"/>
            <p:cNvSpPr>
              <a:spLocks/>
            </p:cNvSpPr>
            <p:nvPr/>
          </p:nvSpPr>
          <p:spPr bwMode="auto">
            <a:xfrm>
              <a:off x="7565112" y="2597150"/>
              <a:ext cx="492125" cy="458788"/>
            </a:xfrm>
            <a:custGeom>
              <a:avLst/>
              <a:gdLst/>
              <a:ahLst/>
              <a:cxnLst>
                <a:cxn ang="0">
                  <a:pos x="124" y="798"/>
                </a:cxn>
                <a:cxn ang="0">
                  <a:pos x="94" y="708"/>
                </a:cxn>
                <a:cxn ang="0">
                  <a:pos x="72" y="632"/>
                </a:cxn>
                <a:cxn ang="0">
                  <a:pos x="16" y="528"/>
                </a:cxn>
                <a:cxn ang="0">
                  <a:pos x="68" y="524"/>
                </a:cxn>
                <a:cxn ang="0">
                  <a:pos x="134" y="486"/>
                </a:cxn>
                <a:cxn ang="0">
                  <a:pos x="238" y="500"/>
                </a:cxn>
                <a:cxn ang="0">
                  <a:pos x="310" y="500"/>
                </a:cxn>
                <a:cxn ang="0">
                  <a:pos x="404" y="476"/>
                </a:cxn>
                <a:cxn ang="0">
                  <a:pos x="490" y="442"/>
                </a:cxn>
                <a:cxn ang="0">
                  <a:pos x="562" y="398"/>
                </a:cxn>
                <a:cxn ang="0">
                  <a:pos x="552" y="340"/>
                </a:cxn>
                <a:cxn ang="0">
                  <a:pos x="624" y="320"/>
                </a:cxn>
                <a:cxn ang="0">
                  <a:pos x="1046" y="0"/>
                </a:cxn>
                <a:cxn ang="0">
                  <a:pos x="1332" y="356"/>
                </a:cxn>
                <a:cxn ang="0">
                  <a:pos x="1378" y="408"/>
                </a:cxn>
                <a:cxn ang="0">
                  <a:pos x="1430" y="472"/>
                </a:cxn>
                <a:cxn ang="0">
                  <a:pos x="1434" y="514"/>
                </a:cxn>
                <a:cxn ang="0">
                  <a:pos x="1506" y="596"/>
                </a:cxn>
                <a:cxn ang="0">
                  <a:pos x="1556" y="520"/>
                </a:cxn>
                <a:cxn ang="0">
                  <a:pos x="1580" y="606"/>
                </a:cxn>
                <a:cxn ang="0">
                  <a:pos x="1664" y="652"/>
                </a:cxn>
                <a:cxn ang="0">
                  <a:pos x="1632" y="710"/>
                </a:cxn>
                <a:cxn ang="0">
                  <a:pos x="1724" y="778"/>
                </a:cxn>
                <a:cxn ang="0">
                  <a:pos x="1776" y="812"/>
                </a:cxn>
                <a:cxn ang="0">
                  <a:pos x="1882" y="798"/>
                </a:cxn>
                <a:cxn ang="0">
                  <a:pos x="1918" y="812"/>
                </a:cxn>
                <a:cxn ang="0">
                  <a:pos x="1922" y="862"/>
                </a:cxn>
                <a:cxn ang="0">
                  <a:pos x="1948" y="818"/>
                </a:cxn>
                <a:cxn ang="0">
                  <a:pos x="1992" y="836"/>
                </a:cxn>
                <a:cxn ang="0">
                  <a:pos x="2026" y="908"/>
                </a:cxn>
                <a:cxn ang="0">
                  <a:pos x="1948" y="1044"/>
                </a:cxn>
                <a:cxn ang="0">
                  <a:pos x="1822" y="1150"/>
                </a:cxn>
                <a:cxn ang="0">
                  <a:pos x="1748" y="1220"/>
                </a:cxn>
                <a:cxn ang="0">
                  <a:pos x="1630" y="1296"/>
                </a:cxn>
                <a:cxn ang="0">
                  <a:pos x="1576" y="1372"/>
                </a:cxn>
                <a:cxn ang="0">
                  <a:pos x="690" y="1611"/>
                </a:cxn>
                <a:cxn ang="0">
                  <a:pos x="597" y="1542"/>
                </a:cxn>
                <a:cxn ang="0">
                  <a:pos x="528" y="1560"/>
                </a:cxn>
                <a:cxn ang="0">
                  <a:pos x="420" y="1494"/>
                </a:cxn>
                <a:cxn ang="0">
                  <a:pos x="333" y="1428"/>
                </a:cxn>
                <a:cxn ang="0">
                  <a:pos x="300" y="1368"/>
                </a:cxn>
                <a:cxn ang="0">
                  <a:pos x="339" y="1287"/>
                </a:cxn>
                <a:cxn ang="0">
                  <a:pos x="318" y="1179"/>
                </a:cxn>
                <a:cxn ang="0">
                  <a:pos x="348" y="1116"/>
                </a:cxn>
                <a:cxn ang="0">
                  <a:pos x="372" y="1008"/>
                </a:cxn>
                <a:cxn ang="0">
                  <a:pos x="309" y="924"/>
                </a:cxn>
                <a:cxn ang="0">
                  <a:pos x="204" y="912"/>
                </a:cxn>
                <a:cxn ang="0">
                  <a:pos x="148" y="876"/>
                </a:cxn>
              </a:cxnLst>
              <a:rect l="0" t="0" r="r" b="b"/>
              <a:pathLst>
                <a:path w="2036" h="1650">
                  <a:moveTo>
                    <a:pt x="76" y="862"/>
                  </a:moveTo>
                  <a:lnTo>
                    <a:pt x="106" y="842"/>
                  </a:lnTo>
                  <a:lnTo>
                    <a:pt x="124" y="798"/>
                  </a:lnTo>
                  <a:lnTo>
                    <a:pt x="94" y="776"/>
                  </a:lnTo>
                  <a:lnTo>
                    <a:pt x="78" y="742"/>
                  </a:lnTo>
                  <a:lnTo>
                    <a:pt x="94" y="708"/>
                  </a:lnTo>
                  <a:lnTo>
                    <a:pt x="98" y="688"/>
                  </a:lnTo>
                  <a:lnTo>
                    <a:pt x="96" y="652"/>
                  </a:lnTo>
                  <a:lnTo>
                    <a:pt x="72" y="632"/>
                  </a:lnTo>
                  <a:lnTo>
                    <a:pt x="26" y="576"/>
                  </a:lnTo>
                  <a:lnTo>
                    <a:pt x="18" y="550"/>
                  </a:lnTo>
                  <a:lnTo>
                    <a:pt x="16" y="528"/>
                  </a:lnTo>
                  <a:lnTo>
                    <a:pt x="0" y="508"/>
                  </a:lnTo>
                  <a:lnTo>
                    <a:pt x="32" y="508"/>
                  </a:lnTo>
                  <a:lnTo>
                    <a:pt x="68" y="524"/>
                  </a:lnTo>
                  <a:lnTo>
                    <a:pt x="86" y="502"/>
                  </a:lnTo>
                  <a:lnTo>
                    <a:pt x="100" y="476"/>
                  </a:lnTo>
                  <a:lnTo>
                    <a:pt x="134" y="486"/>
                  </a:lnTo>
                  <a:lnTo>
                    <a:pt x="156" y="502"/>
                  </a:lnTo>
                  <a:lnTo>
                    <a:pt x="206" y="500"/>
                  </a:lnTo>
                  <a:lnTo>
                    <a:pt x="238" y="500"/>
                  </a:lnTo>
                  <a:lnTo>
                    <a:pt x="250" y="528"/>
                  </a:lnTo>
                  <a:lnTo>
                    <a:pt x="292" y="524"/>
                  </a:lnTo>
                  <a:lnTo>
                    <a:pt x="310" y="500"/>
                  </a:lnTo>
                  <a:lnTo>
                    <a:pt x="332" y="468"/>
                  </a:lnTo>
                  <a:lnTo>
                    <a:pt x="338" y="434"/>
                  </a:lnTo>
                  <a:lnTo>
                    <a:pt x="404" y="476"/>
                  </a:lnTo>
                  <a:lnTo>
                    <a:pt x="436" y="430"/>
                  </a:lnTo>
                  <a:lnTo>
                    <a:pt x="460" y="460"/>
                  </a:lnTo>
                  <a:lnTo>
                    <a:pt x="490" y="442"/>
                  </a:lnTo>
                  <a:lnTo>
                    <a:pt x="504" y="413"/>
                  </a:lnTo>
                  <a:lnTo>
                    <a:pt x="520" y="404"/>
                  </a:lnTo>
                  <a:lnTo>
                    <a:pt x="562" y="398"/>
                  </a:lnTo>
                  <a:lnTo>
                    <a:pt x="550" y="382"/>
                  </a:lnTo>
                  <a:lnTo>
                    <a:pt x="570" y="368"/>
                  </a:lnTo>
                  <a:lnTo>
                    <a:pt x="552" y="340"/>
                  </a:lnTo>
                  <a:lnTo>
                    <a:pt x="590" y="332"/>
                  </a:lnTo>
                  <a:lnTo>
                    <a:pt x="638" y="350"/>
                  </a:lnTo>
                  <a:lnTo>
                    <a:pt x="624" y="320"/>
                  </a:lnTo>
                  <a:lnTo>
                    <a:pt x="626" y="300"/>
                  </a:lnTo>
                  <a:lnTo>
                    <a:pt x="672" y="334"/>
                  </a:lnTo>
                  <a:lnTo>
                    <a:pt x="1046" y="0"/>
                  </a:lnTo>
                  <a:lnTo>
                    <a:pt x="1178" y="94"/>
                  </a:lnTo>
                  <a:lnTo>
                    <a:pt x="1302" y="318"/>
                  </a:lnTo>
                  <a:lnTo>
                    <a:pt x="1332" y="356"/>
                  </a:lnTo>
                  <a:lnTo>
                    <a:pt x="1328" y="374"/>
                  </a:lnTo>
                  <a:lnTo>
                    <a:pt x="1328" y="390"/>
                  </a:lnTo>
                  <a:lnTo>
                    <a:pt x="1378" y="408"/>
                  </a:lnTo>
                  <a:lnTo>
                    <a:pt x="1388" y="430"/>
                  </a:lnTo>
                  <a:lnTo>
                    <a:pt x="1442" y="448"/>
                  </a:lnTo>
                  <a:lnTo>
                    <a:pt x="1430" y="472"/>
                  </a:lnTo>
                  <a:lnTo>
                    <a:pt x="1380" y="500"/>
                  </a:lnTo>
                  <a:lnTo>
                    <a:pt x="1398" y="522"/>
                  </a:lnTo>
                  <a:lnTo>
                    <a:pt x="1434" y="514"/>
                  </a:lnTo>
                  <a:lnTo>
                    <a:pt x="1442" y="544"/>
                  </a:lnTo>
                  <a:lnTo>
                    <a:pt x="1458" y="600"/>
                  </a:lnTo>
                  <a:lnTo>
                    <a:pt x="1506" y="596"/>
                  </a:lnTo>
                  <a:lnTo>
                    <a:pt x="1496" y="538"/>
                  </a:lnTo>
                  <a:lnTo>
                    <a:pt x="1516" y="518"/>
                  </a:lnTo>
                  <a:lnTo>
                    <a:pt x="1556" y="520"/>
                  </a:lnTo>
                  <a:lnTo>
                    <a:pt x="1568" y="542"/>
                  </a:lnTo>
                  <a:lnTo>
                    <a:pt x="1556" y="590"/>
                  </a:lnTo>
                  <a:lnTo>
                    <a:pt x="1580" y="606"/>
                  </a:lnTo>
                  <a:lnTo>
                    <a:pt x="1614" y="614"/>
                  </a:lnTo>
                  <a:lnTo>
                    <a:pt x="1654" y="604"/>
                  </a:lnTo>
                  <a:lnTo>
                    <a:pt x="1664" y="652"/>
                  </a:lnTo>
                  <a:lnTo>
                    <a:pt x="1674" y="676"/>
                  </a:lnTo>
                  <a:lnTo>
                    <a:pt x="1684" y="698"/>
                  </a:lnTo>
                  <a:lnTo>
                    <a:pt x="1632" y="710"/>
                  </a:lnTo>
                  <a:lnTo>
                    <a:pt x="1644" y="734"/>
                  </a:lnTo>
                  <a:lnTo>
                    <a:pt x="1680" y="744"/>
                  </a:lnTo>
                  <a:lnTo>
                    <a:pt x="1724" y="778"/>
                  </a:lnTo>
                  <a:lnTo>
                    <a:pt x="1760" y="784"/>
                  </a:lnTo>
                  <a:lnTo>
                    <a:pt x="1786" y="798"/>
                  </a:lnTo>
                  <a:lnTo>
                    <a:pt x="1776" y="812"/>
                  </a:lnTo>
                  <a:lnTo>
                    <a:pt x="1796" y="834"/>
                  </a:lnTo>
                  <a:lnTo>
                    <a:pt x="1876" y="774"/>
                  </a:lnTo>
                  <a:lnTo>
                    <a:pt x="1882" y="798"/>
                  </a:lnTo>
                  <a:lnTo>
                    <a:pt x="1884" y="834"/>
                  </a:lnTo>
                  <a:lnTo>
                    <a:pt x="1896" y="810"/>
                  </a:lnTo>
                  <a:lnTo>
                    <a:pt x="1918" y="812"/>
                  </a:lnTo>
                  <a:lnTo>
                    <a:pt x="1912" y="836"/>
                  </a:lnTo>
                  <a:lnTo>
                    <a:pt x="1898" y="856"/>
                  </a:lnTo>
                  <a:lnTo>
                    <a:pt x="1922" y="862"/>
                  </a:lnTo>
                  <a:lnTo>
                    <a:pt x="1948" y="872"/>
                  </a:lnTo>
                  <a:lnTo>
                    <a:pt x="1954" y="844"/>
                  </a:lnTo>
                  <a:lnTo>
                    <a:pt x="1948" y="818"/>
                  </a:lnTo>
                  <a:lnTo>
                    <a:pt x="1952" y="786"/>
                  </a:lnTo>
                  <a:lnTo>
                    <a:pt x="2002" y="792"/>
                  </a:lnTo>
                  <a:lnTo>
                    <a:pt x="1992" y="836"/>
                  </a:lnTo>
                  <a:lnTo>
                    <a:pt x="2036" y="844"/>
                  </a:lnTo>
                  <a:lnTo>
                    <a:pt x="2028" y="892"/>
                  </a:lnTo>
                  <a:lnTo>
                    <a:pt x="2026" y="908"/>
                  </a:lnTo>
                  <a:lnTo>
                    <a:pt x="1978" y="922"/>
                  </a:lnTo>
                  <a:lnTo>
                    <a:pt x="2010" y="938"/>
                  </a:lnTo>
                  <a:lnTo>
                    <a:pt x="1948" y="1044"/>
                  </a:lnTo>
                  <a:lnTo>
                    <a:pt x="1898" y="1080"/>
                  </a:lnTo>
                  <a:lnTo>
                    <a:pt x="1880" y="1114"/>
                  </a:lnTo>
                  <a:lnTo>
                    <a:pt x="1822" y="1150"/>
                  </a:lnTo>
                  <a:lnTo>
                    <a:pt x="1774" y="1180"/>
                  </a:lnTo>
                  <a:lnTo>
                    <a:pt x="1748" y="1202"/>
                  </a:lnTo>
                  <a:lnTo>
                    <a:pt x="1748" y="1220"/>
                  </a:lnTo>
                  <a:lnTo>
                    <a:pt x="1710" y="1248"/>
                  </a:lnTo>
                  <a:lnTo>
                    <a:pt x="1670" y="1260"/>
                  </a:lnTo>
                  <a:lnTo>
                    <a:pt x="1630" y="1296"/>
                  </a:lnTo>
                  <a:lnTo>
                    <a:pt x="1630" y="1306"/>
                  </a:lnTo>
                  <a:lnTo>
                    <a:pt x="1622" y="1330"/>
                  </a:lnTo>
                  <a:lnTo>
                    <a:pt x="1576" y="1372"/>
                  </a:lnTo>
                  <a:lnTo>
                    <a:pt x="712" y="1650"/>
                  </a:lnTo>
                  <a:lnTo>
                    <a:pt x="706" y="1632"/>
                  </a:lnTo>
                  <a:lnTo>
                    <a:pt x="690" y="1611"/>
                  </a:lnTo>
                  <a:lnTo>
                    <a:pt x="681" y="1578"/>
                  </a:lnTo>
                  <a:lnTo>
                    <a:pt x="627" y="1560"/>
                  </a:lnTo>
                  <a:lnTo>
                    <a:pt x="597" y="1542"/>
                  </a:lnTo>
                  <a:lnTo>
                    <a:pt x="561" y="1503"/>
                  </a:lnTo>
                  <a:lnTo>
                    <a:pt x="555" y="1533"/>
                  </a:lnTo>
                  <a:lnTo>
                    <a:pt x="528" y="1560"/>
                  </a:lnTo>
                  <a:lnTo>
                    <a:pt x="492" y="1551"/>
                  </a:lnTo>
                  <a:lnTo>
                    <a:pt x="456" y="1521"/>
                  </a:lnTo>
                  <a:lnTo>
                    <a:pt x="420" y="1494"/>
                  </a:lnTo>
                  <a:lnTo>
                    <a:pt x="372" y="1482"/>
                  </a:lnTo>
                  <a:lnTo>
                    <a:pt x="354" y="1458"/>
                  </a:lnTo>
                  <a:lnTo>
                    <a:pt x="333" y="1428"/>
                  </a:lnTo>
                  <a:lnTo>
                    <a:pt x="288" y="1419"/>
                  </a:lnTo>
                  <a:lnTo>
                    <a:pt x="294" y="1395"/>
                  </a:lnTo>
                  <a:lnTo>
                    <a:pt x="300" y="1368"/>
                  </a:lnTo>
                  <a:lnTo>
                    <a:pt x="345" y="1356"/>
                  </a:lnTo>
                  <a:lnTo>
                    <a:pt x="342" y="1320"/>
                  </a:lnTo>
                  <a:lnTo>
                    <a:pt x="339" y="1287"/>
                  </a:lnTo>
                  <a:lnTo>
                    <a:pt x="330" y="1254"/>
                  </a:lnTo>
                  <a:lnTo>
                    <a:pt x="339" y="1218"/>
                  </a:lnTo>
                  <a:lnTo>
                    <a:pt x="318" y="1179"/>
                  </a:lnTo>
                  <a:lnTo>
                    <a:pt x="324" y="1158"/>
                  </a:lnTo>
                  <a:lnTo>
                    <a:pt x="339" y="1152"/>
                  </a:lnTo>
                  <a:lnTo>
                    <a:pt x="348" y="1116"/>
                  </a:lnTo>
                  <a:lnTo>
                    <a:pt x="378" y="1086"/>
                  </a:lnTo>
                  <a:lnTo>
                    <a:pt x="384" y="1047"/>
                  </a:lnTo>
                  <a:lnTo>
                    <a:pt x="372" y="1008"/>
                  </a:lnTo>
                  <a:lnTo>
                    <a:pt x="381" y="972"/>
                  </a:lnTo>
                  <a:lnTo>
                    <a:pt x="342" y="957"/>
                  </a:lnTo>
                  <a:lnTo>
                    <a:pt x="309" y="924"/>
                  </a:lnTo>
                  <a:lnTo>
                    <a:pt x="297" y="882"/>
                  </a:lnTo>
                  <a:lnTo>
                    <a:pt x="249" y="888"/>
                  </a:lnTo>
                  <a:lnTo>
                    <a:pt x="204" y="912"/>
                  </a:lnTo>
                  <a:lnTo>
                    <a:pt x="171" y="906"/>
                  </a:lnTo>
                  <a:lnTo>
                    <a:pt x="166" y="886"/>
                  </a:lnTo>
                  <a:lnTo>
                    <a:pt x="148" y="876"/>
                  </a:lnTo>
                  <a:lnTo>
                    <a:pt x="108" y="882"/>
                  </a:lnTo>
                  <a:lnTo>
                    <a:pt x="76" y="862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Text Box 50"/>
            <p:cNvSpPr txBox="1">
              <a:spLocks noChangeArrowheads="1"/>
            </p:cNvSpPr>
            <p:nvPr/>
          </p:nvSpPr>
          <p:spPr bwMode="auto">
            <a:xfrm>
              <a:off x="7668006" y="2802267"/>
              <a:ext cx="342900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Bourbon</a:t>
              </a:r>
            </a:p>
          </p:txBody>
        </p:sp>
        <p:sp>
          <p:nvSpPr>
            <p:cNvPr id="3123" name="Freeform 51"/>
            <p:cNvSpPr>
              <a:spLocks/>
            </p:cNvSpPr>
            <p:nvPr/>
          </p:nvSpPr>
          <p:spPr bwMode="auto">
            <a:xfrm>
              <a:off x="7823873" y="2460546"/>
              <a:ext cx="374650" cy="395287"/>
            </a:xfrm>
            <a:custGeom>
              <a:avLst/>
              <a:gdLst/>
              <a:ahLst/>
              <a:cxnLst>
                <a:cxn ang="0">
                  <a:pos x="903" y="114"/>
                </a:cxn>
                <a:cxn ang="0">
                  <a:pos x="837" y="192"/>
                </a:cxn>
                <a:cxn ang="0">
                  <a:pos x="825" y="102"/>
                </a:cxn>
                <a:cxn ang="0">
                  <a:pos x="786" y="138"/>
                </a:cxn>
                <a:cxn ang="0">
                  <a:pos x="732" y="57"/>
                </a:cxn>
                <a:cxn ang="0">
                  <a:pos x="633" y="66"/>
                </a:cxn>
                <a:cxn ang="0">
                  <a:pos x="456" y="6"/>
                </a:cxn>
                <a:cxn ang="0">
                  <a:pos x="384" y="0"/>
                </a:cxn>
                <a:cxn ang="0">
                  <a:pos x="0" y="489"/>
                </a:cxn>
                <a:cxn ang="0">
                  <a:pos x="259" y="810"/>
                </a:cxn>
                <a:cxn ang="0">
                  <a:pos x="285" y="866"/>
                </a:cxn>
                <a:cxn ang="0">
                  <a:pos x="335" y="900"/>
                </a:cxn>
                <a:cxn ang="0">
                  <a:pos x="399" y="940"/>
                </a:cxn>
                <a:cxn ang="0">
                  <a:pos x="337" y="992"/>
                </a:cxn>
                <a:cxn ang="0">
                  <a:pos x="391" y="1006"/>
                </a:cxn>
                <a:cxn ang="0">
                  <a:pos x="415" y="1092"/>
                </a:cxn>
                <a:cxn ang="0">
                  <a:pos x="453" y="1030"/>
                </a:cxn>
                <a:cxn ang="0">
                  <a:pos x="513" y="1012"/>
                </a:cxn>
                <a:cxn ang="0">
                  <a:pos x="513" y="1082"/>
                </a:cxn>
                <a:cxn ang="0">
                  <a:pos x="571" y="1106"/>
                </a:cxn>
                <a:cxn ang="0">
                  <a:pos x="621" y="1144"/>
                </a:cxn>
                <a:cxn ang="0">
                  <a:pos x="641" y="1190"/>
                </a:cxn>
                <a:cxn ang="0">
                  <a:pos x="601" y="1226"/>
                </a:cxn>
                <a:cxn ang="0">
                  <a:pos x="681" y="1270"/>
                </a:cxn>
                <a:cxn ang="0">
                  <a:pos x="743" y="1290"/>
                </a:cxn>
                <a:cxn ang="0">
                  <a:pos x="753" y="1326"/>
                </a:cxn>
                <a:cxn ang="0">
                  <a:pos x="839" y="1290"/>
                </a:cxn>
                <a:cxn ang="0">
                  <a:pos x="853" y="1302"/>
                </a:cxn>
                <a:cxn ang="0">
                  <a:pos x="869" y="1328"/>
                </a:cxn>
                <a:cxn ang="0">
                  <a:pos x="879" y="1354"/>
                </a:cxn>
                <a:cxn ang="0">
                  <a:pos x="911" y="1336"/>
                </a:cxn>
                <a:cxn ang="0">
                  <a:pos x="909" y="1278"/>
                </a:cxn>
                <a:cxn ang="0">
                  <a:pos x="949" y="1328"/>
                </a:cxn>
                <a:cxn ang="0">
                  <a:pos x="985" y="1384"/>
                </a:cxn>
                <a:cxn ang="0">
                  <a:pos x="935" y="1414"/>
                </a:cxn>
                <a:cxn ang="0">
                  <a:pos x="1494" y="840"/>
                </a:cxn>
                <a:cxn ang="0">
                  <a:pos x="1530" y="750"/>
                </a:cxn>
                <a:cxn ang="0">
                  <a:pos x="1530" y="720"/>
                </a:cxn>
                <a:cxn ang="0">
                  <a:pos x="1479" y="702"/>
                </a:cxn>
                <a:cxn ang="0">
                  <a:pos x="1524" y="642"/>
                </a:cxn>
                <a:cxn ang="0">
                  <a:pos x="1467" y="654"/>
                </a:cxn>
                <a:cxn ang="0">
                  <a:pos x="1440" y="564"/>
                </a:cxn>
                <a:cxn ang="0">
                  <a:pos x="1395" y="549"/>
                </a:cxn>
                <a:cxn ang="0">
                  <a:pos x="1338" y="507"/>
                </a:cxn>
                <a:cxn ang="0">
                  <a:pos x="1272" y="579"/>
                </a:cxn>
                <a:cxn ang="0">
                  <a:pos x="1287" y="525"/>
                </a:cxn>
                <a:cxn ang="0">
                  <a:pos x="1281" y="489"/>
                </a:cxn>
                <a:cxn ang="0">
                  <a:pos x="1212" y="480"/>
                </a:cxn>
                <a:cxn ang="0">
                  <a:pos x="1188" y="474"/>
                </a:cxn>
                <a:cxn ang="0">
                  <a:pos x="1044" y="177"/>
                </a:cxn>
              </a:cxnLst>
              <a:rect l="0" t="0" r="r" b="b"/>
              <a:pathLst>
                <a:path w="1563" h="1430">
                  <a:moveTo>
                    <a:pt x="903" y="96"/>
                  </a:moveTo>
                  <a:lnTo>
                    <a:pt x="903" y="114"/>
                  </a:lnTo>
                  <a:lnTo>
                    <a:pt x="864" y="114"/>
                  </a:lnTo>
                  <a:lnTo>
                    <a:pt x="837" y="192"/>
                  </a:lnTo>
                  <a:lnTo>
                    <a:pt x="822" y="180"/>
                  </a:lnTo>
                  <a:lnTo>
                    <a:pt x="825" y="102"/>
                  </a:lnTo>
                  <a:lnTo>
                    <a:pt x="795" y="99"/>
                  </a:lnTo>
                  <a:lnTo>
                    <a:pt x="786" y="138"/>
                  </a:lnTo>
                  <a:lnTo>
                    <a:pt x="762" y="96"/>
                  </a:lnTo>
                  <a:lnTo>
                    <a:pt x="732" y="57"/>
                  </a:lnTo>
                  <a:lnTo>
                    <a:pt x="693" y="84"/>
                  </a:lnTo>
                  <a:lnTo>
                    <a:pt x="633" y="66"/>
                  </a:lnTo>
                  <a:lnTo>
                    <a:pt x="525" y="15"/>
                  </a:lnTo>
                  <a:lnTo>
                    <a:pt x="456" y="6"/>
                  </a:lnTo>
                  <a:lnTo>
                    <a:pt x="408" y="0"/>
                  </a:lnTo>
                  <a:lnTo>
                    <a:pt x="384" y="0"/>
                  </a:lnTo>
                  <a:lnTo>
                    <a:pt x="111" y="345"/>
                  </a:lnTo>
                  <a:lnTo>
                    <a:pt x="0" y="489"/>
                  </a:lnTo>
                  <a:lnTo>
                    <a:pt x="132" y="582"/>
                  </a:lnTo>
                  <a:lnTo>
                    <a:pt x="259" y="810"/>
                  </a:lnTo>
                  <a:lnTo>
                    <a:pt x="289" y="848"/>
                  </a:lnTo>
                  <a:lnTo>
                    <a:pt x="285" y="866"/>
                  </a:lnTo>
                  <a:lnTo>
                    <a:pt x="285" y="882"/>
                  </a:lnTo>
                  <a:lnTo>
                    <a:pt x="335" y="900"/>
                  </a:lnTo>
                  <a:lnTo>
                    <a:pt x="345" y="922"/>
                  </a:lnTo>
                  <a:lnTo>
                    <a:pt x="399" y="940"/>
                  </a:lnTo>
                  <a:lnTo>
                    <a:pt x="387" y="964"/>
                  </a:lnTo>
                  <a:lnTo>
                    <a:pt x="337" y="992"/>
                  </a:lnTo>
                  <a:lnTo>
                    <a:pt x="355" y="1014"/>
                  </a:lnTo>
                  <a:lnTo>
                    <a:pt x="391" y="1006"/>
                  </a:lnTo>
                  <a:lnTo>
                    <a:pt x="399" y="1036"/>
                  </a:lnTo>
                  <a:lnTo>
                    <a:pt x="415" y="1092"/>
                  </a:lnTo>
                  <a:lnTo>
                    <a:pt x="463" y="1088"/>
                  </a:lnTo>
                  <a:lnTo>
                    <a:pt x="453" y="1030"/>
                  </a:lnTo>
                  <a:lnTo>
                    <a:pt x="473" y="1010"/>
                  </a:lnTo>
                  <a:lnTo>
                    <a:pt x="513" y="1012"/>
                  </a:lnTo>
                  <a:lnTo>
                    <a:pt x="525" y="1034"/>
                  </a:lnTo>
                  <a:lnTo>
                    <a:pt x="513" y="1082"/>
                  </a:lnTo>
                  <a:lnTo>
                    <a:pt x="537" y="1098"/>
                  </a:lnTo>
                  <a:lnTo>
                    <a:pt x="571" y="1106"/>
                  </a:lnTo>
                  <a:lnTo>
                    <a:pt x="611" y="1096"/>
                  </a:lnTo>
                  <a:lnTo>
                    <a:pt x="621" y="1144"/>
                  </a:lnTo>
                  <a:lnTo>
                    <a:pt x="631" y="1168"/>
                  </a:lnTo>
                  <a:lnTo>
                    <a:pt x="641" y="1190"/>
                  </a:lnTo>
                  <a:lnTo>
                    <a:pt x="589" y="1202"/>
                  </a:lnTo>
                  <a:lnTo>
                    <a:pt x="601" y="1226"/>
                  </a:lnTo>
                  <a:lnTo>
                    <a:pt x="637" y="1236"/>
                  </a:lnTo>
                  <a:lnTo>
                    <a:pt x="681" y="1270"/>
                  </a:lnTo>
                  <a:lnTo>
                    <a:pt x="717" y="1276"/>
                  </a:lnTo>
                  <a:lnTo>
                    <a:pt x="743" y="1290"/>
                  </a:lnTo>
                  <a:lnTo>
                    <a:pt x="733" y="1304"/>
                  </a:lnTo>
                  <a:lnTo>
                    <a:pt x="753" y="1326"/>
                  </a:lnTo>
                  <a:lnTo>
                    <a:pt x="833" y="1266"/>
                  </a:lnTo>
                  <a:lnTo>
                    <a:pt x="839" y="1290"/>
                  </a:lnTo>
                  <a:lnTo>
                    <a:pt x="841" y="1326"/>
                  </a:lnTo>
                  <a:lnTo>
                    <a:pt x="853" y="1302"/>
                  </a:lnTo>
                  <a:lnTo>
                    <a:pt x="875" y="1304"/>
                  </a:lnTo>
                  <a:lnTo>
                    <a:pt x="869" y="1328"/>
                  </a:lnTo>
                  <a:lnTo>
                    <a:pt x="855" y="1348"/>
                  </a:lnTo>
                  <a:lnTo>
                    <a:pt x="879" y="1354"/>
                  </a:lnTo>
                  <a:lnTo>
                    <a:pt x="905" y="1364"/>
                  </a:lnTo>
                  <a:lnTo>
                    <a:pt x="911" y="1336"/>
                  </a:lnTo>
                  <a:lnTo>
                    <a:pt x="905" y="1310"/>
                  </a:lnTo>
                  <a:lnTo>
                    <a:pt x="909" y="1278"/>
                  </a:lnTo>
                  <a:lnTo>
                    <a:pt x="959" y="1284"/>
                  </a:lnTo>
                  <a:lnTo>
                    <a:pt x="949" y="1328"/>
                  </a:lnTo>
                  <a:lnTo>
                    <a:pt x="993" y="1336"/>
                  </a:lnTo>
                  <a:lnTo>
                    <a:pt x="985" y="1384"/>
                  </a:lnTo>
                  <a:lnTo>
                    <a:pt x="983" y="1400"/>
                  </a:lnTo>
                  <a:lnTo>
                    <a:pt x="935" y="1414"/>
                  </a:lnTo>
                  <a:lnTo>
                    <a:pt x="967" y="1430"/>
                  </a:lnTo>
                  <a:lnTo>
                    <a:pt x="1494" y="840"/>
                  </a:lnTo>
                  <a:lnTo>
                    <a:pt x="1509" y="807"/>
                  </a:lnTo>
                  <a:lnTo>
                    <a:pt x="1530" y="750"/>
                  </a:lnTo>
                  <a:lnTo>
                    <a:pt x="1563" y="735"/>
                  </a:lnTo>
                  <a:lnTo>
                    <a:pt x="1530" y="720"/>
                  </a:lnTo>
                  <a:lnTo>
                    <a:pt x="1503" y="717"/>
                  </a:lnTo>
                  <a:lnTo>
                    <a:pt x="1479" y="702"/>
                  </a:lnTo>
                  <a:lnTo>
                    <a:pt x="1503" y="678"/>
                  </a:lnTo>
                  <a:lnTo>
                    <a:pt x="1524" y="642"/>
                  </a:lnTo>
                  <a:lnTo>
                    <a:pt x="1503" y="606"/>
                  </a:lnTo>
                  <a:lnTo>
                    <a:pt x="1467" y="654"/>
                  </a:lnTo>
                  <a:lnTo>
                    <a:pt x="1446" y="654"/>
                  </a:lnTo>
                  <a:lnTo>
                    <a:pt x="1440" y="564"/>
                  </a:lnTo>
                  <a:lnTo>
                    <a:pt x="1419" y="555"/>
                  </a:lnTo>
                  <a:lnTo>
                    <a:pt x="1395" y="549"/>
                  </a:lnTo>
                  <a:lnTo>
                    <a:pt x="1392" y="501"/>
                  </a:lnTo>
                  <a:lnTo>
                    <a:pt x="1338" y="507"/>
                  </a:lnTo>
                  <a:lnTo>
                    <a:pt x="1311" y="558"/>
                  </a:lnTo>
                  <a:lnTo>
                    <a:pt x="1272" y="579"/>
                  </a:lnTo>
                  <a:lnTo>
                    <a:pt x="1263" y="561"/>
                  </a:lnTo>
                  <a:lnTo>
                    <a:pt x="1287" y="525"/>
                  </a:lnTo>
                  <a:lnTo>
                    <a:pt x="1305" y="501"/>
                  </a:lnTo>
                  <a:lnTo>
                    <a:pt x="1281" y="489"/>
                  </a:lnTo>
                  <a:lnTo>
                    <a:pt x="1245" y="477"/>
                  </a:lnTo>
                  <a:lnTo>
                    <a:pt x="1212" y="480"/>
                  </a:lnTo>
                  <a:lnTo>
                    <a:pt x="1185" y="510"/>
                  </a:lnTo>
                  <a:lnTo>
                    <a:pt x="1188" y="474"/>
                  </a:lnTo>
                  <a:lnTo>
                    <a:pt x="1164" y="399"/>
                  </a:lnTo>
                  <a:lnTo>
                    <a:pt x="1044" y="177"/>
                  </a:lnTo>
                  <a:lnTo>
                    <a:pt x="903" y="96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Text Box 52"/>
            <p:cNvSpPr txBox="1">
              <a:spLocks noChangeArrowheads="1"/>
            </p:cNvSpPr>
            <p:nvPr/>
          </p:nvSpPr>
          <p:spPr bwMode="auto">
            <a:xfrm rot="1521310">
              <a:off x="7845221" y="2601744"/>
              <a:ext cx="363036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Nicholas</a:t>
              </a:r>
            </a:p>
          </p:txBody>
        </p:sp>
        <p:sp>
          <p:nvSpPr>
            <p:cNvPr id="3125" name="Freeform 53"/>
            <p:cNvSpPr>
              <a:spLocks/>
            </p:cNvSpPr>
            <p:nvPr/>
          </p:nvSpPr>
          <p:spPr bwMode="auto">
            <a:xfrm>
              <a:off x="6989764" y="2613025"/>
              <a:ext cx="300037" cy="427038"/>
            </a:xfrm>
            <a:custGeom>
              <a:avLst/>
              <a:gdLst/>
              <a:ahLst/>
              <a:cxnLst>
                <a:cxn ang="0">
                  <a:pos x="1320" y="142"/>
                </a:cxn>
                <a:cxn ang="0">
                  <a:pos x="1094" y="248"/>
                </a:cxn>
                <a:cxn ang="0">
                  <a:pos x="1009" y="194"/>
                </a:cxn>
                <a:cxn ang="0">
                  <a:pos x="975" y="173"/>
                </a:cxn>
                <a:cxn ang="0">
                  <a:pos x="958" y="181"/>
                </a:cxn>
                <a:cxn ang="0">
                  <a:pos x="900" y="198"/>
                </a:cxn>
                <a:cxn ang="0">
                  <a:pos x="866" y="127"/>
                </a:cxn>
                <a:cxn ang="0">
                  <a:pos x="832" y="127"/>
                </a:cxn>
                <a:cxn ang="0">
                  <a:pos x="805" y="148"/>
                </a:cxn>
                <a:cxn ang="0">
                  <a:pos x="778" y="123"/>
                </a:cxn>
                <a:cxn ang="0">
                  <a:pos x="747" y="127"/>
                </a:cxn>
                <a:cxn ang="0">
                  <a:pos x="703" y="134"/>
                </a:cxn>
                <a:cxn ang="0">
                  <a:pos x="638" y="172"/>
                </a:cxn>
                <a:cxn ang="0">
                  <a:pos x="585" y="120"/>
                </a:cxn>
                <a:cxn ang="0">
                  <a:pos x="518" y="0"/>
                </a:cxn>
                <a:cxn ang="0">
                  <a:pos x="90" y="292"/>
                </a:cxn>
                <a:cxn ang="0">
                  <a:pos x="278" y="307"/>
                </a:cxn>
                <a:cxn ang="0">
                  <a:pos x="98" y="765"/>
                </a:cxn>
                <a:cxn ang="0">
                  <a:pos x="83" y="1147"/>
                </a:cxn>
                <a:cxn ang="0">
                  <a:pos x="83" y="1440"/>
                </a:cxn>
                <a:cxn ang="0">
                  <a:pos x="75" y="1537"/>
                </a:cxn>
                <a:cxn ang="0">
                  <a:pos x="45" y="1597"/>
                </a:cxn>
                <a:cxn ang="0">
                  <a:pos x="90" y="1620"/>
                </a:cxn>
                <a:cxn ang="0">
                  <a:pos x="30" y="1710"/>
                </a:cxn>
                <a:cxn ang="0">
                  <a:pos x="0" y="1792"/>
                </a:cxn>
                <a:cxn ang="0">
                  <a:pos x="15" y="1852"/>
                </a:cxn>
                <a:cxn ang="0">
                  <a:pos x="98" y="1867"/>
                </a:cxn>
                <a:cxn ang="0">
                  <a:pos x="158" y="1897"/>
                </a:cxn>
                <a:cxn ang="0">
                  <a:pos x="255" y="1920"/>
                </a:cxn>
                <a:cxn ang="0">
                  <a:pos x="308" y="1987"/>
                </a:cxn>
                <a:cxn ang="0">
                  <a:pos x="353" y="2010"/>
                </a:cxn>
                <a:cxn ang="0">
                  <a:pos x="480" y="2055"/>
                </a:cxn>
                <a:cxn ang="0">
                  <a:pos x="593" y="2130"/>
                </a:cxn>
                <a:cxn ang="0">
                  <a:pos x="585" y="2092"/>
                </a:cxn>
                <a:cxn ang="0">
                  <a:pos x="638" y="2092"/>
                </a:cxn>
                <a:cxn ang="0">
                  <a:pos x="683" y="2040"/>
                </a:cxn>
                <a:cxn ang="0">
                  <a:pos x="728" y="1995"/>
                </a:cxn>
                <a:cxn ang="0">
                  <a:pos x="750" y="1920"/>
                </a:cxn>
                <a:cxn ang="0">
                  <a:pos x="750" y="1875"/>
                </a:cxn>
                <a:cxn ang="0">
                  <a:pos x="750" y="1800"/>
                </a:cxn>
                <a:cxn ang="0">
                  <a:pos x="728" y="1755"/>
                </a:cxn>
                <a:cxn ang="0">
                  <a:pos x="1403" y="1320"/>
                </a:cxn>
                <a:cxn ang="0">
                  <a:pos x="1320" y="142"/>
                </a:cxn>
              </a:cxnLst>
              <a:rect l="0" t="0" r="r" b="b"/>
              <a:pathLst>
                <a:path w="1403" h="2130">
                  <a:moveTo>
                    <a:pt x="1320" y="142"/>
                  </a:moveTo>
                  <a:lnTo>
                    <a:pt x="1094" y="248"/>
                  </a:lnTo>
                  <a:lnTo>
                    <a:pt x="1009" y="194"/>
                  </a:lnTo>
                  <a:lnTo>
                    <a:pt x="975" y="173"/>
                  </a:lnTo>
                  <a:lnTo>
                    <a:pt x="958" y="181"/>
                  </a:lnTo>
                  <a:lnTo>
                    <a:pt x="900" y="198"/>
                  </a:lnTo>
                  <a:lnTo>
                    <a:pt x="866" y="127"/>
                  </a:lnTo>
                  <a:lnTo>
                    <a:pt x="832" y="127"/>
                  </a:lnTo>
                  <a:lnTo>
                    <a:pt x="805" y="148"/>
                  </a:lnTo>
                  <a:lnTo>
                    <a:pt x="778" y="123"/>
                  </a:lnTo>
                  <a:lnTo>
                    <a:pt x="747" y="127"/>
                  </a:lnTo>
                  <a:lnTo>
                    <a:pt x="703" y="134"/>
                  </a:lnTo>
                  <a:lnTo>
                    <a:pt x="638" y="172"/>
                  </a:lnTo>
                  <a:lnTo>
                    <a:pt x="585" y="120"/>
                  </a:lnTo>
                  <a:lnTo>
                    <a:pt x="518" y="0"/>
                  </a:lnTo>
                  <a:lnTo>
                    <a:pt x="90" y="292"/>
                  </a:lnTo>
                  <a:lnTo>
                    <a:pt x="278" y="307"/>
                  </a:lnTo>
                  <a:lnTo>
                    <a:pt x="98" y="765"/>
                  </a:lnTo>
                  <a:lnTo>
                    <a:pt x="83" y="1147"/>
                  </a:lnTo>
                  <a:lnTo>
                    <a:pt x="83" y="1440"/>
                  </a:lnTo>
                  <a:lnTo>
                    <a:pt x="75" y="1537"/>
                  </a:lnTo>
                  <a:lnTo>
                    <a:pt x="45" y="1597"/>
                  </a:lnTo>
                  <a:lnTo>
                    <a:pt x="90" y="1620"/>
                  </a:lnTo>
                  <a:lnTo>
                    <a:pt x="30" y="1710"/>
                  </a:lnTo>
                  <a:lnTo>
                    <a:pt x="0" y="1792"/>
                  </a:lnTo>
                  <a:lnTo>
                    <a:pt x="15" y="1852"/>
                  </a:lnTo>
                  <a:lnTo>
                    <a:pt x="98" y="1867"/>
                  </a:lnTo>
                  <a:lnTo>
                    <a:pt x="158" y="1897"/>
                  </a:lnTo>
                  <a:lnTo>
                    <a:pt x="255" y="1920"/>
                  </a:lnTo>
                  <a:lnTo>
                    <a:pt x="308" y="1987"/>
                  </a:lnTo>
                  <a:lnTo>
                    <a:pt x="353" y="2010"/>
                  </a:lnTo>
                  <a:lnTo>
                    <a:pt x="480" y="2055"/>
                  </a:lnTo>
                  <a:lnTo>
                    <a:pt x="593" y="2130"/>
                  </a:lnTo>
                  <a:lnTo>
                    <a:pt x="585" y="2092"/>
                  </a:lnTo>
                  <a:lnTo>
                    <a:pt x="638" y="2092"/>
                  </a:lnTo>
                  <a:lnTo>
                    <a:pt x="683" y="2040"/>
                  </a:lnTo>
                  <a:lnTo>
                    <a:pt x="728" y="1995"/>
                  </a:lnTo>
                  <a:lnTo>
                    <a:pt x="750" y="1920"/>
                  </a:lnTo>
                  <a:lnTo>
                    <a:pt x="750" y="1875"/>
                  </a:lnTo>
                  <a:lnTo>
                    <a:pt x="750" y="1800"/>
                  </a:lnTo>
                  <a:lnTo>
                    <a:pt x="728" y="1755"/>
                  </a:lnTo>
                  <a:lnTo>
                    <a:pt x="1403" y="1320"/>
                  </a:lnTo>
                  <a:lnTo>
                    <a:pt x="1320" y="142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Text Box 54"/>
            <p:cNvSpPr txBox="1">
              <a:spLocks noChangeArrowheads="1"/>
            </p:cNvSpPr>
            <p:nvPr/>
          </p:nvSpPr>
          <p:spPr bwMode="auto">
            <a:xfrm rot="17957711">
              <a:off x="6991881" y="2764736"/>
              <a:ext cx="311150" cy="890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Franklin</a:t>
              </a:r>
            </a:p>
          </p:txBody>
        </p:sp>
        <p:sp>
          <p:nvSpPr>
            <p:cNvPr id="3127" name="Freeform 55"/>
            <p:cNvSpPr>
              <a:spLocks/>
            </p:cNvSpPr>
            <p:nvPr/>
          </p:nvSpPr>
          <p:spPr bwMode="auto">
            <a:xfrm>
              <a:off x="7340075" y="2850438"/>
              <a:ext cx="396875" cy="554038"/>
            </a:xfrm>
            <a:custGeom>
              <a:avLst/>
              <a:gdLst/>
              <a:ahLst/>
              <a:cxnLst>
                <a:cxn ang="0">
                  <a:pos x="267" y="1221"/>
                </a:cxn>
                <a:cxn ang="0">
                  <a:pos x="819" y="1518"/>
                </a:cxn>
                <a:cxn ang="0">
                  <a:pos x="852" y="1608"/>
                </a:cxn>
                <a:cxn ang="0">
                  <a:pos x="912" y="1650"/>
                </a:cxn>
                <a:cxn ang="0">
                  <a:pos x="924" y="1713"/>
                </a:cxn>
                <a:cxn ang="0">
                  <a:pos x="963" y="1782"/>
                </a:cxn>
                <a:cxn ang="0">
                  <a:pos x="1005" y="1869"/>
                </a:cxn>
                <a:cxn ang="0">
                  <a:pos x="1002" y="1956"/>
                </a:cxn>
                <a:cxn ang="0">
                  <a:pos x="1035" y="1977"/>
                </a:cxn>
                <a:cxn ang="0">
                  <a:pos x="1059" y="1884"/>
                </a:cxn>
                <a:cxn ang="0">
                  <a:pos x="1092" y="1845"/>
                </a:cxn>
                <a:cxn ang="0">
                  <a:pos x="1152" y="1908"/>
                </a:cxn>
                <a:cxn ang="0">
                  <a:pos x="1209" y="1995"/>
                </a:cxn>
                <a:cxn ang="0">
                  <a:pos x="1272" y="1944"/>
                </a:cxn>
                <a:cxn ang="0">
                  <a:pos x="1311" y="1911"/>
                </a:cxn>
                <a:cxn ang="0">
                  <a:pos x="1266" y="1803"/>
                </a:cxn>
                <a:cxn ang="0">
                  <a:pos x="1230" y="1698"/>
                </a:cxn>
                <a:cxn ang="0">
                  <a:pos x="1275" y="1692"/>
                </a:cxn>
                <a:cxn ang="0">
                  <a:pos x="1368" y="1770"/>
                </a:cxn>
                <a:cxn ang="0">
                  <a:pos x="1422" y="1731"/>
                </a:cxn>
                <a:cxn ang="0">
                  <a:pos x="1407" y="1647"/>
                </a:cxn>
                <a:cxn ang="0">
                  <a:pos x="1422" y="1605"/>
                </a:cxn>
                <a:cxn ang="0">
                  <a:pos x="1449" y="1572"/>
                </a:cxn>
                <a:cxn ang="0">
                  <a:pos x="1416" y="1506"/>
                </a:cxn>
                <a:cxn ang="0">
                  <a:pos x="1437" y="1464"/>
                </a:cxn>
                <a:cxn ang="0">
                  <a:pos x="1494" y="1422"/>
                </a:cxn>
                <a:cxn ang="0">
                  <a:pos x="1491" y="1389"/>
                </a:cxn>
                <a:cxn ang="0">
                  <a:pos x="1536" y="1350"/>
                </a:cxn>
                <a:cxn ang="0">
                  <a:pos x="1479" y="1326"/>
                </a:cxn>
                <a:cxn ang="0">
                  <a:pos x="1485" y="1242"/>
                </a:cxn>
                <a:cxn ang="0">
                  <a:pos x="1482" y="1167"/>
                </a:cxn>
                <a:cxn ang="0">
                  <a:pos x="1638" y="1032"/>
                </a:cxn>
                <a:cxn ang="0">
                  <a:pos x="1596" y="957"/>
                </a:cxn>
                <a:cxn ang="0">
                  <a:pos x="1629" y="894"/>
                </a:cxn>
                <a:cxn ang="0">
                  <a:pos x="1629" y="825"/>
                </a:cxn>
                <a:cxn ang="0">
                  <a:pos x="1623" y="756"/>
                </a:cxn>
                <a:cxn ang="0">
                  <a:pos x="1593" y="696"/>
                </a:cxn>
                <a:cxn ang="0">
                  <a:pos x="1509" y="660"/>
                </a:cxn>
                <a:cxn ang="0">
                  <a:pos x="1467" y="651"/>
                </a:cxn>
                <a:cxn ang="0">
                  <a:pos x="1404" y="669"/>
                </a:cxn>
                <a:cxn ang="0">
                  <a:pos x="1332" y="612"/>
                </a:cxn>
                <a:cxn ang="0">
                  <a:pos x="1266" y="576"/>
                </a:cxn>
                <a:cxn ang="0">
                  <a:pos x="1200" y="537"/>
                </a:cxn>
                <a:cxn ang="0">
                  <a:pos x="1212" y="486"/>
                </a:cxn>
                <a:cxn ang="0">
                  <a:pos x="1254" y="438"/>
                </a:cxn>
                <a:cxn ang="0">
                  <a:pos x="1242" y="372"/>
                </a:cxn>
                <a:cxn ang="0">
                  <a:pos x="1230" y="297"/>
                </a:cxn>
                <a:cxn ang="0">
                  <a:pos x="1251" y="270"/>
                </a:cxn>
                <a:cxn ang="0">
                  <a:pos x="1290" y="204"/>
                </a:cxn>
                <a:cxn ang="0">
                  <a:pos x="1284" y="126"/>
                </a:cxn>
                <a:cxn ang="0">
                  <a:pos x="1254" y="75"/>
                </a:cxn>
                <a:cxn ang="0">
                  <a:pos x="1209" y="0"/>
                </a:cxn>
                <a:cxn ang="0">
                  <a:pos x="1116" y="30"/>
                </a:cxn>
                <a:cxn ang="0">
                  <a:pos x="168" y="471"/>
                </a:cxn>
                <a:cxn ang="0">
                  <a:pos x="141" y="555"/>
                </a:cxn>
              </a:cxnLst>
              <a:rect l="0" t="0" r="r" b="b"/>
              <a:pathLst>
                <a:path w="1638" h="1995">
                  <a:moveTo>
                    <a:pt x="0" y="1158"/>
                  </a:moveTo>
                  <a:lnTo>
                    <a:pt x="267" y="1221"/>
                  </a:lnTo>
                  <a:lnTo>
                    <a:pt x="816" y="1482"/>
                  </a:lnTo>
                  <a:lnTo>
                    <a:pt x="819" y="1518"/>
                  </a:lnTo>
                  <a:lnTo>
                    <a:pt x="840" y="1572"/>
                  </a:lnTo>
                  <a:lnTo>
                    <a:pt x="852" y="1608"/>
                  </a:lnTo>
                  <a:lnTo>
                    <a:pt x="888" y="1638"/>
                  </a:lnTo>
                  <a:lnTo>
                    <a:pt x="912" y="1650"/>
                  </a:lnTo>
                  <a:lnTo>
                    <a:pt x="930" y="1680"/>
                  </a:lnTo>
                  <a:lnTo>
                    <a:pt x="924" y="1713"/>
                  </a:lnTo>
                  <a:lnTo>
                    <a:pt x="948" y="1740"/>
                  </a:lnTo>
                  <a:lnTo>
                    <a:pt x="963" y="1782"/>
                  </a:lnTo>
                  <a:lnTo>
                    <a:pt x="960" y="1824"/>
                  </a:lnTo>
                  <a:lnTo>
                    <a:pt x="1005" y="1869"/>
                  </a:lnTo>
                  <a:lnTo>
                    <a:pt x="990" y="1923"/>
                  </a:lnTo>
                  <a:lnTo>
                    <a:pt x="1002" y="1956"/>
                  </a:lnTo>
                  <a:lnTo>
                    <a:pt x="999" y="1989"/>
                  </a:lnTo>
                  <a:lnTo>
                    <a:pt x="1035" y="1977"/>
                  </a:lnTo>
                  <a:lnTo>
                    <a:pt x="1047" y="1920"/>
                  </a:lnTo>
                  <a:lnTo>
                    <a:pt x="1059" y="1884"/>
                  </a:lnTo>
                  <a:lnTo>
                    <a:pt x="1071" y="1851"/>
                  </a:lnTo>
                  <a:lnTo>
                    <a:pt x="1092" y="1845"/>
                  </a:lnTo>
                  <a:lnTo>
                    <a:pt x="1119" y="1860"/>
                  </a:lnTo>
                  <a:lnTo>
                    <a:pt x="1152" y="1908"/>
                  </a:lnTo>
                  <a:lnTo>
                    <a:pt x="1167" y="1959"/>
                  </a:lnTo>
                  <a:lnTo>
                    <a:pt x="1209" y="1995"/>
                  </a:lnTo>
                  <a:lnTo>
                    <a:pt x="1245" y="1974"/>
                  </a:lnTo>
                  <a:lnTo>
                    <a:pt x="1272" y="1944"/>
                  </a:lnTo>
                  <a:lnTo>
                    <a:pt x="1299" y="1938"/>
                  </a:lnTo>
                  <a:lnTo>
                    <a:pt x="1311" y="1911"/>
                  </a:lnTo>
                  <a:lnTo>
                    <a:pt x="1299" y="1866"/>
                  </a:lnTo>
                  <a:lnTo>
                    <a:pt x="1266" y="1803"/>
                  </a:lnTo>
                  <a:lnTo>
                    <a:pt x="1248" y="1752"/>
                  </a:lnTo>
                  <a:lnTo>
                    <a:pt x="1230" y="1698"/>
                  </a:lnTo>
                  <a:lnTo>
                    <a:pt x="1254" y="1680"/>
                  </a:lnTo>
                  <a:lnTo>
                    <a:pt x="1275" y="1692"/>
                  </a:lnTo>
                  <a:lnTo>
                    <a:pt x="1326" y="1728"/>
                  </a:lnTo>
                  <a:lnTo>
                    <a:pt x="1368" y="1770"/>
                  </a:lnTo>
                  <a:lnTo>
                    <a:pt x="1410" y="1788"/>
                  </a:lnTo>
                  <a:lnTo>
                    <a:pt x="1422" y="1731"/>
                  </a:lnTo>
                  <a:lnTo>
                    <a:pt x="1377" y="1692"/>
                  </a:lnTo>
                  <a:lnTo>
                    <a:pt x="1407" y="1647"/>
                  </a:lnTo>
                  <a:lnTo>
                    <a:pt x="1398" y="1623"/>
                  </a:lnTo>
                  <a:lnTo>
                    <a:pt x="1422" y="1605"/>
                  </a:lnTo>
                  <a:lnTo>
                    <a:pt x="1395" y="1569"/>
                  </a:lnTo>
                  <a:lnTo>
                    <a:pt x="1449" y="1572"/>
                  </a:lnTo>
                  <a:lnTo>
                    <a:pt x="1443" y="1539"/>
                  </a:lnTo>
                  <a:lnTo>
                    <a:pt x="1416" y="1506"/>
                  </a:lnTo>
                  <a:lnTo>
                    <a:pt x="1455" y="1485"/>
                  </a:lnTo>
                  <a:lnTo>
                    <a:pt x="1437" y="1464"/>
                  </a:lnTo>
                  <a:lnTo>
                    <a:pt x="1455" y="1440"/>
                  </a:lnTo>
                  <a:lnTo>
                    <a:pt x="1494" y="1422"/>
                  </a:lnTo>
                  <a:lnTo>
                    <a:pt x="1536" y="1392"/>
                  </a:lnTo>
                  <a:lnTo>
                    <a:pt x="1491" y="1389"/>
                  </a:lnTo>
                  <a:lnTo>
                    <a:pt x="1479" y="1368"/>
                  </a:lnTo>
                  <a:lnTo>
                    <a:pt x="1536" y="1350"/>
                  </a:lnTo>
                  <a:lnTo>
                    <a:pt x="1527" y="1314"/>
                  </a:lnTo>
                  <a:lnTo>
                    <a:pt x="1479" y="1326"/>
                  </a:lnTo>
                  <a:lnTo>
                    <a:pt x="1476" y="1293"/>
                  </a:lnTo>
                  <a:lnTo>
                    <a:pt x="1485" y="1242"/>
                  </a:lnTo>
                  <a:lnTo>
                    <a:pt x="1458" y="1200"/>
                  </a:lnTo>
                  <a:lnTo>
                    <a:pt x="1482" y="1167"/>
                  </a:lnTo>
                  <a:lnTo>
                    <a:pt x="1470" y="1131"/>
                  </a:lnTo>
                  <a:lnTo>
                    <a:pt x="1638" y="1032"/>
                  </a:lnTo>
                  <a:lnTo>
                    <a:pt x="1608" y="996"/>
                  </a:lnTo>
                  <a:lnTo>
                    <a:pt x="1596" y="957"/>
                  </a:lnTo>
                  <a:lnTo>
                    <a:pt x="1620" y="936"/>
                  </a:lnTo>
                  <a:lnTo>
                    <a:pt x="1629" y="894"/>
                  </a:lnTo>
                  <a:lnTo>
                    <a:pt x="1629" y="858"/>
                  </a:lnTo>
                  <a:lnTo>
                    <a:pt x="1629" y="825"/>
                  </a:lnTo>
                  <a:lnTo>
                    <a:pt x="1632" y="789"/>
                  </a:lnTo>
                  <a:lnTo>
                    <a:pt x="1623" y="756"/>
                  </a:lnTo>
                  <a:lnTo>
                    <a:pt x="1602" y="729"/>
                  </a:lnTo>
                  <a:lnTo>
                    <a:pt x="1593" y="696"/>
                  </a:lnTo>
                  <a:lnTo>
                    <a:pt x="1539" y="678"/>
                  </a:lnTo>
                  <a:lnTo>
                    <a:pt x="1509" y="660"/>
                  </a:lnTo>
                  <a:lnTo>
                    <a:pt x="1473" y="621"/>
                  </a:lnTo>
                  <a:lnTo>
                    <a:pt x="1467" y="651"/>
                  </a:lnTo>
                  <a:lnTo>
                    <a:pt x="1440" y="678"/>
                  </a:lnTo>
                  <a:lnTo>
                    <a:pt x="1404" y="669"/>
                  </a:lnTo>
                  <a:lnTo>
                    <a:pt x="1368" y="639"/>
                  </a:lnTo>
                  <a:lnTo>
                    <a:pt x="1332" y="612"/>
                  </a:lnTo>
                  <a:lnTo>
                    <a:pt x="1284" y="600"/>
                  </a:lnTo>
                  <a:lnTo>
                    <a:pt x="1266" y="576"/>
                  </a:lnTo>
                  <a:lnTo>
                    <a:pt x="1245" y="546"/>
                  </a:lnTo>
                  <a:lnTo>
                    <a:pt x="1200" y="537"/>
                  </a:lnTo>
                  <a:lnTo>
                    <a:pt x="1206" y="513"/>
                  </a:lnTo>
                  <a:lnTo>
                    <a:pt x="1212" y="486"/>
                  </a:lnTo>
                  <a:lnTo>
                    <a:pt x="1257" y="474"/>
                  </a:lnTo>
                  <a:lnTo>
                    <a:pt x="1254" y="438"/>
                  </a:lnTo>
                  <a:lnTo>
                    <a:pt x="1251" y="405"/>
                  </a:lnTo>
                  <a:lnTo>
                    <a:pt x="1242" y="372"/>
                  </a:lnTo>
                  <a:lnTo>
                    <a:pt x="1251" y="336"/>
                  </a:lnTo>
                  <a:lnTo>
                    <a:pt x="1230" y="297"/>
                  </a:lnTo>
                  <a:lnTo>
                    <a:pt x="1236" y="276"/>
                  </a:lnTo>
                  <a:lnTo>
                    <a:pt x="1251" y="270"/>
                  </a:lnTo>
                  <a:lnTo>
                    <a:pt x="1260" y="234"/>
                  </a:lnTo>
                  <a:lnTo>
                    <a:pt x="1290" y="204"/>
                  </a:lnTo>
                  <a:lnTo>
                    <a:pt x="1296" y="165"/>
                  </a:lnTo>
                  <a:lnTo>
                    <a:pt x="1284" y="126"/>
                  </a:lnTo>
                  <a:lnTo>
                    <a:pt x="1293" y="90"/>
                  </a:lnTo>
                  <a:lnTo>
                    <a:pt x="1254" y="75"/>
                  </a:lnTo>
                  <a:lnTo>
                    <a:pt x="1221" y="42"/>
                  </a:lnTo>
                  <a:lnTo>
                    <a:pt x="1209" y="0"/>
                  </a:lnTo>
                  <a:lnTo>
                    <a:pt x="1161" y="6"/>
                  </a:lnTo>
                  <a:lnTo>
                    <a:pt x="1116" y="30"/>
                  </a:lnTo>
                  <a:lnTo>
                    <a:pt x="1083" y="24"/>
                  </a:lnTo>
                  <a:lnTo>
                    <a:pt x="168" y="471"/>
                  </a:lnTo>
                  <a:lnTo>
                    <a:pt x="162" y="501"/>
                  </a:lnTo>
                  <a:lnTo>
                    <a:pt x="141" y="555"/>
                  </a:lnTo>
                  <a:lnTo>
                    <a:pt x="0" y="1158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Text Box 56"/>
            <p:cNvSpPr txBox="1">
              <a:spLocks noChangeArrowheads="1"/>
            </p:cNvSpPr>
            <p:nvPr/>
          </p:nvSpPr>
          <p:spPr bwMode="auto">
            <a:xfrm>
              <a:off x="7392961" y="3072417"/>
              <a:ext cx="2841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Fayette</a:t>
              </a:r>
            </a:p>
          </p:txBody>
        </p:sp>
        <p:sp>
          <p:nvSpPr>
            <p:cNvPr id="3129" name="Freeform 57"/>
            <p:cNvSpPr>
              <a:spLocks/>
            </p:cNvSpPr>
            <p:nvPr/>
          </p:nvSpPr>
          <p:spPr bwMode="auto">
            <a:xfrm>
              <a:off x="7681913" y="2986089"/>
              <a:ext cx="392112" cy="441325"/>
            </a:xfrm>
            <a:custGeom>
              <a:avLst/>
              <a:gdLst/>
              <a:ahLst/>
              <a:cxnLst>
                <a:cxn ang="0">
                  <a:pos x="1215" y="1553"/>
                </a:cxn>
                <a:cxn ang="0">
                  <a:pos x="1181" y="1527"/>
                </a:cxn>
                <a:cxn ang="0">
                  <a:pos x="1167" y="1427"/>
                </a:cxn>
                <a:cxn ang="0">
                  <a:pos x="1124" y="1374"/>
                </a:cxn>
                <a:cxn ang="0">
                  <a:pos x="1066" y="1403"/>
                </a:cxn>
                <a:cxn ang="0">
                  <a:pos x="1004" y="1427"/>
                </a:cxn>
                <a:cxn ang="0">
                  <a:pos x="966" y="1350"/>
                </a:cxn>
                <a:cxn ang="0">
                  <a:pos x="899" y="1341"/>
                </a:cxn>
                <a:cxn ang="0">
                  <a:pos x="831" y="1358"/>
                </a:cxn>
                <a:cxn ang="0">
                  <a:pos x="761" y="1298"/>
                </a:cxn>
                <a:cxn ang="0">
                  <a:pos x="672" y="1298"/>
                </a:cxn>
                <a:cxn ang="0">
                  <a:pos x="588" y="1350"/>
                </a:cxn>
                <a:cxn ang="0">
                  <a:pos x="511" y="1283"/>
                </a:cxn>
                <a:cxn ang="0">
                  <a:pos x="444" y="1254"/>
                </a:cxn>
                <a:cxn ang="0">
                  <a:pos x="362" y="1308"/>
                </a:cxn>
                <a:cxn ang="0">
                  <a:pos x="359" y="1244"/>
                </a:cxn>
                <a:cxn ang="0">
                  <a:pos x="330" y="1083"/>
                </a:cxn>
                <a:cxn ang="0">
                  <a:pos x="243" y="1131"/>
                </a:cxn>
                <a:cxn ang="0">
                  <a:pos x="72" y="1215"/>
                </a:cxn>
                <a:cxn ang="0">
                  <a:pos x="0" y="1200"/>
                </a:cxn>
                <a:cxn ang="0">
                  <a:pos x="45" y="1113"/>
                </a:cxn>
                <a:cxn ang="0">
                  <a:pos x="66" y="1047"/>
                </a:cxn>
                <a:cxn ang="0">
                  <a:pos x="60" y="972"/>
                </a:cxn>
                <a:cxn ang="0">
                  <a:pos x="159" y="900"/>
                </a:cxn>
                <a:cxn ang="0">
                  <a:pos x="159" y="858"/>
                </a:cxn>
                <a:cxn ang="0">
                  <a:pos x="99" y="801"/>
                </a:cxn>
                <a:cxn ang="0">
                  <a:pos x="105" y="675"/>
                </a:cxn>
                <a:cxn ang="0">
                  <a:pos x="231" y="504"/>
                </a:cxn>
                <a:cxn ang="0">
                  <a:pos x="252" y="402"/>
                </a:cxn>
                <a:cxn ang="0">
                  <a:pos x="255" y="297"/>
                </a:cxn>
                <a:cxn ang="0">
                  <a:pos x="1239" y="228"/>
                </a:cxn>
                <a:cxn ang="0">
                  <a:pos x="1596" y="996"/>
                </a:cxn>
                <a:cxn ang="0">
                  <a:pos x="1530" y="1068"/>
                </a:cxn>
                <a:cxn ang="0">
                  <a:pos x="1512" y="1179"/>
                </a:cxn>
                <a:cxn ang="0">
                  <a:pos x="1476" y="1338"/>
                </a:cxn>
                <a:cxn ang="0">
                  <a:pos x="1428" y="1326"/>
                </a:cxn>
                <a:cxn ang="0">
                  <a:pos x="1461" y="1410"/>
                </a:cxn>
                <a:cxn ang="0">
                  <a:pos x="1425" y="1515"/>
                </a:cxn>
                <a:cxn ang="0">
                  <a:pos x="1398" y="1490"/>
                </a:cxn>
                <a:cxn ang="0">
                  <a:pos x="1335" y="1487"/>
                </a:cxn>
                <a:cxn ang="0">
                  <a:pos x="1299" y="1508"/>
                </a:cxn>
                <a:cxn ang="0">
                  <a:pos x="1272" y="1439"/>
                </a:cxn>
                <a:cxn ang="0">
                  <a:pos x="1254" y="1485"/>
                </a:cxn>
              </a:cxnLst>
              <a:rect l="0" t="0" r="r" b="b"/>
              <a:pathLst>
                <a:path w="1626" h="1589">
                  <a:moveTo>
                    <a:pt x="1248" y="1529"/>
                  </a:moveTo>
                  <a:lnTo>
                    <a:pt x="1217" y="1530"/>
                  </a:lnTo>
                  <a:lnTo>
                    <a:pt x="1215" y="1553"/>
                  </a:lnTo>
                  <a:lnTo>
                    <a:pt x="1215" y="1589"/>
                  </a:lnTo>
                  <a:lnTo>
                    <a:pt x="1173" y="1578"/>
                  </a:lnTo>
                  <a:lnTo>
                    <a:pt x="1181" y="1527"/>
                  </a:lnTo>
                  <a:lnTo>
                    <a:pt x="1170" y="1500"/>
                  </a:lnTo>
                  <a:lnTo>
                    <a:pt x="1157" y="1464"/>
                  </a:lnTo>
                  <a:lnTo>
                    <a:pt x="1167" y="1427"/>
                  </a:lnTo>
                  <a:lnTo>
                    <a:pt x="1160" y="1412"/>
                  </a:lnTo>
                  <a:lnTo>
                    <a:pt x="1134" y="1388"/>
                  </a:lnTo>
                  <a:lnTo>
                    <a:pt x="1124" y="1374"/>
                  </a:lnTo>
                  <a:lnTo>
                    <a:pt x="1089" y="1364"/>
                  </a:lnTo>
                  <a:lnTo>
                    <a:pt x="1082" y="1373"/>
                  </a:lnTo>
                  <a:lnTo>
                    <a:pt x="1066" y="1403"/>
                  </a:lnTo>
                  <a:lnTo>
                    <a:pt x="1044" y="1428"/>
                  </a:lnTo>
                  <a:lnTo>
                    <a:pt x="1023" y="1434"/>
                  </a:lnTo>
                  <a:lnTo>
                    <a:pt x="1004" y="1427"/>
                  </a:lnTo>
                  <a:lnTo>
                    <a:pt x="998" y="1406"/>
                  </a:lnTo>
                  <a:lnTo>
                    <a:pt x="978" y="1378"/>
                  </a:lnTo>
                  <a:lnTo>
                    <a:pt x="966" y="1350"/>
                  </a:lnTo>
                  <a:lnTo>
                    <a:pt x="945" y="1344"/>
                  </a:lnTo>
                  <a:lnTo>
                    <a:pt x="923" y="1338"/>
                  </a:lnTo>
                  <a:lnTo>
                    <a:pt x="899" y="1341"/>
                  </a:lnTo>
                  <a:lnTo>
                    <a:pt x="876" y="1344"/>
                  </a:lnTo>
                  <a:lnTo>
                    <a:pt x="857" y="1352"/>
                  </a:lnTo>
                  <a:lnTo>
                    <a:pt x="831" y="1358"/>
                  </a:lnTo>
                  <a:lnTo>
                    <a:pt x="800" y="1373"/>
                  </a:lnTo>
                  <a:lnTo>
                    <a:pt x="770" y="1347"/>
                  </a:lnTo>
                  <a:lnTo>
                    <a:pt x="761" y="1298"/>
                  </a:lnTo>
                  <a:lnTo>
                    <a:pt x="728" y="1293"/>
                  </a:lnTo>
                  <a:lnTo>
                    <a:pt x="701" y="1289"/>
                  </a:lnTo>
                  <a:lnTo>
                    <a:pt x="672" y="1298"/>
                  </a:lnTo>
                  <a:lnTo>
                    <a:pt x="654" y="1310"/>
                  </a:lnTo>
                  <a:lnTo>
                    <a:pt x="629" y="1329"/>
                  </a:lnTo>
                  <a:lnTo>
                    <a:pt x="588" y="1350"/>
                  </a:lnTo>
                  <a:lnTo>
                    <a:pt x="537" y="1338"/>
                  </a:lnTo>
                  <a:lnTo>
                    <a:pt x="531" y="1305"/>
                  </a:lnTo>
                  <a:lnTo>
                    <a:pt x="511" y="1283"/>
                  </a:lnTo>
                  <a:lnTo>
                    <a:pt x="498" y="1259"/>
                  </a:lnTo>
                  <a:lnTo>
                    <a:pt x="482" y="1253"/>
                  </a:lnTo>
                  <a:lnTo>
                    <a:pt x="444" y="1254"/>
                  </a:lnTo>
                  <a:lnTo>
                    <a:pt x="399" y="1289"/>
                  </a:lnTo>
                  <a:lnTo>
                    <a:pt x="378" y="1304"/>
                  </a:lnTo>
                  <a:lnTo>
                    <a:pt x="362" y="1308"/>
                  </a:lnTo>
                  <a:lnTo>
                    <a:pt x="353" y="1299"/>
                  </a:lnTo>
                  <a:lnTo>
                    <a:pt x="351" y="1280"/>
                  </a:lnTo>
                  <a:lnTo>
                    <a:pt x="359" y="1244"/>
                  </a:lnTo>
                  <a:lnTo>
                    <a:pt x="369" y="1197"/>
                  </a:lnTo>
                  <a:lnTo>
                    <a:pt x="327" y="1152"/>
                  </a:lnTo>
                  <a:lnTo>
                    <a:pt x="330" y="1083"/>
                  </a:lnTo>
                  <a:lnTo>
                    <a:pt x="318" y="1085"/>
                  </a:lnTo>
                  <a:lnTo>
                    <a:pt x="258" y="1119"/>
                  </a:lnTo>
                  <a:lnTo>
                    <a:pt x="243" y="1131"/>
                  </a:lnTo>
                  <a:lnTo>
                    <a:pt x="201" y="1169"/>
                  </a:lnTo>
                  <a:lnTo>
                    <a:pt x="183" y="1161"/>
                  </a:lnTo>
                  <a:lnTo>
                    <a:pt x="72" y="1215"/>
                  </a:lnTo>
                  <a:lnTo>
                    <a:pt x="44" y="1232"/>
                  </a:lnTo>
                  <a:lnTo>
                    <a:pt x="21" y="1218"/>
                  </a:lnTo>
                  <a:lnTo>
                    <a:pt x="0" y="1200"/>
                  </a:lnTo>
                  <a:lnTo>
                    <a:pt x="30" y="1155"/>
                  </a:lnTo>
                  <a:lnTo>
                    <a:pt x="21" y="1131"/>
                  </a:lnTo>
                  <a:lnTo>
                    <a:pt x="45" y="1113"/>
                  </a:lnTo>
                  <a:lnTo>
                    <a:pt x="18" y="1077"/>
                  </a:lnTo>
                  <a:lnTo>
                    <a:pt x="72" y="1080"/>
                  </a:lnTo>
                  <a:lnTo>
                    <a:pt x="66" y="1047"/>
                  </a:lnTo>
                  <a:lnTo>
                    <a:pt x="39" y="1014"/>
                  </a:lnTo>
                  <a:lnTo>
                    <a:pt x="78" y="993"/>
                  </a:lnTo>
                  <a:lnTo>
                    <a:pt x="60" y="972"/>
                  </a:lnTo>
                  <a:lnTo>
                    <a:pt x="78" y="948"/>
                  </a:lnTo>
                  <a:lnTo>
                    <a:pt x="117" y="930"/>
                  </a:lnTo>
                  <a:lnTo>
                    <a:pt x="159" y="900"/>
                  </a:lnTo>
                  <a:lnTo>
                    <a:pt x="114" y="897"/>
                  </a:lnTo>
                  <a:lnTo>
                    <a:pt x="102" y="876"/>
                  </a:lnTo>
                  <a:lnTo>
                    <a:pt x="159" y="858"/>
                  </a:lnTo>
                  <a:lnTo>
                    <a:pt x="150" y="822"/>
                  </a:lnTo>
                  <a:lnTo>
                    <a:pt x="102" y="834"/>
                  </a:lnTo>
                  <a:lnTo>
                    <a:pt x="99" y="801"/>
                  </a:lnTo>
                  <a:lnTo>
                    <a:pt x="108" y="750"/>
                  </a:lnTo>
                  <a:lnTo>
                    <a:pt x="81" y="708"/>
                  </a:lnTo>
                  <a:lnTo>
                    <a:pt x="105" y="675"/>
                  </a:lnTo>
                  <a:lnTo>
                    <a:pt x="93" y="639"/>
                  </a:lnTo>
                  <a:lnTo>
                    <a:pt x="261" y="540"/>
                  </a:lnTo>
                  <a:lnTo>
                    <a:pt x="231" y="504"/>
                  </a:lnTo>
                  <a:lnTo>
                    <a:pt x="219" y="465"/>
                  </a:lnTo>
                  <a:lnTo>
                    <a:pt x="243" y="444"/>
                  </a:lnTo>
                  <a:lnTo>
                    <a:pt x="252" y="402"/>
                  </a:lnTo>
                  <a:lnTo>
                    <a:pt x="252" y="366"/>
                  </a:lnTo>
                  <a:lnTo>
                    <a:pt x="252" y="333"/>
                  </a:lnTo>
                  <a:lnTo>
                    <a:pt x="255" y="297"/>
                  </a:lnTo>
                  <a:lnTo>
                    <a:pt x="249" y="276"/>
                  </a:lnTo>
                  <a:lnTo>
                    <a:pt x="1113" y="0"/>
                  </a:lnTo>
                  <a:lnTo>
                    <a:pt x="1239" y="228"/>
                  </a:lnTo>
                  <a:lnTo>
                    <a:pt x="1389" y="531"/>
                  </a:lnTo>
                  <a:lnTo>
                    <a:pt x="1626" y="975"/>
                  </a:lnTo>
                  <a:lnTo>
                    <a:pt x="1596" y="996"/>
                  </a:lnTo>
                  <a:lnTo>
                    <a:pt x="1581" y="1026"/>
                  </a:lnTo>
                  <a:lnTo>
                    <a:pt x="1545" y="1029"/>
                  </a:lnTo>
                  <a:lnTo>
                    <a:pt x="1530" y="1068"/>
                  </a:lnTo>
                  <a:lnTo>
                    <a:pt x="1530" y="1113"/>
                  </a:lnTo>
                  <a:lnTo>
                    <a:pt x="1539" y="1146"/>
                  </a:lnTo>
                  <a:lnTo>
                    <a:pt x="1512" y="1179"/>
                  </a:lnTo>
                  <a:lnTo>
                    <a:pt x="1503" y="1236"/>
                  </a:lnTo>
                  <a:lnTo>
                    <a:pt x="1500" y="1302"/>
                  </a:lnTo>
                  <a:lnTo>
                    <a:pt x="1476" y="1338"/>
                  </a:lnTo>
                  <a:lnTo>
                    <a:pt x="1470" y="1386"/>
                  </a:lnTo>
                  <a:lnTo>
                    <a:pt x="1395" y="1347"/>
                  </a:lnTo>
                  <a:lnTo>
                    <a:pt x="1428" y="1326"/>
                  </a:lnTo>
                  <a:lnTo>
                    <a:pt x="1383" y="1320"/>
                  </a:lnTo>
                  <a:lnTo>
                    <a:pt x="1404" y="1392"/>
                  </a:lnTo>
                  <a:lnTo>
                    <a:pt x="1461" y="1410"/>
                  </a:lnTo>
                  <a:lnTo>
                    <a:pt x="1461" y="1468"/>
                  </a:lnTo>
                  <a:lnTo>
                    <a:pt x="1485" y="1512"/>
                  </a:lnTo>
                  <a:lnTo>
                    <a:pt x="1425" y="1515"/>
                  </a:lnTo>
                  <a:lnTo>
                    <a:pt x="1445" y="1496"/>
                  </a:lnTo>
                  <a:lnTo>
                    <a:pt x="1430" y="1478"/>
                  </a:lnTo>
                  <a:lnTo>
                    <a:pt x="1398" y="1490"/>
                  </a:lnTo>
                  <a:lnTo>
                    <a:pt x="1380" y="1503"/>
                  </a:lnTo>
                  <a:lnTo>
                    <a:pt x="1337" y="1518"/>
                  </a:lnTo>
                  <a:lnTo>
                    <a:pt x="1335" y="1487"/>
                  </a:lnTo>
                  <a:lnTo>
                    <a:pt x="1326" y="1479"/>
                  </a:lnTo>
                  <a:lnTo>
                    <a:pt x="1320" y="1475"/>
                  </a:lnTo>
                  <a:lnTo>
                    <a:pt x="1299" y="1508"/>
                  </a:lnTo>
                  <a:lnTo>
                    <a:pt x="1283" y="1491"/>
                  </a:lnTo>
                  <a:lnTo>
                    <a:pt x="1277" y="1466"/>
                  </a:lnTo>
                  <a:lnTo>
                    <a:pt x="1272" y="1439"/>
                  </a:lnTo>
                  <a:lnTo>
                    <a:pt x="1242" y="1446"/>
                  </a:lnTo>
                  <a:lnTo>
                    <a:pt x="1251" y="1466"/>
                  </a:lnTo>
                  <a:lnTo>
                    <a:pt x="1254" y="1485"/>
                  </a:lnTo>
                  <a:lnTo>
                    <a:pt x="1257" y="1515"/>
                  </a:lnTo>
                  <a:lnTo>
                    <a:pt x="1248" y="1529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Text Box 58"/>
            <p:cNvSpPr txBox="1">
              <a:spLocks noChangeArrowheads="1"/>
            </p:cNvSpPr>
            <p:nvPr/>
          </p:nvSpPr>
          <p:spPr bwMode="auto">
            <a:xfrm>
              <a:off x="7775216" y="3069036"/>
              <a:ext cx="209550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Clark</a:t>
              </a:r>
            </a:p>
          </p:txBody>
        </p:sp>
        <p:sp>
          <p:nvSpPr>
            <p:cNvPr id="3138" name="Text Box 66"/>
            <p:cNvSpPr txBox="1">
              <a:spLocks noChangeArrowheads="1"/>
            </p:cNvSpPr>
            <p:nvPr/>
          </p:nvSpPr>
          <p:spPr bwMode="auto">
            <a:xfrm>
              <a:off x="6551150" y="3086314"/>
              <a:ext cx="3095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Spencer</a:t>
              </a:r>
              <a:r>
                <a:rPr lang="en-US" sz="800" dirty="0">
                  <a:solidFill>
                    <a:schemeClr val="bg1"/>
                  </a:solidFill>
                  <a:latin typeface="Arial Narrow" pitchFamily="34" charset="0"/>
                </a:rPr>
                <a:t> </a:t>
              </a:r>
            </a:p>
          </p:txBody>
        </p:sp>
        <p:sp>
          <p:nvSpPr>
            <p:cNvPr id="3131" name="Freeform 59"/>
            <p:cNvSpPr>
              <a:spLocks/>
            </p:cNvSpPr>
            <p:nvPr/>
          </p:nvSpPr>
          <p:spPr bwMode="auto">
            <a:xfrm>
              <a:off x="6035676" y="2620964"/>
              <a:ext cx="563563" cy="579437"/>
            </a:xfrm>
            <a:custGeom>
              <a:avLst/>
              <a:gdLst/>
              <a:ahLst/>
              <a:cxnLst>
                <a:cxn ang="0">
                  <a:pos x="148" y="1760"/>
                </a:cxn>
                <a:cxn ang="0">
                  <a:pos x="172" y="1660"/>
                </a:cxn>
                <a:cxn ang="0">
                  <a:pos x="208" y="1528"/>
                </a:cxn>
                <a:cxn ang="0">
                  <a:pos x="188" y="1400"/>
                </a:cxn>
                <a:cxn ang="0">
                  <a:pos x="184" y="1256"/>
                </a:cxn>
                <a:cxn ang="0">
                  <a:pos x="204" y="1128"/>
                </a:cxn>
                <a:cxn ang="0">
                  <a:pos x="260" y="1004"/>
                </a:cxn>
                <a:cxn ang="0">
                  <a:pos x="388" y="896"/>
                </a:cxn>
                <a:cxn ang="0">
                  <a:pos x="468" y="772"/>
                </a:cxn>
                <a:cxn ang="0">
                  <a:pos x="480" y="652"/>
                </a:cxn>
                <a:cxn ang="0">
                  <a:pos x="504" y="576"/>
                </a:cxn>
                <a:cxn ang="0">
                  <a:pos x="592" y="524"/>
                </a:cxn>
                <a:cxn ang="0">
                  <a:pos x="684" y="504"/>
                </a:cxn>
                <a:cxn ang="0">
                  <a:pos x="792" y="540"/>
                </a:cxn>
                <a:cxn ang="0">
                  <a:pos x="832" y="636"/>
                </a:cxn>
                <a:cxn ang="0">
                  <a:pos x="936" y="636"/>
                </a:cxn>
                <a:cxn ang="0">
                  <a:pos x="1040" y="556"/>
                </a:cxn>
                <a:cxn ang="0">
                  <a:pos x="1100" y="548"/>
                </a:cxn>
                <a:cxn ang="0">
                  <a:pos x="1168" y="540"/>
                </a:cxn>
                <a:cxn ang="0">
                  <a:pos x="1176" y="472"/>
                </a:cxn>
                <a:cxn ang="0">
                  <a:pos x="1220" y="368"/>
                </a:cxn>
                <a:cxn ang="0">
                  <a:pos x="1238" y="287"/>
                </a:cxn>
                <a:cxn ang="0">
                  <a:pos x="1316" y="64"/>
                </a:cxn>
                <a:cxn ang="0">
                  <a:pos x="1440" y="68"/>
                </a:cxn>
                <a:cxn ang="0">
                  <a:pos x="1608" y="200"/>
                </a:cxn>
                <a:cxn ang="0">
                  <a:pos x="1552" y="224"/>
                </a:cxn>
                <a:cxn ang="0">
                  <a:pos x="1656" y="228"/>
                </a:cxn>
                <a:cxn ang="0">
                  <a:pos x="1832" y="344"/>
                </a:cxn>
                <a:cxn ang="0">
                  <a:pos x="2032" y="488"/>
                </a:cxn>
                <a:cxn ang="0">
                  <a:pos x="2220" y="564"/>
                </a:cxn>
                <a:cxn ang="0">
                  <a:pos x="2236" y="1416"/>
                </a:cxn>
                <a:cxn ang="0">
                  <a:pos x="972" y="1584"/>
                </a:cxn>
                <a:cxn ang="0">
                  <a:pos x="228" y="1904"/>
                </a:cxn>
                <a:cxn ang="0">
                  <a:pos x="140" y="2036"/>
                </a:cxn>
                <a:cxn ang="0">
                  <a:pos x="76" y="2086"/>
                </a:cxn>
                <a:cxn ang="0">
                  <a:pos x="0" y="2064"/>
                </a:cxn>
                <a:cxn ang="0">
                  <a:pos x="64" y="2024"/>
                </a:cxn>
                <a:cxn ang="0">
                  <a:pos x="112" y="1960"/>
                </a:cxn>
                <a:cxn ang="0">
                  <a:pos x="152" y="1856"/>
                </a:cxn>
              </a:cxnLst>
              <a:rect l="0" t="0" r="r" b="b"/>
              <a:pathLst>
                <a:path w="2328" h="2086">
                  <a:moveTo>
                    <a:pt x="156" y="1804"/>
                  </a:moveTo>
                  <a:lnTo>
                    <a:pt x="148" y="1760"/>
                  </a:lnTo>
                  <a:lnTo>
                    <a:pt x="152" y="1708"/>
                  </a:lnTo>
                  <a:lnTo>
                    <a:pt x="172" y="1660"/>
                  </a:lnTo>
                  <a:lnTo>
                    <a:pt x="196" y="1600"/>
                  </a:lnTo>
                  <a:lnTo>
                    <a:pt x="208" y="1528"/>
                  </a:lnTo>
                  <a:lnTo>
                    <a:pt x="196" y="1464"/>
                  </a:lnTo>
                  <a:lnTo>
                    <a:pt x="188" y="1400"/>
                  </a:lnTo>
                  <a:lnTo>
                    <a:pt x="184" y="1332"/>
                  </a:lnTo>
                  <a:lnTo>
                    <a:pt x="184" y="1256"/>
                  </a:lnTo>
                  <a:lnTo>
                    <a:pt x="180" y="1192"/>
                  </a:lnTo>
                  <a:lnTo>
                    <a:pt x="204" y="1128"/>
                  </a:lnTo>
                  <a:lnTo>
                    <a:pt x="228" y="1048"/>
                  </a:lnTo>
                  <a:lnTo>
                    <a:pt x="260" y="1004"/>
                  </a:lnTo>
                  <a:lnTo>
                    <a:pt x="320" y="948"/>
                  </a:lnTo>
                  <a:lnTo>
                    <a:pt x="388" y="896"/>
                  </a:lnTo>
                  <a:lnTo>
                    <a:pt x="428" y="852"/>
                  </a:lnTo>
                  <a:lnTo>
                    <a:pt x="468" y="772"/>
                  </a:lnTo>
                  <a:lnTo>
                    <a:pt x="480" y="712"/>
                  </a:lnTo>
                  <a:lnTo>
                    <a:pt x="480" y="652"/>
                  </a:lnTo>
                  <a:lnTo>
                    <a:pt x="484" y="616"/>
                  </a:lnTo>
                  <a:lnTo>
                    <a:pt x="504" y="576"/>
                  </a:lnTo>
                  <a:lnTo>
                    <a:pt x="536" y="540"/>
                  </a:lnTo>
                  <a:lnTo>
                    <a:pt x="592" y="524"/>
                  </a:lnTo>
                  <a:lnTo>
                    <a:pt x="636" y="516"/>
                  </a:lnTo>
                  <a:lnTo>
                    <a:pt x="684" y="504"/>
                  </a:lnTo>
                  <a:lnTo>
                    <a:pt x="740" y="500"/>
                  </a:lnTo>
                  <a:lnTo>
                    <a:pt x="792" y="540"/>
                  </a:lnTo>
                  <a:lnTo>
                    <a:pt x="788" y="584"/>
                  </a:lnTo>
                  <a:lnTo>
                    <a:pt x="832" y="636"/>
                  </a:lnTo>
                  <a:lnTo>
                    <a:pt x="844" y="672"/>
                  </a:lnTo>
                  <a:lnTo>
                    <a:pt x="936" y="636"/>
                  </a:lnTo>
                  <a:lnTo>
                    <a:pt x="988" y="584"/>
                  </a:lnTo>
                  <a:lnTo>
                    <a:pt x="1040" y="556"/>
                  </a:lnTo>
                  <a:lnTo>
                    <a:pt x="1052" y="528"/>
                  </a:lnTo>
                  <a:lnTo>
                    <a:pt x="1100" y="548"/>
                  </a:lnTo>
                  <a:lnTo>
                    <a:pt x="1136" y="580"/>
                  </a:lnTo>
                  <a:lnTo>
                    <a:pt x="1168" y="540"/>
                  </a:lnTo>
                  <a:lnTo>
                    <a:pt x="1140" y="492"/>
                  </a:lnTo>
                  <a:lnTo>
                    <a:pt x="1176" y="472"/>
                  </a:lnTo>
                  <a:lnTo>
                    <a:pt x="1220" y="428"/>
                  </a:lnTo>
                  <a:lnTo>
                    <a:pt x="1220" y="368"/>
                  </a:lnTo>
                  <a:lnTo>
                    <a:pt x="1232" y="328"/>
                  </a:lnTo>
                  <a:lnTo>
                    <a:pt x="1238" y="287"/>
                  </a:lnTo>
                  <a:lnTo>
                    <a:pt x="1300" y="212"/>
                  </a:lnTo>
                  <a:lnTo>
                    <a:pt x="1316" y="64"/>
                  </a:lnTo>
                  <a:lnTo>
                    <a:pt x="1320" y="0"/>
                  </a:lnTo>
                  <a:lnTo>
                    <a:pt x="1440" y="68"/>
                  </a:lnTo>
                  <a:lnTo>
                    <a:pt x="1564" y="160"/>
                  </a:lnTo>
                  <a:lnTo>
                    <a:pt x="1608" y="200"/>
                  </a:lnTo>
                  <a:lnTo>
                    <a:pt x="1588" y="200"/>
                  </a:lnTo>
                  <a:lnTo>
                    <a:pt x="1552" y="224"/>
                  </a:lnTo>
                  <a:lnTo>
                    <a:pt x="1604" y="236"/>
                  </a:lnTo>
                  <a:lnTo>
                    <a:pt x="1656" y="228"/>
                  </a:lnTo>
                  <a:lnTo>
                    <a:pt x="1720" y="260"/>
                  </a:lnTo>
                  <a:lnTo>
                    <a:pt x="1832" y="344"/>
                  </a:lnTo>
                  <a:lnTo>
                    <a:pt x="1956" y="440"/>
                  </a:lnTo>
                  <a:lnTo>
                    <a:pt x="2032" y="488"/>
                  </a:lnTo>
                  <a:lnTo>
                    <a:pt x="2100" y="516"/>
                  </a:lnTo>
                  <a:lnTo>
                    <a:pt x="2220" y="564"/>
                  </a:lnTo>
                  <a:lnTo>
                    <a:pt x="2328" y="604"/>
                  </a:lnTo>
                  <a:lnTo>
                    <a:pt x="2236" y="1416"/>
                  </a:lnTo>
                  <a:lnTo>
                    <a:pt x="1620" y="1656"/>
                  </a:lnTo>
                  <a:lnTo>
                    <a:pt x="972" y="1584"/>
                  </a:lnTo>
                  <a:lnTo>
                    <a:pt x="276" y="1856"/>
                  </a:lnTo>
                  <a:lnTo>
                    <a:pt x="228" y="1904"/>
                  </a:lnTo>
                  <a:lnTo>
                    <a:pt x="166" y="1972"/>
                  </a:lnTo>
                  <a:lnTo>
                    <a:pt x="140" y="2036"/>
                  </a:lnTo>
                  <a:lnTo>
                    <a:pt x="92" y="2064"/>
                  </a:lnTo>
                  <a:lnTo>
                    <a:pt x="76" y="2086"/>
                  </a:lnTo>
                  <a:lnTo>
                    <a:pt x="36" y="2068"/>
                  </a:lnTo>
                  <a:lnTo>
                    <a:pt x="0" y="2064"/>
                  </a:lnTo>
                  <a:lnTo>
                    <a:pt x="32" y="2040"/>
                  </a:lnTo>
                  <a:lnTo>
                    <a:pt x="64" y="2024"/>
                  </a:lnTo>
                  <a:lnTo>
                    <a:pt x="92" y="2004"/>
                  </a:lnTo>
                  <a:lnTo>
                    <a:pt x="112" y="1960"/>
                  </a:lnTo>
                  <a:lnTo>
                    <a:pt x="136" y="1916"/>
                  </a:lnTo>
                  <a:lnTo>
                    <a:pt x="152" y="1856"/>
                  </a:lnTo>
                  <a:lnTo>
                    <a:pt x="156" y="1804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Text Box 60"/>
            <p:cNvSpPr txBox="1">
              <a:spLocks noChangeArrowheads="1"/>
            </p:cNvSpPr>
            <p:nvPr/>
          </p:nvSpPr>
          <p:spPr bwMode="auto">
            <a:xfrm>
              <a:off x="6177474" y="2871549"/>
              <a:ext cx="363538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Jefferson</a:t>
              </a:r>
            </a:p>
          </p:txBody>
        </p:sp>
        <p:sp>
          <p:nvSpPr>
            <p:cNvPr id="3139" name="Text Box 67"/>
            <p:cNvSpPr txBox="1">
              <a:spLocks noChangeArrowheads="1"/>
            </p:cNvSpPr>
            <p:nvPr/>
          </p:nvSpPr>
          <p:spPr bwMode="auto">
            <a:xfrm>
              <a:off x="7845426" y="2341564"/>
              <a:ext cx="244475" cy="6679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60000"/>
                </a:lnSpc>
              </a:pPr>
              <a:r>
                <a:rPr lang="en-US" sz="500" dirty="0">
                  <a:latin typeface="Arial Narrow" pitchFamily="34" charset="0"/>
                </a:rPr>
                <a:t>Robert</a:t>
              </a:r>
            </a:p>
            <a:p>
              <a:pPr algn="ctr">
                <a:lnSpc>
                  <a:spcPct val="60000"/>
                </a:lnSpc>
              </a:pPr>
              <a:r>
                <a:rPr lang="en-US" sz="500" b="1" dirty="0">
                  <a:latin typeface="Arial Narrow" pitchFamily="34" charset="0"/>
                </a:rPr>
                <a:t>son</a:t>
              </a:r>
            </a:p>
          </p:txBody>
        </p:sp>
        <p:sp>
          <p:nvSpPr>
            <p:cNvPr id="3140" name="Freeform 68"/>
            <p:cNvSpPr>
              <a:spLocks/>
            </p:cNvSpPr>
            <p:nvPr/>
          </p:nvSpPr>
          <p:spPr bwMode="auto">
            <a:xfrm>
              <a:off x="8027988" y="1987551"/>
              <a:ext cx="379412" cy="473075"/>
            </a:xfrm>
            <a:custGeom>
              <a:avLst/>
              <a:gdLst/>
              <a:ahLst/>
              <a:cxnLst>
                <a:cxn ang="0">
                  <a:pos x="390" y="1"/>
                </a:cxn>
                <a:cxn ang="0">
                  <a:pos x="435" y="16"/>
                </a:cxn>
                <a:cxn ang="0">
                  <a:pos x="492" y="34"/>
                </a:cxn>
                <a:cxn ang="0">
                  <a:pos x="543" y="55"/>
                </a:cxn>
                <a:cxn ang="0">
                  <a:pos x="594" y="94"/>
                </a:cxn>
                <a:cxn ang="0">
                  <a:pos x="612" y="136"/>
                </a:cxn>
                <a:cxn ang="0">
                  <a:pos x="621" y="184"/>
                </a:cxn>
                <a:cxn ang="0">
                  <a:pos x="633" y="232"/>
                </a:cxn>
                <a:cxn ang="0">
                  <a:pos x="657" y="277"/>
                </a:cxn>
                <a:cxn ang="0">
                  <a:pos x="726" y="310"/>
                </a:cxn>
                <a:cxn ang="0">
                  <a:pos x="774" y="319"/>
                </a:cxn>
                <a:cxn ang="0">
                  <a:pos x="828" y="331"/>
                </a:cxn>
                <a:cxn ang="0">
                  <a:pos x="864" y="349"/>
                </a:cxn>
                <a:cxn ang="0">
                  <a:pos x="885" y="403"/>
                </a:cxn>
                <a:cxn ang="0">
                  <a:pos x="906" y="451"/>
                </a:cxn>
                <a:cxn ang="0">
                  <a:pos x="912" y="511"/>
                </a:cxn>
                <a:cxn ang="0">
                  <a:pos x="936" y="574"/>
                </a:cxn>
                <a:cxn ang="0">
                  <a:pos x="969" y="601"/>
                </a:cxn>
                <a:cxn ang="0">
                  <a:pos x="1041" y="613"/>
                </a:cxn>
                <a:cxn ang="0">
                  <a:pos x="1110" y="622"/>
                </a:cxn>
                <a:cxn ang="0">
                  <a:pos x="1197" y="649"/>
                </a:cxn>
                <a:cxn ang="0">
                  <a:pos x="1290" y="691"/>
                </a:cxn>
                <a:cxn ang="0">
                  <a:pos x="1368" y="715"/>
                </a:cxn>
                <a:cxn ang="0">
                  <a:pos x="1431" y="718"/>
                </a:cxn>
                <a:cxn ang="0">
                  <a:pos x="1497" y="691"/>
                </a:cxn>
                <a:cxn ang="0">
                  <a:pos x="1569" y="802"/>
                </a:cxn>
                <a:cxn ang="0">
                  <a:pos x="1509" y="1282"/>
                </a:cxn>
                <a:cxn ang="0">
                  <a:pos x="609" y="1690"/>
                </a:cxn>
                <a:cxn ang="0">
                  <a:pos x="297" y="1510"/>
                </a:cxn>
                <a:cxn ang="0">
                  <a:pos x="231" y="1420"/>
                </a:cxn>
                <a:cxn ang="0">
                  <a:pos x="195" y="1366"/>
                </a:cxn>
                <a:cxn ang="0">
                  <a:pos x="162" y="1291"/>
                </a:cxn>
                <a:cxn ang="0">
                  <a:pos x="144" y="1237"/>
                </a:cxn>
                <a:cxn ang="0">
                  <a:pos x="132" y="1174"/>
                </a:cxn>
                <a:cxn ang="0">
                  <a:pos x="126" y="1120"/>
                </a:cxn>
                <a:cxn ang="0">
                  <a:pos x="123" y="1063"/>
                </a:cxn>
                <a:cxn ang="0">
                  <a:pos x="108" y="1024"/>
                </a:cxn>
                <a:cxn ang="0">
                  <a:pos x="93" y="982"/>
                </a:cxn>
                <a:cxn ang="0">
                  <a:pos x="36" y="976"/>
                </a:cxn>
                <a:cxn ang="0">
                  <a:pos x="0" y="963"/>
                </a:cxn>
                <a:cxn ang="0">
                  <a:pos x="357" y="0"/>
                </a:cxn>
                <a:cxn ang="0">
                  <a:pos x="390" y="1"/>
                </a:cxn>
              </a:cxnLst>
              <a:rect l="0" t="0" r="r" b="b"/>
              <a:pathLst>
                <a:path w="1569" h="1690">
                  <a:moveTo>
                    <a:pt x="390" y="1"/>
                  </a:moveTo>
                  <a:lnTo>
                    <a:pt x="435" y="16"/>
                  </a:lnTo>
                  <a:lnTo>
                    <a:pt x="492" y="34"/>
                  </a:lnTo>
                  <a:lnTo>
                    <a:pt x="543" y="55"/>
                  </a:lnTo>
                  <a:lnTo>
                    <a:pt x="594" y="94"/>
                  </a:lnTo>
                  <a:lnTo>
                    <a:pt x="612" y="136"/>
                  </a:lnTo>
                  <a:lnTo>
                    <a:pt x="621" y="184"/>
                  </a:lnTo>
                  <a:lnTo>
                    <a:pt x="633" y="232"/>
                  </a:lnTo>
                  <a:lnTo>
                    <a:pt x="657" y="277"/>
                  </a:lnTo>
                  <a:lnTo>
                    <a:pt x="726" y="310"/>
                  </a:lnTo>
                  <a:lnTo>
                    <a:pt x="774" y="319"/>
                  </a:lnTo>
                  <a:lnTo>
                    <a:pt x="828" y="331"/>
                  </a:lnTo>
                  <a:lnTo>
                    <a:pt x="864" y="349"/>
                  </a:lnTo>
                  <a:lnTo>
                    <a:pt x="885" y="403"/>
                  </a:lnTo>
                  <a:lnTo>
                    <a:pt x="906" y="451"/>
                  </a:lnTo>
                  <a:lnTo>
                    <a:pt x="912" y="511"/>
                  </a:lnTo>
                  <a:lnTo>
                    <a:pt x="936" y="574"/>
                  </a:lnTo>
                  <a:lnTo>
                    <a:pt x="969" y="601"/>
                  </a:lnTo>
                  <a:lnTo>
                    <a:pt x="1041" y="613"/>
                  </a:lnTo>
                  <a:lnTo>
                    <a:pt x="1110" y="622"/>
                  </a:lnTo>
                  <a:lnTo>
                    <a:pt x="1197" y="649"/>
                  </a:lnTo>
                  <a:lnTo>
                    <a:pt x="1290" y="691"/>
                  </a:lnTo>
                  <a:lnTo>
                    <a:pt x="1368" y="715"/>
                  </a:lnTo>
                  <a:lnTo>
                    <a:pt x="1431" y="718"/>
                  </a:lnTo>
                  <a:lnTo>
                    <a:pt x="1497" y="691"/>
                  </a:lnTo>
                  <a:lnTo>
                    <a:pt x="1569" y="802"/>
                  </a:lnTo>
                  <a:lnTo>
                    <a:pt x="1509" y="1282"/>
                  </a:lnTo>
                  <a:lnTo>
                    <a:pt x="609" y="1690"/>
                  </a:lnTo>
                  <a:lnTo>
                    <a:pt x="297" y="1510"/>
                  </a:lnTo>
                  <a:lnTo>
                    <a:pt x="231" y="1420"/>
                  </a:lnTo>
                  <a:lnTo>
                    <a:pt x="195" y="1366"/>
                  </a:lnTo>
                  <a:lnTo>
                    <a:pt x="162" y="1291"/>
                  </a:lnTo>
                  <a:lnTo>
                    <a:pt x="144" y="1237"/>
                  </a:lnTo>
                  <a:lnTo>
                    <a:pt x="132" y="1174"/>
                  </a:lnTo>
                  <a:lnTo>
                    <a:pt x="126" y="1120"/>
                  </a:lnTo>
                  <a:lnTo>
                    <a:pt x="123" y="1063"/>
                  </a:lnTo>
                  <a:lnTo>
                    <a:pt x="108" y="1024"/>
                  </a:lnTo>
                  <a:lnTo>
                    <a:pt x="93" y="982"/>
                  </a:lnTo>
                  <a:lnTo>
                    <a:pt x="36" y="976"/>
                  </a:lnTo>
                  <a:lnTo>
                    <a:pt x="0" y="963"/>
                  </a:lnTo>
                  <a:lnTo>
                    <a:pt x="357" y="0"/>
                  </a:lnTo>
                  <a:lnTo>
                    <a:pt x="390" y="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Text Box 69"/>
            <p:cNvSpPr txBox="1">
              <a:spLocks noChangeArrowheads="1"/>
            </p:cNvSpPr>
            <p:nvPr/>
          </p:nvSpPr>
          <p:spPr bwMode="auto">
            <a:xfrm>
              <a:off x="8132343" y="2261553"/>
              <a:ext cx="255587" cy="890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Mason</a:t>
              </a:r>
            </a:p>
          </p:txBody>
        </p:sp>
        <p:sp>
          <p:nvSpPr>
            <p:cNvPr id="3142" name="Freeform 70"/>
            <p:cNvSpPr>
              <a:spLocks/>
            </p:cNvSpPr>
            <p:nvPr/>
          </p:nvSpPr>
          <p:spPr bwMode="auto">
            <a:xfrm>
              <a:off x="8043863" y="2344739"/>
              <a:ext cx="550862" cy="530225"/>
            </a:xfrm>
            <a:custGeom>
              <a:avLst/>
              <a:gdLst/>
              <a:ahLst/>
              <a:cxnLst>
                <a:cxn ang="0">
                  <a:pos x="0" y="471"/>
                </a:cxn>
                <a:cxn ang="0">
                  <a:pos x="42" y="393"/>
                </a:cxn>
                <a:cxn ang="0">
                  <a:pos x="1440" y="0"/>
                </a:cxn>
                <a:cxn ang="0">
                  <a:pos x="1515" y="90"/>
                </a:cxn>
                <a:cxn ang="0">
                  <a:pos x="1644" y="150"/>
                </a:cxn>
                <a:cxn ang="0">
                  <a:pos x="1677" y="282"/>
                </a:cxn>
                <a:cxn ang="0">
                  <a:pos x="1728" y="411"/>
                </a:cxn>
                <a:cxn ang="0">
                  <a:pos x="1815" y="534"/>
                </a:cxn>
                <a:cxn ang="0">
                  <a:pos x="1959" y="576"/>
                </a:cxn>
                <a:cxn ang="0">
                  <a:pos x="2064" y="612"/>
                </a:cxn>
                <a:cxn ang="0">
                  <a:pos x="2196" y="678"/>
                </a:cxn>
                <a:cxn ang="0">
                  <a:pos x="2250" y="801"/>
                </a:cxn>
                <a:cxn ang="0">
                  <a:pos x="2154" y="879"/>
                </a:cxn>
                <a:cxn ang="0">
                  <a:pos x="2085" y="987"/>
                </a:cxn>
                <a:cxn ang="0">
                  <a:pos x="2097" y="1080"/>
                </a:cxn>
                <a:cxn ang="0">
                  <a:pos x="2079" y="1236"/>
                </a:cxn>
                <a:cxn ang="0">
                  <a:pos x="2019" y="1389"/>
                </a:cxn>
                <a:cxn ang="0">
                  <a:pos x="1959" y="1467"/>
                </a:cxn>
                <a:cxn ang="0">
                  <a:pos x="1848" y="1575"/>
                </a:cxn>
                <a:cxn ang="0">
                  <a:pos x="1776" y="1683"/>
                </a:cxn>
                <a:cxn ang="0">
                  <a:pos x="1692" y="1710"/>
                </a:cxn>
                <a:cxn ang="0">
                  <a:pos x="1584" y="1803"/>
                </a:cxn>
                <a:cxn ang="0">
                  <a:pos x="1482" y="1899"/>
                </a:cxn>
                <a:cxn ang="0">
                  <a:pos x="1461" y="1785"/>
                </a:cxn>
                <a:cxn ang="0">
                  <a:pos x="1368" y="1740"/>
                </a:cxn>
                <a:cxn ang="0">
                  <a:pos x="1320" y="1752"/>
                </a:cxn>
                <a:cxn ang="0">
                  <a:pos x="1266" y="1683"/>
                </a:cxn>
                <a:cxn ang="0">
                  <a:pos x="1293" y="1584"/>
                </a:cxn>
                <a:cxn ang="0">
                  <a:pos x="1332" y="1497"/>
                </a:cxn>
                <a:cxn ang="0">
                  <a:pos x="1218" y="1548"/>
                </a:cxn>
                <a:cxn ang="0">
                  <a:pos x="1197" y="1464"/>
                </a:cxn>
                <a:cxn ang="0">
                  <a:pos x="1167" y="1407"/>
                </a:cxn>
                <a:cxn ang="0">
                  <a:pos x="1080" y="1428"/>
                </a:cxn>
                <a:cxn ang="0">
                  <a:pos x="1137" y="1335"/>
                </a:cxn>
                <a:cxn ang="0">
                  <a:pos x="1062" y="1302"/>
                </a:cxn>
                <a:cxn ang="0">
                  <a:pos x="996" y="1290"/>
                </a:cxn>
                <a:cxn ang="0">
                  <a:pos x="885" y="1275"/>
                </a:cxn>
                <a:cxn ang="0">
                  <a:pos x="813" y="1356"/>
                </a:cxn>
                <a:cxn ang="0">
                  <a:pos x="756" y="1305"/>
                </a:cxn>
                <a:cxn ang="0">
                  <a:pos x="621" y="1230"/>
                </a:cxn>
                <a:cxn ang="0">
                  <a:pos x="642" y="1143"/>
                </a:cxn>
                <a:cxn ang="0">
                  <a:pos x="615" y="1101"/>
                </a:cxn>
                <a:cxn ang="0">
                  <a:pos x="579" y="1077"/>
                </a:cxn>
                <a:cxn ang="0">
                  <a:pos x="531" y="978"/>
                </a:cxn>
                <a:cxn ang="0">
                  <a:pos x="450" y="930"/>
                </a:cxn>
                <a:cxn ang="0">
                  <a:pos x="375" y="984"/>
                </a:cxn>
                <a:cxn ang="0">
                  <a:pos x="393" y="912"/>
                </a:cxn>
                <a:cxn ang="0">
                  <a:pos x="297" y="933"/>
                </a:cxn>
                <a:cxn ang="0">
                  <a:pos x="156" y="600"/>
                </a:cxn>
              </a:cxnLst>
              <a:rect l="0" t="0" r="r" b="b"/>
              <a:pathLst>
                <a:path w="2277" h="1908">
                  <a:moveTo>
                    <a:pt x="15" y="519"/>
                  </a:moveTo>
                  <a:lnTo>
                    <a:pt x="15" y="537"/>
                  </a:lnTo>
                  <a:lnTo>
                    <a:pt x="0" y="471"/>
                  </a:lnTo>
                  <a:lnTo>
                    <a:pt x="9" y="438"/>
                  </a:lnTo>
                  <a:lnTo>
                    <a:pt x="39" y="438"/>
                  </a:lnTo>
                  <a:lnTo>
                    <a:pt x="42" y="393"/>
                  </a:lnTo>
                  <a:lnTo>
                    <a:pt x="222" y="231"/>
                  </a:lnTo>
                  <a:lnTo>
                    <a:pt x="543" y="411"/>
                  </a:lnTo>
                  <a:lnTo>
                    <a:pt x="1440" y="0"/>
                  </a:lnTo>
                  <a:lnTo>
                    <a:pt x="1470" y="30"/>
                  </a:lnTo>
                  <a:lnTo>
                    <a:pt x="1500" y="42"/>
                  </a:lnTo>
                  <a:lnTo>
                    <a:pt x="1515" y="90"/>
                  </a:lnTo>
                  <a:lnTo>
                    <a:pt x="1542" y="111"/>
                  </a:lnTo>
                  <a:lnTo>
                    <a:pt x="1614" y="117"/>
                  </a:lnTo>
                  <a:lnTo>
                    <a:pt x="1644" y="150"/>
                  </a:lnTo>
                  <a:lnTo>
                    <a:pt x="1650" y="195"/>
                  </a:lnTo>
                  <a:lnTo>
                    <a:pt x="1695" y="231"/>
                  </a:lnTo>
                  <a:lnTo>
                    <a:pt x="1677" y="282"/>
                  </a:lnTo>
                  <a:lnTo>
                    <a:pt x="1719" y="324"/>
                  </a:lnTo>
                  <a:lnTo>
                    <a:pt x="1719" y="363"/>
                  </a:lnTo>
                  <a:lnTo>
                    <a:pt x="1728" y="411"/>
                  </a:lnTo>
                  <a:lnTo>
                    <a:pt x="1704" y="483"/>
                  </a:lnTo>
                  <a:lnTo>
                    <a:pt x="1752" y="519"/>
                  </a:lnTo>
                  <a:lnTo>
                    <a:pt x="1815" y="534"/>
                  </a:lnTo>
                  <a:lnTo>
                    <a:pt x="1866" y="576"/>
                  </a:lnTo>
                  <a:lnTo>
                    <a:pt x="1914" y="576"/>
                  </a:lnTo>
                  <a:lnTo>
                    <a:pt x="1959" y="576"/>
                  </a:lnTo>
                  <a:lnTo>
                    <a:pt x="1983" y="594"/>
                  </a:lnTo>
                  <a:lnTo>
                    <a:pt x="2028" y="594"/>
                  </a:lnTo>
                  <a:lnTo>
                    <a:pt x="2064" y="612"/>
                  </a:lnTo>
                  <a:lnTo>
                    <a:pt x="2085" y="639"/>
                  </a:lnTo>
                  <a:lnTo>
                    <a:pt x="2139" y="633"/>
                  </a:lnTo>
                  <a:lnTo>
                    <a:pt x="2196" y="678"/>
                  </a:lnTo>
                  <a:lnTo>
                    <a:pt x="2238" y="690"/>
                  </a:lnTo>
                  <a:lnTo>
                    <a:pt x="2277" y="759"/>
                  </a:lnTo>
                  <a:lnTo>
                    <a:pt x="2250" y="801"/>
                  </a:lnTo>
                  <a:lnTo>
                    <a:pt x="2250" y="852"/>
                  </a:lnTo>
                  <a:lnTo>
                    <a:pt x="2208" y="891"/>
                  </a:lnTo>
                  <a:lnTo>
                    <a:pt x="2154" y="879"/>
                  </a:lnTo>
                  <a:lnTo>
                    <a:pt x="2112" y="912"/>
                  </a:lnTo>
                  <a:lnTo>
                    <a:pt x="2097" y="948"/>
                  </a:lnTo>
                  <a:lnTo>
                    <a:pt x="2085" y="987"/>
                  </a:lnTo>
                  <a:lnTo>
                    <a:pt x="2115" y="1029"/>
                  </a:lnTo>
                  <a:lnTo>
                    <a:pt x="2136" y="1068"/>
                  </a:lnTo>
                  <a:lnTo>
                    <a:pt x="2097" y="1080"/>
                  </a:lnTo>
                  <a:lnTo>
                    <a:pt x="2085" y="1161"/>
                  </a:lnTo>
                  <a:lnTo>
                    <a:pt x="2067" y="1191"/>
                  </a:lnTo>
                  <a:lnTo>
                    <a:pt x="2079" y="1236"/>
                  </a:lnTo>
                  <a:lnTo>
                    <a:pt x="2025" y="1260"/>
                  </a:lnTo>
                  <a:lnTo>
                    <a:pt x="2067" y="1359"/>
                  </a:lnTo>
                  <a:lnTo>
                    <a:pt x="2019" y="1389"/>
                  </a:lnTo>
                  <a:lnTo>
                    <a:pt x="2004" y="1425"/>
                  </a:lnTo>
                  <a:lnTo>
                    <a:pt x="1983" y="1464"/>
                  </a:lnTo>
                  <a:lnTo>
                    <a:pt x="1959" y="1467"/>
                  </a:lnTo>
                  <a:lnTo>
                    <a:pt x="1923" y="1497"/>
                  </a:lnTo>
                  <a:lnTo>
                    <a:pt x="1866" y="1527"/>
                  </a:lnTo>
                  <a:lnTo>
                    <a:pt x="1848" y="1575"/>
                  </a:lnTo>
                  <a:lnTo>
                    <a:pt x="1848" y="1638"/>
                  </a:lnTo>
                  <a:lnTo>
                    <a:pt x="1815" y="1677"/>
                  </a:lnTo>
                  <a:lnTo>
                    <a:pt x="1776" y="1683"/>
                  </a:lnTo>
                  <a:lnTo>
                    <a:pt x="1749" y="1656"/>
                  </a:lnTo>
                  <a:lnTo>
                    <a:pt x="1719" y="1680"/>
                  </a:lnTo>
                  <a:lnTo>
                    <a:pt x="1692" y="1710"/>
                  </a:lnTo>
                  <a:lnTo>
                    <a:pt x="1644" y="1749"/>
                  </a:lnTo>
                  <a:lnTo>
                    <a:pt x="1626" y="1788"/>
                  </a:lnTo>
                  <a:lnTo>
                    <a:pt x="1584" y="1803"/>
                  </a:lnTo>
                  <a:lnTo>
                    <a:pt x="1536" y="1839"/>
                  </a:lnTo>
                  <a:lnTo>
                    <a:pt x="1515" y="1908"/>
                  </a:lnTo>
                  <a:lnTo>
                    <a:pt x="1482" y="1899"/>
                  </a:lnTo>
                  <a:lnTo>
                    <a:pt x="1467" y="1854"/>
                  </a:lnTo>
                  <a:lnTo>
                    <a:pt x="1467" y="1824"/>
                  </a:lnTo>
                  <a:lnTo>
                    <a:pt x="1461" y="1785"/>
                  </a:lnTo>
                  <a:lnTo>
                    <a:pt x="1440" y="1755"/>
                  </a:lnTo>
                  <a:lnTo>
                    <a:pt x="1377" y="1779"/>
                  </a:lnTo>
                  <a:lnTo>
                    <a:pt x="1368" y="1740"/>
                  </a:lnTo>
                  <a:lnTo>
                    <a:pt x="1338" y="1710"/>
                  </a:lnTo>
                  <a:lnTo>
                    <a:pt x="1320" y="1713"/>
                  </a:lnTo>
                  <a:lnTo>
                    <a:pt x="1320" y="1752"/>
                  </a:lnTo>
                  <a:lnTo>
                    <a:pt x="1293" y="1773"/>
                  </a:lnTo>
                  <a:lnTo>
                    <a:pt x="1251" y="1731"/>
                  </a:lnTo>
                  <a:lnTo>
                    <a:pt x="1266" y="1683"/>
                  </a:lnTo>
                  <a:lnTo>
                    <a:pt x="1272" y="1641"/>
                  </a:lnTo>
                  <a:lnTo>
                    <a:pt x="1284" y="1620"/>
                  </a:lnTo>
                  <a:lnTo>
                    <a:pt x="1293" y="1584"/>
                  </a:lnTo>
                  <a:lnTo>
                    <a:pt x="1269" y="1545"/>
                  </a:lnTo>
                  <a:lnTo>
                    <a:pt x="1281" y="1515"/>
                  </a:lnTo>
                  <a:lnTo>
                    <a:pt x="1332" y="1497"/>
                  </a:lnTo>
                  <a:lnTo>
                    <a:pt x="1332" y="1470"/>
                  </a:lnTo>
                  <a:lnTo>
                    <a:pt x="1296" y="1449"/>
                  </a:lnTo>
                  <a:lnTo>
                    <a:pt x="1218" y="1548"/>
                  </a:lnTo>
                  <a:lnTo>
                    <a:pt x="1185" y="1521"/>
                  </a:lnTo>
                  <a:lnTo>
                    <a:pt x="1185" y="1488"/>
                  </a:lnTo>
                  <a:lnTo>
                    <a:pt x="1197" y="1464"/>
                  </a:lnTo>
                  <a:lnTo>
                    <a:pt x="1224" y="1446"/>
                  </a:lnTo>
                  <a:lnTo>
                    <a:pt x="1212" y="1422"/>
                  </a:lnTo>
                  <a:lnTo>
                    <a:pt x="1167" y="1407"/>
                  </a:lnTo>
                  <a:lnTo>
                    <a:pt x="1131" y="1413"/>
                  </a:lnTo>
                  <a:lnTo>
                    <a:pt x="1113" y="1443"/>
                  </a:lnTo>
                  <a:lnTo>
                    <a:pt x="1080" y="1428"/>
                  </a:lnTo>
                  <a:lnTo>
                    <a:pt x="1098" y="1380"/>
                  </a:lnTo>
                  <a:lnTo>
                    <a:pt x="1113" y="1329"/>
                  </a:lnTo>
                  <a:lnTo>
                    <a:pt x="1137" y="1335"/>
                  </a:lnTo>
                  <a:lnTo>
                    <a:pt x="1146" y="1281"/>
                  </a:lnTo>
                  <a:lnTo>
                    <a:pt x="1107" y="1269"/>
                  </a:lnTo>
                  <a:lnTo>
                    <a:pt x="1062" y="1302"/>
                  </a:lnTo>
                  <a:lnTo>
                    <a:pt x="1065" y="1323"/>
                  </a:lnTo>
                  <a:lnTo>
                    <a:pt x="999" y="1329"/>
                  </a:lnTo>
                  <a:lnTo>
                    <a:pt x="996" y="1290"/>
                  </a:lnTo>
                  <a:lnTo>
                    <a:pt x="963" y="1269"/>
                  </a:lnTo>
                  <a:lnTo>
                    <a:pt x="912" y="1317"/>
                  </a:lnTo>
                  <a:lnTo>
                    <a:pt x="885" y="1275"/>
                  </a:lnTo>
                  <a:lnTo>
                    <a:pt x="834" y="1281"/>
                  </a:lnTo>
                  <a:lnTo>
                    <a:pt x="828" y="1314"/>
                  </a:lnTo>
                  <a:lnTo>
                    <a:pt x="813" y="1356"/>
                  </a:lnTo>
                  <a:lnTo>
                    <a:pt x="789" y="1353"/>
                  </a:lnTo>
                  <a:lnTo>
                    <a:pt x="747" y="1347"/>
                  </a:lnTo>
                  <a:lnTo>
                    <a:pt x="756" y="1305"/>
                  </a:lnTo>
                  <a:lnTo>
                    <a:pt x="729" y="1296"/>
                  </a:lnTo>
                  <a:lnTo>
                    <a:pt x="726" y="1242"/>
                  </a:lnTo>
                  <a:lnTo>
                    <a:pt x="621" y="1230"/>
                  </a:lnTo>
                  <a:lnTo>
                    <a:pt x="642" y="1173"/>
                  </a:lnTo>
                  <a:lnTo>
                    <a:pt x="675" y="1158"/>
                  </a:lnTo>
                  <a:lnTo>
                    <a:pt x="642" y="1143"/>
                  </a:lnTo>
                  <a:lnTo>
                    <a:pt x="615" y="1140"/>
                  </a:lnTo>
                  <a:lnTo>
                    <a:pt x="591" y="1125"/>
                  </a:lnTo>
                  <a:lnTo>
                    <a:pt x="615" y="1101"/>
                  </a:lnTo>
                  <a:lnTo>
                    <a:pt x="636" y="1065"/>
                  </a:lnTo>
                  <a:lnTo>
                    <a:pt x="615" y="1029"/>
                  </a:lnTo>
                  <a:lnTo>
                    <a:pt x="579" y="1077"/>
                  </a:lnTo>
                  <a:lnTo>
                    <a:pt x="558" y="1077"/>
                  </a:lnTo>
                  <a:lnTo>
                    <a:pt x="552" y="987"/>
                  </a:lnTo>
                  <a:lnTo>
                    <a:pt x="531" y="978"/>
                  </a:lnTo>
                  <a:lnTo>
                    <a:pt x="507" y="972"/>
                  </a:lnTo>
                  <a:lnTo>
                    <a:pt x="504" y="924"/>
                  </a:lnTo>
                  <a:lnTo>
                    <a:pt x="450" y="930"/>
                  </a:lnTo>
                  <a:lnTo>
                    <a:pt x="423" y="981"/>
                  </a:lnTo>
                  <a:lnTo>
                    <a:pt x="384" y="1002"/>
                  </a:lnTo>
                  <a:lnTo>
                    <a:pt x="375" y="984"/>
                  </a:lnTo>
                  <a:lnTo>
                    <a:pt x="399" y="948"/>
                  </a:lnTo>
                  <a:lnTo>
                    <a:pt x="417" y="924"/>
                  </a:lnTo>
                  <a:lnTo>
                    <a:pt x="393" y="912"/>
                  </a:lnTo>
                  <a:lnTo>
                    <a:pt x="357" y="900"/>
                  </a:lnTo>
                  <a:lnTo>
                    <a:pt x="324" y="903"/>
                  </a:lnTo>
                  <a:lnTo>
                    <a:pt x="297" y="933"/>
                  </a:lnTo>
                  <a:lnTo>
                    <a:pt x="300" y="897"/>
                  </a:lnTo>
                  <a:lnTo>
                    <a:pt x="276" y="822"/>
                  </a:lnTo>
                  <a:lnTo>
                    <a:pt x="156" y="600"/>
                  </a:lnTo>
                  <a:lnTo>
                    <a:pt x="15" y="51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Text Box 71"/>
            <p:cNvSpPr txBox="1">
              <a:spLocks noChangeArrowheads="1"/>
            </p:cNvSpPr>
            <p:nvPr/>
          </p:nvSpPr>
          <p:spPr bwMode="auto">
            <a:xfrm>
              <a:off x="8190569" y="2535157"/>
              <a:ext cx="32067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Fleming</a:t>
              </a:r>
            </a:p>
          </p:txBody>
        </p:sp>
        <p:sp>
          <p:nvSpPr>
            <p:cNvPr id="3144" name="Freeform 72"/>
            <p:cNvSpPr>
              <a:spLocks/>
            </p:cNvSpPr>
            <p:nvPr/>
          </p:nvSpPr>
          <p:spPr bwMode="auto">
            <a:xfrm>
              <a:off x="8380428" y="2041955"/>
              <a:ext cx="638175" cy="623888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75" y="693"/>
                </a:cxn>
                <a:cxn ang="0">
                  <a:pos x="57" y="1212"/>
                </a:cxn>
                <a:cxn ang="0">
                  <a:pos x="93" y="1272"/>
                </a:cxn>
                <a:cxn ang="0">
                  <a:pos x="210" y="1314"/>
                </a:cxn>
                <a:cxn ang="0">
                  <a:pos x="273" y="1401"/>
                </a:cxn>
                <a:cxn ang="0">
                  <a:pos x="291" y="1488"/>
                </a:cxn>
                <a:cxn ang="0">
                  <a:pos x="333" y="1695"/>
                </a:cxn>
                <a:cxn ang="0">
                  <a:pos x="540" y="1758"/>
                </a:cxn>
                <a:cxn ang="0">
                  <a:pos x="666" y="1812"/>
                </a:cxn>
                <a:cxn ang="0">
                  <a:pos x="813" y="1854"/>
                </a:cxn>
                <a:cxn ang="0">
                  <a:pos x="930" y="1887"/>
                </a:cxn>
                <a:cxn ang="0">
                  <a:pos x="990" y="1869"/>
                </a:cxn>
                <a:cxn ang="0">
                  <a:pos x="1089" y="1941"/>
                </a:cxn>
                <a:cxn ang="0">
                  <a:pos x="1263" y="2106"/>
                </a:cxn>
                <a:cxn ang="0">
                  <a:pos x="1293" y="2226"/>
                </a:cxn>
                <a:cxn ang="0">
                  <a:pos x="1401" y="2229"/>
                </a:cxn>
                <a:cxn ang="0">
                  <a:pos x="1494" y="2178"/>
                </a:cxn>
                <a:cxn ang="0">
                  <a:pos x="1653" y="2193"/>
                </a:cxn>
                <a:cxn ang="0">
                  <a:pos x="1794" y="2136"/>
                </a:cxn>
                <a:cxn ang="0">
                  <a:pos x="1773" y="2055"/>
                </a:cxn>
                <a:cxn ang="0">
                  <a:pos x="1791" y="1932"/>
                </a:cxn>
                <a:cxn ang="0">
                  <a:pos x="1794" y="1749"/>
                </a:cxn>
                <a:cxn ang="0">
                  <a:pos x="1800" y="1638"/>
                </a:cxn>
                <a:cxn ang="0">
                  <a:pos x="1890" y="1560"/>
                </a:cxn>
                <a:cxn ang="0">
                  <a:pos x="1922" y="1473"/>
                </a:cxn>
                <a:cxn ang="0">
                  <a:pos x="1968" y="1410"/>
                </a:cxn>
                <a:cxn ang="0">
                  <a:pos x="1983" y="1317"/>
                </a:cxn>
                <a:cxn ang="0">
                  <a:pos x="2010" y="1224"/>
                </a:cxn>
                <a:cxn ang="0">
                  <a:pos x="2058" y="1182"/>
                </a:cxn>
                <a:cxn ang="0">
                  <a:pos x="2139" y="1113"/>
                </a:cxn>
                <a:cxn ang="0">
                  <a:pos x="2244" y="1041"/>
                </a:cxn>
                <a:cxn ang="0">
                  <a:pos x="2343" y="888"/>
                </a:cxn>
                <a:cxn ang="0">
                  <a:pos x="2382" y="756"/>
                </a:cxn>
                <a:cxn ang="0">
                  <a:pos x="2415" y="663"/>
                </a:cxn>
                <a:cxn ang="0">
                  <a:pos x="2445" y="531"/>
                </a:cxn>
                <a:cxn ang="0">
                  <a:pos x="2517" y="441"/>
                </a:cxn>
                <a:cxn ang="0">
                  <a:pos x="2520" y="321"/>
                </a:cxn>
                <a:cxn ang="0">
                  <a:pos x="2592" y="237"/>
                </a:cxn>
                <a:cxn ang="0">
                  <a:pos x="2556" y="138"/>
                </a:cxn>
                <a:cxn ang="0">
                  <a:pos x="2562" y="12"/>
                </a:cxn>
                <a:cxn ang="0">
                  <a:pos x="2469" y="174"/>
                </a:cxn>
                <a:cxn ang="0">
                  <a:pos x="2286" y="264"/>
                </a:cxn>
                <a:cxn ang="0">
                  <a:pos x="2199" y="450"/>
                </a:cxn>
                <a:cxn ang="0">
                  <a:pos x="1962" y="582"/>
                </a:cxn>
                <a:cxn ang="0">
                  <a:pos x="1758" y="549"/>
                </a:cxn>
                <a:cxn ang="0">
                  <a:pos x="1581" y="618"/>
                </a:cxn>
                <a:cxn ang="0">
                  <a:pos x="1428" y="717"/>
                </a:cxn>
                <a:cxn ang="0">
                  <a:pos x="1359" y="540"/>
                </a:cxn>
                <a:cxn ang="0">
                  <a:pos x="1203" y="411"/>
                </a:cxn>
                <a:cxn ang="0">
                  <a:pos x="987" y="378"/>
                </a:cxn>
                <a:cxn ang="0">
                  <a:pos x="798" y="360"/>
                </a:cxn>
                <a:cxn ang="0">
                  <a:pos x="675" y="255"/>
                </a:cxn>
                <a:cxn ang="0">
                  <a:pos x="471" y="201"/>
                </a:cxn>
                <a:cxn ang="0">
                  <a:pos x="189" y="276"/>
                </a:cxn>
              </a:cxnLst>
              <a:rect l="0" t="0" r="r" b="b"/>
              <a:pathLst>
                <a:path w="2634" h="2250">
                  <a:moveTo>
                    <a:pt x="72" y="327"/>
                  </a:moveTo>
                  <a:lnTo>
                    <a:pt x="36" y="381"/>
                  </a:lnTo>
                  <a:lnTo>
                    <a:pt x="0" y="480"/>
                  </a:lnTo>
                  <a:lnTo>
                    <a:pt x="12" y="534"/>
                  </a:lnTo>
                  <a:lnTo>
                    <a:pt x="9" y="597"/>
                  </a:lnTo>
                  <a:lnTo>
                    <a:pt x="75" y="693"/>
                  </a:lnTo>
                  <a:lnTo>
                    <a:pt x="12" y="1185"/>
                  </a:lnTo>
                  <a:lnTo>
                    <a:pt x="54" y="1203"/>
                  </a:lnTo>
                  <a:lnTo>
                    <a:pt x="57" y="1212"/>
                  </a:lnTo>
                  <a:lnTo>
                    <a:pt x="75" y="1215"/>
                  </a:lnTo>
                  <a:lnTo>
                    <a:pt x="84" y="1233"/>
                  </a:lnTo>
                  <a:lnTo>
                    <a:pt x="93" y="1272"/>
                  </a:lnTo>
                  <a:lnTo>
                    <a:pt x="123" y="1290"/>
                  </a:lnTo>
                  <a:lnTo>
                    <a:pt x="189" y="1287"/>
                  </a:lnTo>
                  <a:lnTo>
                    <a:pt x="210" y="1314"/>
                  </a:lnTo>
                  <a:lnTo>
                    <a:pt x="219" y="1317"/>
                  </a:lnTo>
                  <a:lnTo>
                    <a:pt x="228" y="1371"/>
                  </a:lnTo>
                  <a:lnTo>
                    <a:pt x="273" y="1401"/>
                  </a:lnTo>
                  <a:lnTo>
                    <a:pt x="267" y="1422"/>
                  </a:lnTo>
                  <a:lnTo>
                    <a:pt x="249" y="1458"/>
                  </a:lnTo>
                  <a:lnTo>
                    <a:pt x="291" y="1488"/>
                  </a:lnTo>
                  <a:lnTo>
                    <a:pt x="303" y="1590"/>
                  </a:lnTo>
                  <a:lnTo>
                    <a:pt x="276" y="1659"/>
                  </a:lnTo>
                  <a:lnTo>
                    <a:pt x="333" y="1695"/>
                  </a:lnTo>
                  <a:lnTo>
                    <a:pt x="387" y="1704"/>
                  </a:lnTo>
                  <a:lnTo>
                    <a:pt x="438" y="1749"/>
                  </a:lnTo>
                  <a:lnTo>
                    <a:pt x="540" y="1758"/>
                  </a:lnTo>
                  <a:lnTo>
                    <a:pt x="546" y="1770"/>
                  </a:lnTo>
                  <a:lnTo>
                    <a:pt x="615" y="1770"/>
                  </a:lnTo>
                  <a:lnTo>
                    <a:pt x="666" y="1812"/>
                  </a:lnTo>
                  <a:lnTo>
                    <a:pt x="723" y="1812"/>
                  </a:lnTo>
                  <a:lnTo>
                    <a:pt x="777" y="1860"/>
                  </a:lnTo>
                  <a:lnTo>
                    <a:pt x="813" y="1854"/>
                  </a:lnTo>
                  <a:lnTo>
                    <a:pt x="846" y="1926"/>
                  </a:lnTo>
                  <a:lnTo>
                    <a:pt x="891" y="1926"/>
                  </a:lnTo>
                  <a:lnTo>
                    <a:pt x="930" y="1887"/>
                  </a:lnTo>
                  <a:lnTo>
                    <a:pt x="921" y="1848"/>
                  </a:lnTo>
                  <a:lnTo>
                    <a:pt x="930" y="1857"/>
                  </a:lnTo>
                  <a:lnTo>
                    <a:pt x="990" y="1869"/>
                  </a:lnTo>
                  <a:lnTo>
                    <a:pt x="1047" y="1839"/>
                  </a:lnTo>
                  <a:lnTo>
                    <a:pt x="1095" y="1872"/>
                  </a:lnTo>
                  <a:lnTo>
                    <a:pt x="1089" y="1941"/>
                  </a:lnTo>
                  <a:lnTo>
                    <a:pt x="1191" y="1995"/>
                  </a:lnTo>
                  <a:lnTo>
                    <a:pt x="1200" y="2061"/>
                  </a:lnTo>
                  <a:lnTo>
                    <a:pt x="1263" y="2106"/>
                  </a:lnTo>
                  <a:lnTo>
                    <a:pt x="1269" y="2193"/>
                  </a:lnTo>
                  <a:lnTo>
                    <a:pt x="1296" y="2208"/>
                  </a:lnTo>
                  <a:lnTo>
                    <a:pt x="1293" y="2226"/>
                  </a:lnTo>
                  <a:lnTo>
                    <a:pt x="1371" y="2241"/>
                  </a:lnTo>
                  <a:lnTo>
                    <a:pt x="1374" y="2250"/>
                  </a:lnTo>
                  <a:lnTo>
                    <a:pt x="1401" y="2229"/>
                  </a:lnTo>
                  <a:lnTo>
                    <a:pt x="1413" y="2193"/>
                  </a:lnTo>
                  <a:lnTo>
                    <a:pt x="1440" y="2172"/>
                  </a:lnTo>
                  <a:lnTo>
                    <a:pt x="1494" y="2178"/>
                  </a:lnTo>
                  <a:lnTo>
                    <a:pt x="1545" y="2169"/>
                  </a:lnTo>
                  <a:lnTo>
                    <a:pt x="1599" y="2214"/>
                  </a:lnTo>
                  <a:lnTo>
                    <a:pt x="1653" y="2193"/>
                  </a:lnTo>
                  <a:lnTo>
                    <a:pt x="1710" y="2172"/>
                  </a:lnTo>
                  <a:lnTo>
                    <a:pt x="1761" y="2163"/>
                  </a:lnTo>
                  <a:lnTo>
                    <a:pt x="1794" y="2136"/>
                  </a:lnTo>
                  <a:lnTo>
                    <a:pt x="1830" y="2106"/>
                  </a:lnTo>
                  <a:lnTo>
                    <a:pt x="1812" y="2076"/>
                  </a:lnTo>
                  <a:lnTo>
                    <a:pt x="1773" y="2055"/>
                  </a:lnTo>
                  <a:lnTo>
                    <a:pt x="1779" y="2016"/>
                  </a:lnTo>
                  <a:lnTo>
                    <a:pt x="1800" y="1983"/>
                  </a:lnTo>
                  <a:lnTo>
                    <a:pt x="1791" y="1932"/>
                  </a:lnTo>
                  <a:lnTo>
                    <a:pt x="1788" y="1875"/>
                  </a:lnTo>
                  <a:lnTo>
                    <a:pt x="1770" y="1788"/>
                  </a:lnTo>
                  <a:lnTo>
                    <a:pt x="1794" y="1749"/>
                  </a:lnTo>
                  <a:lnTo>
                    <a:pt x="1783" y="1713"/>
                  </a:lnTo>
                  <a:lnTo>
                    <a:pt x="1770" y="1656"/>
                  </a:lnTo>
                  <a:lnTo>
                    <a:pt x="1800" y="1638"/>
                  </a:lnTo>
                  <a:lnTo>
                    <a:pt x="1830" y="1608"/>
                  </a:lnTo>
                  <a:lnTo>
                    <a:pt x="1854" y="1566"/>
                  </a:lnTo>
                  <a:lnTo>
                    <a:pt x="1890" y="1560"/>
                  </a:lnTo>
                  <a:lnTo>
                    <a:pt x="1860" y="1506"/>
                  </a:lnTo>
                  <a:lnTo>
                    <a:pt x="1884" y="1500"/>
                  </a:lnTo>
                  <a:lnTo>
                    <a:pt x="1922" y="1473"/>
                  </a:lnTo>
                  <a:lnTo>
                    <a:pt x="1932" y="1428"/>
                  </a:lnTo>
                  <a:lnTo>
                    <a:pt x="1950" y="1410"/>
                  </a:lnTo>
                  <a:lnTo>
                    <a:pt x="1968" y="1410"/>
                  </a:lnTo>
                  <a:lnTo>
                    <a:pt x="1983" y="1386"/>
                  </a:lnTo>
                  <a:lnTo>
                    <a:pt x="1962" y="1353"/>
                  </a:lnTo>
                  <a:lnTo>
                    <a:pt x="1983" y="1317"/>
                  </a:lnTo>
                  <a:lnTo>
                    <a:pt x="1971" y="1266"/>
                  </a:lnTo>
                  <a:lnTo>
                    <a:pt x="1980" y="1251"/>
                  </a:lnTo>
                  <a:lnTo>
                    <a:pt x="2010" y="1224"/>
                  </a:lnTo>
                  <a:lnTo>
                    <a:pt x="2031" y="1236"/>
                  </a:lnTo>
                  <a:lnTo>
                    <a:pt x="2055" y="1215"/>
                  </a:lnTo>
                  <a:lnTo>
                    <a:pt x="2058" y="1182"/>
                  </a:lnTo>
                  <a:lnTo>
                    <a:pt x="2094" y="1158"/>
                  </a:lnTo>
                  <a:lnTo>
                    <a:pt x="2100" y="1122"/>
                  </a:lnTo>
                  <a:lnTo>
                    <a:pt x="2139" y="1113"/>
                  </a:lnTo>
                  <a:lnTo>
                    <a:pt x="2142" y="1074"/>
                  </a:lnTo>
                  <a:lnTo>
                    <a:pt x="2172" y="1044"/>
                  </a:lnTo>
                  <a:lnTo>
                    <a:pt x="2244" y="1041"/>
                  </a:lnTo>
                  <a:lnTo>
                    <a:pt x="2265" y="1011"/>
                  </a:lnTo>
                  <a:lnTo>
                    <a:pt x="2301" y="954"/>
                  </a:lnTo>
                  <a:lnTo>
                    <a:pt x="2343" y="888"/>
                  </a:lnTo>
                  <a:lnTo>
                    <a:pt x="2337" y="843"/>
                  </a:lnTo>
                  <a:lnTo>
                    <a:pt x="2376" y="813"/>
                  </a:lnTo>
                  <a:lnTo>
                    <a:pt x="2382" y="756"/>
                  </a:lnTo>
                  <a:lnTo>
                    <a:pt x="2442" y="741"/>
                  </a:lnTo>
                  <a:lnTo>
                    <a:pt x="2445" y="690"/>
                  </a:lnTo>
                  <a:lnTo>
                    <a:pt x="2415" y="663"/>
                  </a:lnTo>
                  <a:lnTo>
                    <a:pt x="2415" y="618"/>
                  </a:lnTo>
                  <a:lnTo>
                    <a:pt x="2418" y="555"/>
                  </a:lnTo>
                  <a:lnTo>
                    <a:pt x="2445" y="531"/>
                  </a:lnTo>
                  <a:lnTo>
                    <a:pt x="2439" y="486"/>
                  </a:lnTo>
                  <a:lnTo>
                    <a:pt x="2481" y="453"/>
                  </a:lnTo>
                  <a:lnTo>
                    <a:pt x="2517" y="441"/>
                  </a:lnTo>
                  <a:lnTo>
                    <a:pt x="2544" y="405"/>
                  </a:lnTo>
                  <a:lnTo>
                    <a:pt x="2511" y="360"/>
                  </a:lnTo>
                  <a:lnTo>
                    <a:pt x="2520" y="321"/>
                  </a:lnTo>
                  <a:lnTo>
                    <a:pt x="2559" y="306"/>
                  </a:lnTo>
                  <a:lnTo>
                    <a:pt x="2571" y="273"/>
                  </a:lnTo>
                  <a:lnTo>
                    <a:pt x="2592" y="237"/>
                  </a:lnTo>
                  <a:lnTo>
                    <a:pt x="2634" y="204"/>
                  </a:lnTo>
                  <a:lnTo>
                    <a:pt x="2598" y="183"/>
                  </a:lnTo>
                  <a:lnTo>
                    <a:pt x="2556" y="138"/>
                  </a:lnTo>
                  <a:lnTo>
                    <a:pt x="2586" y="33"/>
                  </a:lnTo>
                  <a:lnTo>
                    <a:pt x="2580" y="0"/>
                  </a:lnTo>
                  <a:lnTo>
                    <a:pt x="2562" y="12"/>
                  </a:lnTo>
                  <a:lnTo>
                    <a:pt x="2538" y="87"/>
                  </a:lnTo>
                  <a:lnTo>
                    <a:pt x="2508" y="138"/>
                  </a:lnTo>
                  <a:lnTo>
                    <a:pt x="2469" y="174"/>
                  </a:lnTo>
                  <a:lnTo>
                    <a:pt x="2427" y="207"/>
                  </a:lnTo>
                  <a:lnTo>
                    <a:pt x="2343" y="249"/>
                  </a:lnTo>
                  <a:lnTo>
                    <a:pt x="2286" y="264"/>
                  </a:lnTo>
                  <a:lnTo>
                    <a:pt x="2232" y="318"/>
                  </a:lnTo>
                  <a:lnTo>
                    <a:pt x="2208" y="366"/>
                  </a:lnTo>
                  <a:lnTo>
                    <a:pt x="2199" y="450"/>
                  </a:lnTo>
                  <a:lnTo>
                    <a:pt x="2139" y="555"/>
                  </a:lnTo>
                  <a:lnTo>
                    <a:pt x="2031" y="585"/>
                  </a:lnTo>
                  <a:lnTo>
                    <a:pt x="1962" y="582"/>
                  </a:lnTo>
                  <a:lnTo>
                    <a:pt x="1875" y="597"/>
                  </a:lnTo>
                  <a:lnTo>
                    <a:pt x="1812" y="579"/>
                  </a:lnTo>
                  <a:lnTo>
                    <a:pt x="1758" y="549"/>
                  </a:lnTo>
                  <a:lnTo>
                    <a:pt x="1686" y="558"/>
                  </a:lnTo>
                  <a:lnTo>
                    <a:pt x="1638" y="585"/>
                  </a:lnTo>
                  <a:lnTo>
                    <a:pt x="1581" y="618"/>
                  </a:lnTo>
                  <a:lnTo>
                    <a:pt x="1542" y="675"/>
                  </a:lnTo>
                  <a:lnTo>
                    <a:pt x="1491" y="732"/>
                  </a:lnTo>
                  <a:lnTo>
                    <a:pt x="1428" y="717"/>
                  </a:lnTo>
                  <a:lnTo>
                    <a:pt x="1392" y="654"/>
                  </a:lnTo>
                  <a:lnTo>
                    <a:pt x="1377" y="603"/>
                  </a:lnTo>
                  <a:lnTo>
                    <a:pt x="1359" y="540"/>
                  </a:lnTo>
                  <a:lnTo>
                    <a:pt x="1323" y="492"/>
                  </a:lnTo>
                  <a:lnTo>
                    <a:pt x="1269" y="450"/>
                  </a:lnTo>
                  <a:lnTo>
                    <a:pt x="1203" y="411"/>
                  </a:lnTo>
                  <a:lnTo>
                    <a:pt x="1077" y="378"/>
                  </a:lnTo>
                  <a:lnTo>
                    <a:pt x="1023" y="369"/>
                  </a:lnTo>
                  <a:lnTo>
                    <a:pt x="987" y="378"/>
                  </a:lnTo>
                  <a:lnTo>
                    <a:pt x="915" y="369"/>
                  </a:lnTo>
                  <a:lnTo>
                    <a:pt x="852" y="354"/>
                  </a:lnTo>
                  <a:lnTo>
                    <a:pt x="798" y="360"/>
                  </a:lnTo>
                  <a:lnTo>
                    <a:pt x="741" y="336"/>
                  </a:lnTo>
                  <a:lnTo>
                    <a:pt x="708" y="297"/>
                  </a:lnTo>
                  <a:lnTo>
                    <a:pt x="675" y="255"/>
                  </a:lnTo>
                  <a:lnTo>
                    <a:pt x="630" y="222"/>
                  </a:lnTo>
                  <a:lnTo>
                    <a:pt x="567" y="198"/>
                  </a:lnTo>
                  <a:lnTo>
                    <a:pt x="471" y="201"/>
                  </a:lnTo>
                  <a:lnTo>
                    <a:pt x="357" y="234"/>
                  </a:lnTo>
                  <a:lnTo>
                    <a:pt x="267" y="264"/>
                  </a:lnTo>
                  <a:lnTo>
                    <a:pt x="189" y="276"/>
                  </a:lnTo>
                  <a:lnTo>
                    <a:pt x="132" y="312"/>
                  </a:lnTo>
                  <a:lnTo>
                    <a:pt x="72" y="32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Text Box 73"/>
            <p:cNvSpPr txBox="1">
              <a:spLocks noChangeArrowheads="1"/>
            </p:cNvSpPr>
            <p:nvPr/>
          </p:nvSpPr>
          <p:spPr bwMode="auto">
            <a:xfrm>
              <a:off x="8542339" y="2259014"/>
              <a:ext cx="22542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Lewis</a:t>
              </a:r>
            </a:p>
          </p:txBody>
        </p:sp>
        <p:sp>
          <p:nvSpPr>
            <p:cNvPr id="3146" name="Freeform 74"/>
            <p:cNvSpPr>
              <a:spLocks/>
            </p:cNvSpPr>
            <p:nvPr/>
          </p:nvSpPr>
          <p:spPr bwMode="auto">
            <a:xfrm>
              <a:off x="8716964" y="2359025"/>
              <a:ext cx="579437" cy="488950"/>
            </a:xfrm>
            <a:custGeom>
              <a:avLst/>
              <a:gdLst/>
              <a:ahLst/>
              <a:cxnLst>
                <a:cxn ang="0">
                  <a:pos x="999" y="1455"/>
                </a:cxn>
                <a:cxn ang="0">
                  <a:pos x="810" y="1350"/>
                </a:cxn>
                <a:cxn ang="0">
                  <a:pos x="705" y="1302"/>
                </a:cxn>
                <a:cxn ang="0">
                  <a:pos x="630" y="1380"/>
                </a:cxn>
                <a:cxn ang="0">
                  <a:pos x="528" y="1452"/>
                </a:cxn>
                <a:cxn ang="0">
                  <a:pos x="516" y="1623"/>
                </a:cxn>
                <a:cxn ang="0">
                  <a:pos x="432" y="1692"/>
                </a:cxn>
                <a:cxn ang="0">
                  <a:pos x="351" y="1719"/>
                </a:cxn>
                <a:cxn ang="0">
                  <a:pos x="207" y="1593"/>
                </a:cxn>
                <a:cxn ang="0">
                  <a:pos x="156" y="1473"/>
                </a:cxn>
                <a:cxn ang="0">
                  <a:pos x="111" y="1359"/>
                </a:cxn>
                <a:cxn ang="0">
                  <a:pos x="90" y="1269"/>
                </a:cxn>
                <a:cxn ang="0">
                  <a:pos x="33" y="1155"/>
                </a:cxn>
                <a:cxn ang="0">
                  <a:pos x="0" y="1035"/>
                </a:cxn>
                <a:cxn ang="0">
                  <a:pos x="66" y="957"/>
                </a:cxn>
                <a:cxn ang="0">
                  <a:pos x="225" y="999"/>
                </a:cxn>
                <a:cxn ang="0">
                  <a:pos x="387" y="948"/>
                </a:cxn>
                <a:cxn ang="0">
                  <a:pos x="438" y="861"/>
                </a:cxn>
                <a:cxn ang="0">
                  <a:pos x="426" y="768"/>
                </a:cxn>
                <a:cxn ang="0">
                  <a:pos x="396" y="573"/>
                </a:cxn>
                <a:cxn ang="0">
                  <a:pos x="396" y="441"/>
                </a:cxn>
                <a:cxn ang="0">
                  <a:pos x="480" y="351"/>
                </a:cxn>
                <a:cxn ang="0">
                  <a:pos x="510" y="285"/>
                </a:cxn>
                <a:cxn ang="0">
                  <a:pos x="576" y="195"/>
                </a:cxn>
                <a:cxn ang="0">
                  <a:pos x="588" y="138"/>
                </a:cxn>
                <a:cxn ang="0">
                  <a:pos x="606" y="36"/>
                </a:cxn>
                <a:cxn ang="0">
                  <a:pos x="681" y="0"/>
                </a:cxn>
                <a:cxn ang="0">
                  <a:pos x="762" y="33"/>
                </a:cxn>
                <a:cxn ang="0">
                  <a:pos x="882" y="81"/>
                </a:cxn>
                <a:cxn ang="0">
                  <a:pos x="1014" y="123"/>
                </a:cxn>
                <a:cxn ang="0">
                  <a:pos x="1137" y="183"/>
                </a:cxn>
                <a:cxn ang="0">
                  <a:pos x="1398" y="468"/>
                </a:cxn>
                <a:cxn ang="0">
                  <a:pos x="1461" y="501"/>
                </a:cxn>
                <a:cxn ang="0">
                  <a:pos x="1590" y="558"/>
                </a:cxn>
                <a:cxn ang="0">
                  <a:pos x="1701" y="540"/>
                </a:cxn>
                <a:cxn ang="0">
                  <a:pos x="2388" y="684"/>
                </a:cxn>
                <a:cxn ang="0">
                  <a:pos x="2367" y="777"/>
                </a:cxn>
                <a:cxn ang="0">
                  <a:pos x="2340" y="1365"/>
                </a:cxn>
                <a:cxn ang="0">
                  <a:pos x="2220" y="1440"/>
                </a:cxn>
                <a:cxn ang="0">
                  <a:pos x="2226" y="1524"/>
                </a:cxn>
                <a:cxn ang="0">
                  <a:pos x="2133" y="1608"/>
                </a:cxn>
                <a:cxn ang="0">
                  <a:pos x="1995" y="1620"/>
                </a:cxn>
                <a:cxn ang="0">
                  <a:pos x="1917" y="1692"/>
                </a:cxn>
                <a:cxn ang="0">
                  <a:pos x="1779" y="1752"/>
                </a:cxn>
                <a:cxn ang="0">
                  <a:pos x="1563" y="1755"/>
                </a:cxn>
                <a:cxn ang="0">
                  <a:pos x="1503" y="1665"/>
                </a:cxn>
                <a:cxn ang="0">
                  <a:pos x="1356" y="1647"/>
                </a:cxn>
                <a:cxn ang="0">
                  <a:pos x="1272" y="1683"/>
                </a:cxn>
                <a:cxn ang="0">
                  <a:pos x="1227" y="1686"/>
                </a:cxn>
                <a:cxn ang="0">
                  <a:pos x="1119" y="1533"/>
                </a:cxn>
              </a:cxnLst>
              <a:rect l="0" t="0" r="r" b="b"/>
              <a:pathLst>
                <a:path w="2388" h="1758">
                  <a:moveTo>
                    <a:pt x="1077" y="1491"/>
                  </a:moveTo>
                  <a:lnTo>
                    <a:pt x="1029" y="1500"/>
                  </a:lnTo>
                  <a:lnTo>
                    <a:pt x="999" y="1455"/>
                  </a:lnTo>
                  <a:lnTo>
                    <a:pt x="975" y="1443"/>
                  </a:lnTo>
                  <a:lnTo>
                    <a:pt x="936" y="1458"/>
                  </a:lnTo>
                  <a:lnTo>
                    <a:pt x="810" y="1350"/>
                  </a:lnTo>
                  <a:lnTo>
                    <a:pt x="762" y="1278"/>
                  </a:lnTo>
                  <a:lnTo>
                    <a:pt x="693" y="1293"/>
                  </a:lnTo>
                  <a:lnTo>
                    <a:pt x="705" y="1302"/>
                  </a:lnTo>
                  <a:lnTo>
                    <a:pt x="669" y="1326"/>
                  </a:lnTo>
                  <a:lnTo>
                    <a:pt x="651" y="1353"/>
                  </a:lnTo>
                  <a:lnTo>
                    <a:pt x="630" y="1380"/>
                  </a:lnTo>
                  <a:lnTo>
                    <a:pt x="588" y="1383"/>
                  </a:lnTo>
                  <a:lnTo>
                    <a:pt x="573" y="1416"/>
                  </a:lnTo>
                  <a:lnTo>
                    <a:pt x="528" y="1452"/>
                  </a:lnTo>
                  <a:lnTo>
                    <a:pt x="528" y="1488"/>
                  </a:lnTo>
                  <a:lnTo>
                    <a:pt x="507" y="1536"/>
                  </a:lnTo>
                  <a:lnTo>
                    <a:pt x="516" y="1623"/>
                  </a:lnTo>
                  <a:lnTo>
                    <a:pt x="480" y="1650"/>
                  </a:lnTo>
                  <a:lnTo>
                    <a:pt x="471" y="1689"/>
                  </a:lnTo>
                  <a:lnTo>
                    <a:pt x="432" y="1692"/>
                  </a:lnTo>
                  <a:lnTo>
                    <a:pt x="417" y="1710"/>
                  </a:lnTo>
                  <a:lnTo>
                    <a:pt x="372" y="1689"/>
                  </a:lnTo>
                  <a:lnTo>
                    <a:pt x="351" y="1719"/>
                  </a:lnTo>
                  <a:lnTo>
                    <a:pt x="264" y="1647"/>
                  </a:lnTo>
                  <a:lnTo>
                    <a:pt x="234" y="1587"/>
                  </a:lnTo>
                  <a:lnTo>
                    <a:pt x="207" y="1593"/>
                  </a:lnTo>
                  <a:lnTo>
                    <a:pt x="180" y="1548"/>
                  </a:lnTo>
                  <a:lnTo>
                    <a:pt x="138" y="1512"/>
                  </a:lnTo>
                  <a:lnTo>
                    <a:pt x="156" y="1473"/>
                  </a:lnTo>
                  <a:lnTo>
                    <a:pt x="138" y="1419"/>
                  </a:lnTo>
                  <a:lnTo>
                    <a:pt x="144" y="1374"/>
                  </a:lnTo>
                  <a:lnTo>
                    <a:pt x="111" y="1359"/>
                  </a:lnTo>
                  <a:lnTo>
                    <a:pt x="96" y="1314"/>
                  </a:lnTo>
                  <a:lnTo>
                    <a:pt x="90" y="1302"/>
                  </a:lnTo>
                  <a:lnTo>
                    <a:pt x="90" y="1269"/>
                  </a:lnTo>
                  <a:lnTo>
                    <a:pt x="54" y="1242"/>
                  </a:lnTo>
                  <a:lnTo>
                    <a:pt x="51" y="1188"/>
                  </a:lnTo>
                  <a:lnTo>
                    <a:pt x="33" y="1155"/>
                  </a:lnTo>
                  <a:lnTo>
                    <a:pt x="36" y="1107"/>
                  </a:lnTo>
                  <a:lnTo>
                    <a:pt x="24" y="1080"/>
                  </a:lnTo>
                  <a:lnTo>
                    <a:pt x="0" y="1035"/>
                  </a:lnTo>
                  <a:lnTo>
                    <a:pt x="27" y="1014"/>
                  </a:lnTo>
                  <a:lnTo>
                    <a:pt x="39" y="978"/>
                  </a:lnTo>
                  <a:lnTo>
                    <a:pt x="66" y="957"/>
                  </a:lnTo>
                  <a:lnTo>
                    <a:pt x="120" y="963"/>
                  </a:lnTo>
                  <a:lnTo>
                    <a:pt x="171" y="954"/>
                  </a:lnTo>
                  <a:lnTo>
                    <a:pt x="225" y="999"/>
                  </a:lnTo>
                  <a:lnTo>
                    <a:pt x="279" y="978"/>
                  </a:lnTo>
                  <a:lnTo>
                    <a:pt x="336" y="957"/>
                  </a:lnTo>
                  <a:lnTo>
                    <a:pt x="387" y="948"/>
                  </a:lnTo>
                  <a:lnTo>
                    <a:pt x="420" y="921"/>
                  </a:lnTo>
                  <a:lnTo>
                    <a:pt x="456" y="891"/>
                  </a:lnTo>
                  <a:lnTo>
                    <a:pt x="438" y="861"/>
                  </a:lnTo>
                  <a:lnTo>
                    <a:pt x="399" y="840"/>
                  </a:lnTo>
                  <a:lnTo>
                    <a:pt x="405" y="801"/>
                  </a:lnTo>
                  <a:lnTo>
                    <a:pt x="426" y="768"/>
                  </a:lnTo>
                  <a:lnTo>
                    <a:pt x="417" y="717"/>
                  </a:lnTo>
                  <a:lnTo>
                    <a:pt x="414" y="660"/>
                  </a:lnTo>
                  <a:lnTo>
                    <a:pt x="396" y="573"/>
                  </a:lnTo>
                  <a:lnTo>
                    <a:pt x="420" y="534"/>
                  </a:lnTo>
                  <a:lnTo>
                    <a:pt x="409" y="498"/>
                  </a:lnTo>
                  <a:lnTo>
                    <a:pt x="396" y="441"/>
                  </a:lnTo>
                  <a:lnTo>
                    <a:pt x="426" y="423"/>
                  </a:lnTo>
                  <a:lnTo>
                    <a:pt x="456" y="393"/>
                  </a:lnTo>
                  <a:lnTo>
                    <a:pt x="480" y="351"/>
                  </a:lnTo>
                  <a:lnTo>
                    <a:pt x="516" y="345"/>
                  </a:lnTo>
                  <a:lnTo>
                    <a:pt x="486" y="291"/>
                  </a:lnTo>
                  <a:lnTo>
                    <a:pt x="510" y="285"/>
                  </a:lnTo>
                  <a:lnTo>
                    <a:pt x="548" y="258"/>
                  </a:lnTo>
                  <a:lnTo>
                    <a:pt x="558" y="213"/>
                  </a:lnTo>
                  <a:lnTo>
                    <a:pt x="576" y="195"/>
                  </a:lnTo>
                  <a:lnTo>
                    <a:pt x="594" y="195"/>
                  </a:lnTo>
                  <a:lnTo>
                    <a:pt x="609" y="171"/>
                  </a:lnTo>
                  <a:lnTo>
                    <a:pt x="588" y="138"/>
                  </a:lnTo>
                  <a:lnTo>
                    <a:pt x="609" y="102"/>
                  </a:lnTo>
                  <a:lnTo>
                    <a:pt x="597" y="51"/>
                  </a:lnTo>
                  <a:lnTo>
                    <a:pt x="606" y="36"/>
                  </a:lnTo>
                  <a:lnTo>
                    <a:pt x="636" y="9"/>
                  </a:lnTo>
                  <a:lnTo>
                    <a:pt x="657" y="21"/>
                  </a:lnTo>
                  <a:lnTo>
                    <a:pt x="681" y="0"/>
                  </a:lnTo>
                  <a:lnTo>
                    <a:pt x="714" y="9"/>
                  </a:lnTo>
                  <a:lnTo>
                    <a:pt x="738" y="24"/>
                  </a:lnTo>
                  <a:lnTo>
                    <a:pt x="762" y="33"/>
                  </a:lnTo>
                  <a:lnTo>
                    <a:pt x="801" y="39"/>
                  </a:lnTo>
                  <a:lnTo>
                    <a:pt x="843" y="66"/>
                  </a:lnTo>
                  <a:lnTo>
                    <a:pt x="882" y="81"/>
                  </a:lnTo>
                  <a:lnTo>
                    <a:pt x="921" y="108"/>
                  </a:lnTo>
                  <a:lnTo>
                    <a:pt x="972" y="102"/>
                  </a:lnTo>
                  <a:lnTo>
                    <a:pt x="1014" y="123"/>
                  </a:lnTo>
                  <a:lnTo>
                    <a:pt x="1050" y="150"/>
                  </a:lnTo>
                  <a:lnTo>
                    <a:pt x="1098" y="159"/>
                  </a:lnTo>
                  <a:lnTo>
                    <a:pt x="1137" y="183"/>
                  </a:lnTo>
                  <a:lnTo>
                    <a:pt x="1188" y="189"/>
                  </a:lnTo>
                  <a:lnTo>
                    <a:pt x="1410" y="411"/>
                  </a:lnTo>
                  <a:lnTo>
                    <a:pt x="1398" y="468"/>
                  </a:lnTo>
                  <a:lnTo>
                    <a:pt x="1446" y="456"/>
                  </a:lnTo>
                  <a:lnTo>
                    <a:pt x="1470" y="459"/>
                  </a:lnTo>
                  <a:lnTo>
                    <a:pt x="1461" y="501"/>
                  </a:lnTo>
                  <a:lnTo>
                    <a:pt x="1509" y="525"/>
                  </a:lnTo>
                  <a:lnTo>
                    <a:pt x="1533" y="564"/>
                  </a:lnTo>
                  <a:lnTo>
                    <a:pt x="1590" y="558"/>
                  </a:lnTo>
                  <a:lnTo>
                    <a:pt x="1638" y="531"/>
                  </a:lnTo>
                  <a:lnTo>
                    <a:pt x="1680" y="513"/>
                  </a:lnTo>
                  <a:lnTo>
                    <a:pt x="1701" y="540"/>
                  </a:lnTo>
                  <a:lnTo>
                    <a:pt x="1749" y="537"/>
                  </a:lnTo>
                  <a:lnTo>
                    <a:pt x="1800" y="522"/>
                  </a:lnTo>
                  <a:lnTo>
                    <a:pt x="2388" y="684"/>
                  </a:lnTo>
                  <a:lnTo>
                    <a:pt x="2388" y="708"/>
                  </a:lnTo>
                  <a:lnTo>
                    <a:pt x="2382" y="744"/>
                  </a:lnTo>
                  <a:lnTo>
                    <a:pt x="2367" y="777"/>
                  </a:lnTo>
                  <a:lnTo>
                    <a:pt x="2352" y="1035"/>
                  </a:lnTo>
                  <a:lnTo>
                    <a:pt x="2334" y="1218"/>
                  </a:lnTo>
                  <a:lnTo>
                    <a:pt x="2340" y="1365"/>
                  </a:lnTo>
                  <a:lnTo>
                    <a:pt x="2283" y="1374"/>
                  </a:lnTo>
                  <a:lnTo>
                    <a:pt x="2232" y="1401"/>
                  </a:lnTo>
                  <a:lnTo>
                    <a:pt x="2220" y="1440"/>
                  </a:lnTo>
                  <a:lnTo>
                    <a:pt x="2268" y="1467"/>
                  </a:lnTo>
                  <a:lnTo>
                    <a:pt x="2241" y="1497"/>
                  </a:lnTo>
                  <a:lnTo>
                    <a:pt x="2226" y="1524"/>
                  </a:lnTo>
                  <a:lnTo>
                    <a:pt x="2187" y="1548"/>
                  </a:lnTo>
                  <a:lnTo>
                    <a:pt x="2148" y="1575"/>
                  </a:lnTo>
                  <a:lnTo>
                    <a:pt x="2133" y="1608"/>
                  </a:lnTo>
                  <a:lnTo>
                    <a:pt x="2094" y="1650"/>
                  </a:lnTo>
                  <a:lnTo>
                    <a:pt x="2067" y="1638"/>
                  </a:lnTo>
                  <a:lnTo>
                    <a:pt x="1995" y="1620"/>
                  </a:lnTo>
                  <a:lnTo>
                    <a:pt x="1974" y="1629"/>
                  </a:lnTo>
                  <a:lnTo>
                    <a:pt x="1926" y="1665"/>
                  </a:lnTo>
                  <a:lnTo>
                    <a:pt x="1917" y="1692"/>
                  </a:lnTo>
                  <a:lnTo>
                    <a:pt x="1869" y="1701"/>
                  </a:lnTo>
                  <a:lnTo>
                    <a:pt x="1821" y="1731"/>
                  </a:lnTo>
                  <a:lnTo>
                    <a:pt x="1779" y="1752"/>
                  </a:lnTo>
                  <a:lnTo>
                    <a:pt x="1689" y="1758"/>
                  </a:lnTo>
                  <a:lnTo>
                    <a:pt x="1638" y="1743"/>
                  </a:lnTo>
                  <a:lnTo>
                    <a:pt x="1563" y="1755"/>
                  </a:lnTo>
                  <a:lnTo>
                    <a:pt x="1518" y="1740"/>
                  </a:lnTo>
                  <a:lnTo>
                    <a:pt x="1518" y="1701"/>
                  </a:lnTo>
                  <a:lnTo>
                    <a:pt x="1503" y="1665"/>
                  </a:lnTo>
                  <a:lnTo>
                    <a:pt x="1425" y="1647"/>
                  </a:lnTo>
                  <a:lnTo>
                    <a:pt x="1407" y="1584"/>
                  </a:lnTo>
                  <a:lnTo>
                    <a:pt x="1356" y="1647"/>
                  </a:lnTo>
                  <a:lnTo>
                    <a:pt x="1287" y="1626"/>
                  </a:lnTo>
                  <a:lnTo>
                    <a:pt x="1272" y="1659"/>
                  </a:lnTo>
                  <a:lnTo>
                    <a:pt x="1272" y="1683"/>
                  </a:lnTo>
                  <a:lnTo>
                    <a:pt x="1266" y="1719"/>
                  </a:lnTo>
                  <a:lnTo>
                    <a:pt x="1233" y="1719"/>
                  </a:lnTo>
                  <a:lnTo>
                    <a:pt x="1227" y="1686"/>
                  </a:lnTo>
                  <a:lnTo>
                    <a:pt x="1197" y="1644"/>
                  </a:lnTo>
                  <a:lnTo>
                    <a:pt x="1149" y="1584"/>
                  </a:lnTo>
                  <a:lnTo>
                    <a:pt x="1119" y="1533"/>
                  </a:lnTo>
                  <a:lnTo>
                    <a:pt x="1077" y="149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47" name="Group 75"/>
            <p:cNvGrpSpPr>
              <a:grpSpLocks/>
            </p:cNvGrpSpPr>
            <p:nvPr/>
          </p:nvGrpSpPr>
          <p:grpSpPr bwMode="auto">
            <a:xfrm>
              <a:off x="8888413" y="2590783"/>
              <a:ext cx="330200" cy="282572"/>
              <a:chOff x="4639" y="1632"/>
              <a:chExt cx="208" cy="178"/>
            </a:xfrm>
            <a:solidFill>
              <a:srgbClr val="00B0F0"/>
            </a:solidFill>
          </p:grpSpPr>
          <p:sp>
            <p:nvSpPr>
              <p:cNvPr id="3148" name="Rectangle 76"/>
              <p:cNvSpPr>
                <a:spLocks noChangeArrowheads="1"/>
              </p:cNvSpPr>
              <p:nvPr/>
            </p:nvSpPr>
            <p:spPr bwMode="auto">
              <a:xfrm>
                <a:off x="4639" y="1636"/>
                <a:ext cx="160" cy="174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49" name="Text Box 77"/>
              <p:cNvSpPr txBox="1">
                <a:spLocks noChangeArrowheads="1"/>
              </p:cNvSpPr>
              <p:nvPr/>
            </p:nvSpPr>
            <p:spPr bwMode="auto">
              <a:xfrm>
                <a:off x="4650" y="1632"/>
                <a:ext cx="197" cy="5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Carter</a:t>
                </a:r>
              </a:p>
            </p:txBody>
          </p:sp>
        </p:grpSp>
        <p:sp>
          <p:nvSpPr>
            <p:cNvPr id="3150" name="Freeform 78"/>
            <p:cNvSpPr>
              <a:spLocks/>
            </p:cNvSpPr>
            <p:nvPr/>
          </p:nvSpPr>
          <p:spPr bwMode="auto">
            <a:xfrm>
              <a:off x="8058151" y="2687638"/>
              <a:ext cx="536575" cy="461962"/>
            </a:xfrm>
            <a:custGeom>
              <a:avLst/>
              <a:gdLst/>
              <a:ahLst/>
              <a:cxnLst>
                <a:cxn ang="0">
                  <a:pos x="1293" y="1548"/>
                </a:cxn>
                <a:cxn ang="0">
                  <a:pos x="1476" y="1494"/>
                </a:cxn>
                <a:cxn ang="0">
                  <a:pos x="1602" y="1587"/>
                </a:cxn>
                <a:cxn ang="0">
                  <a:pos x="1752" y="1530"/>
                </a:cxn>
                <a:cxn ang="0">
                  <a:pos x="1749" y="1314"/>
                </a:cxn>
                <a:cxn ang="0">
                  <a:pos x="2091" y="1302"/>
                </a:cxn>
                <a:cxn ang="0">
                  <a:pos x="2196" y="1218"/>
                </a:cxn>
                <a:cxn ang="0">
                  <a:pos x="2229" y="1152"/>
                </a:cxn>
                <a:cxn ang="0">
                  <a:pos x="2076" y="1125"/>
                </a:cxn>
                <a:cxn ang="0">
                  <a:pos x="2040" y="1161"/>
                </a:cxn>
                <a:cxn ang="0">
                  <a:pos x="1989" y="1167"/>
                </a:cxn>
                <a:cxn ang="0">
                  <a:pos x="1905" y="1092"/>
                </a:cxn>
                <a:cxn ang="0">
                  <a:pos x="1992" y="1023"/>
                </a:cxn>
                <a:cxn ang="0">
                  <a:pos x="1935" y="960"/>
                </a:cxn>
                <a:cxn ang="0">
                  <a:pos x="1809" y="981"/>
                </a:cxn>
                <a:cxn ang="0">
                  <a:pos x="1779" y="825"/>
                </a:cxn>
                <a:cxn ang="0">
                  <a:pos x="1620" y="912"/>
                </a:cxn>
                <a:cxn ang="0">
                  <a:pos x="1557" y="747"/>
                </a:cxn>
                <a:cxn ang="0">
                  <a:pos x="1647" y="672"/>
                </a:cxn>
                <a:cxn ang="0">
                  <a:pos x="1545" y="654"/>
                </a:cxn>
                <a:cxn ang="0">
                  <a:pos x="1443" y="678"/>
                </a:cxn>
                <a:cxn ang="0">
                  <a:pos x="1395" y="594"/>
                </a:cxn>
                <a:cxn ang="0">
                  <a:pos x="1305" y="549"/>
                </a:cxn>
                <a:cxn ang="0">
                  <a:pos x="1248" y="483"/>
                </a:cxn>
                <a:cxn ang="0">
                  <a:pos x="1179" y="501"/>
                </a:cxn>
                <a:cxn ang="0">
                  <a:pos x="1212" y="390"/>
                </a:cxn>
                <a:cxn ang="0">
                  <a:pos x="1209" y="285"/>
                </a:cxn>
                <a:cxn ang="0">
                  <a:pos x="1224" y="219"/>
                </a:cxn>
                <a:cxn ang="0">
                  <a:pos x="1113" y="258"/>
                </a:cxn>
                <a:cxn ang="0">
                  <a:pos x="1140" y="192"/>
                </a:cxn>
                <a:cxn ang="0">
                  <a:pos x="1041" y="213"/>
                </a:cxn>
                <a:cxn ang="0">
                  <a:pos x="1041" y="99"/>
                </a:cxn>
                <a:cxn ang="0">
                  <a:pos x="1035" y="39"/>
                </a:cxn>
                <a:cxn ang="0">
                  <a:pos x="927" y="99"/>
                </a:cxn>
                <a:cxn ang="0">
                  <a:pos x="840" y="87"/>
                </a:cxn>
                <a:cxn ang="0">
                  <a:pos x="756" y="84"/>
                </a:cxn>
                <a:cxn ang="0">
                  <a:pos x="675" y="117"/>
                </a:cxn>
                <a:cxn ang="0">
                  <a:pos x="654" y="12"/>
                </a:cxn>
                <a:cxn ang="0">
                  <a:pos x="0" y="633"/>
                </a:cxn>
                <a:cxn ang="0">
                  <a:pos x="15" y="711"/>
                </a:cxn>
                <a:cxn ang="0">
                  <a:pos x="69" y="741"/>
                </a:cxn>
                <a:cxn ang="0">
                  <a:pos x="12" y="795"/>
                </a:cxn>
                <a:cxn ang="0">
                  <a:pos x="102" y="783"/>
                </a:cxn>
                <a:cxn ang="0">
                  <a:pos x="174" y="864"/>
                </a:cxn>
                <a:cxn ang="0">
                  <a:pos x="777" y="1416"/>
                </a:cxn>
                <a:cxn ang="0">
                  <a:pos x="993" y="1665"/>
                </a:cxn>
                <a:cxn ang="0">
                  <a:pos x="1104" y="1587"/>
                </a:cxn>
              </a:cxnLst>
              <a:rect l="0" t="0" r="r" b="b"/>
              <a:pathLst>
                <a:path w="2229" h="1665">
                  <a:moveTo>
                    <a:pt x="1182" y="1575"/>
                  </a:moveTo>
                  <a:lnTo>
                    <a:pt x="1251" y="1551"/>
                  </a:lnTo>
                  <a:lnTo>
                    <a:pt x="1293" y="1548"/>
                  </a:lnTo>
                  <a:lnTo>
                    <a:pt x="1362" y="1494"/>
                  </a:lnTo>
                  <a:lnTo>
                    <a:pt x="1398" y="1473"/>
                  </a:lnTo>
                  <a:lnTo>
                    <a:pt x="1476" y="1494"/>
                  </a:lnTo>
                  <a:lnTo>
                    <a:pt x="1533" y="1485"/>
                  </a:lnTo>
                  <a:lnTo>
                    <a:pt x="1569" y="1539"/>
                  </a:lnTo>
                  <a:lnTo>
                    <a:pt x="1602" y="1587"/>
                  </a:lnTo>
                  <a:lnTo>
                    <a:pt x="1629" y="1521"/>
                  </a:lnTo>
                  <a:lnTo>
                    <a:pt x="1686" y="1536"/>
                  </a:lnTo>
                  <a:lnTo>
                    <a:pt x="1752" y="1530"/>
                  </a:lnTo>
                  <a:lnTo>
                    <a:pt x="1770" y="1476"/>
                  </a:lnTo>
                  <a:lnTo>
                    <a:pt x="1749" y="1398"/>
                  </a:lnTo>
                  <a:lnTo>
                    <a:pt x="1749" y="1314"/>
                  </a:lnTo>
                  <a:lnTo>
                    <a:pt x="1755" y="1287"/>
                  </a:lnTo>
                  <a:lnTo>
                    <a:pt x="2091" y="1332"/>
                  </a:lnTo>
                  <a:lnTo>
                    <a:pt x="2091" y="1302"/>
                  </a:lnTo>
                  <a:lnTo>
                    <a:pt x="2139" y="1260"/>
                  </a:lnTo>
                  <a:lnTo>
                    <a:pt x="2175" y="1218"/>
                  </a:lnTo>
                  <a:lnTo>
                    <a:pt x="2196" y="1218"/>
                  </a:lnTo>
                  <a:lnTo>
                    <a:pt x="2223" y="1221"/>
                  </a:lnTo>
                  <a:lnTo>
                    <a:pt x="2223" y="1179"/>
                  </a:lnTo>
                  <a:lnTo>
                    <a:pt x="2229" y="1152"/>
                  </a:lnTo>
                  <a:lnTo>
                    <a:pt x="2196" y="1128"/>
                  </a:lnTo>
                  <a:lnTo>
                    <a:pt x="2136" y="1128"/>
                  </a:lnTo>
                  <a:lnTo>
                    <a:pt x="2076" y="1125"/>
                  </a:lnTo>
                  <a:lnTo>
                    <a:pt x="2046" y="1119"/>
                  </a:lnTo>
                  <a:lnTo>
                    <a:pt x="2040" y="1110"/>
                  </a:lnTo>
                  <a:lnTo>
                    <a:pt x="2040" y="1161"/>
                  </a:lnTo>
                  <a:lnTo>
                    <a:pt x="2028" y="1197"/>
                  </a:lnTo>
                  <a:lnTo>
                    <a:pt x="2007" y="1227"/>
                  </a:lnTo>
                  <a:lnTo>
                    <a:pt x="1989" y="1167"/>
                  </a:lnTo>
                  <a:lnTo>
                    <a:pt x="1974" y="1146"/>
                  </a:lnTo>
                  <a:lnTo>
                    <a:pt x="1986" y="1113"/>
                  </a:lnTo>
                  <a:lnTo>
                    <a:pt x="1905" y="1092"/>
                  </a:lnTo>
                  <a:lnTo>
                    <a:pt x="1923" y="1062"/>
                  </a:lnTo>
                  <a:lnTo>
                    <a:pt x="1953" y="1044"/>
                  </a:lnTo>
                  <a:lnTo>
                    <a:pt x="1992" y="1023"/>
                  </a:lnTo>
                  <a:lnTo>
                    <a:pt x="1983" y="1005"/>
                  </a:lnTo>
                  <a:lnTo>
                    <a:pt x="1977" y="972"/>
                  </a:lnTo>
                  <a:lnTo>
                    <a:pt x="1935" y="960"/>
                  </a:lnTo>
                  <a:lnTo>
                    <a:pt x="1890" y="966"/>
                  </a:lnTo>
                  <a:lnTo>
                    <a:pt x="1842" y="990"/>
                  </a:lnTo>
                  <a:lnTo>
                    <a:pt x="1809" y="981"/>
                  </a:lnTo>
                  <a:lnTo>
                    <a:pt x="1851" y="894"/>
                  </a:lnTo>
                  <a:lnTo>
                    <a:pt x="1830" y="825"/>
                  </a:lnTo>
                  <a:lnTo>
                    <a:pt x="1779" y="825"/>
                  </a:lnTo>
                  <a:lnTo>
                    <a:pt x="1698" y="807"/>
                  </a:lnTo>
                  <a:lnTo>
                    <a:pt x="1674" y="870"/>
                  </a:lnTo>
                  <a:lnTo>
                    <a:pt x="1620" y="912"/>
                  </a:lnTo>
                  <a:lnTo>
                    <a:pt x="1557" y="867"/>
                  </a:lnTo>
                  <a:lnTo>
                    <a:pt x="1539" y="798"/>
                  </a:lnTo>
                  <a:lnTo>
                    <a:pt x="1557" y="747"/>
                  </a:lnTo>
                  <a:lnTo>
                    <a:pt x="1584" y="728"/>
                  </a:lnTo>
                  <a:lnTo>
                    <a:pt x="1647" y="702"/>
                  </a:lnTo>
                  <a:lnTo>
                    <a:pt x="1647" y="672"/>
                  </a:lnTo>
                  <a:lnTo>
                    <a:pt x="1623" y="618"/>
                  </a:lnTo>
                  <a:lnTo>
                    <a:pt x="1563" y="608"/>
                  </a:lnTo>
                  <a:lnTo>
                    <a:pt x="1545" y="654"/>
                  </a:lnTo>
                  <a:lnTo>
                    <a:pt x="1509" y="648"/>
                  </a:lnTo>
                  <a:lnTo>
                    <a:pt x="1464" y="609"/>
                  </a:lnTo>
                  <a:lnTo>
                    <a:pt x="1443" y="678"/>
                  </a:lnTo>
                  <a:lnTo>
                    <a:pt x="1410" y="669"/>
                  </a:lnTo>
                  <a:lnTo>
                    <a:pt x="1395" y="624"/>
                  </a:lnTo>
                  <a:lnTo>
                    <a:pt x="1395" y="594"/>
                  </a:lnTo>
                  <a:lnTo>
                    <a:pt x="1389" y="555"/>
                  </a:lnTo>
                  <a:lnTo>
                    <a:pt x="1368" y="525"/>
                  </a:lnTo>
                  <a:lnTo>
                    <a:pt x="1305" y="549"/>
                  </a:lnTo>
                  <a:lnTo>
                    <a:pt x="1296" y="510"/>
                  </a:lnTo>
                  <a:lnTo>
                    <a:pt x="1266" y="480"/>
                  </a:lnTo>
                  <a:lnTo>
                    <a:pt x="1248" y="483"/>
                  </a:lnTo>
                  <a:lnTo>
                    <a:pt x="1248" y="522"/>
                  </a:lnTo>
                  <a:lnTo>
                    <a:pt x="1221" y="543"/>
                  </a:lnTo>
                  <a:lnTo>
                    <a:pt x="1179" y="501"/>
                  </a:lnTo>
                  <a:lnTo>
                    <a:pt x="1194" y="453"/>
                  </a:lnTo>
                  <a:lnTo>
                    <a:pt x="1200" y="411"/>
                  </a:lnTo>
                  <a:lnTo>
                    <a:pt x="1212" y="390"/>
                  </a:lnTo>
                  <a:lnTo>
                    <a:pt x="1221" y="354"/>
                  </a:lnTo>
                  <a:lnTo>
                    <a:pt x="1197" y="315"/>
                  </a:lnTo>
                  <a:lnTo>
                    <a:pt x="1209" y="285"/>
                  </a:lnTo>
                  <a:lnTo>
                    <a:pt x="1260" y="267"/>
                  </a:lnTo>
                  <a:lnTo>
                    <a:pt x="1260" y="240"/>
                  </a:lnTo>
                  <a:lnTo>
                    <a:pt x="1224" y="219"/>
                  </a:lnTo>
                  <a:lnTo>
                    <a:pt x="1146" y="318"/>
                  </a:lnTo>
                  <a:lnTo>
                    <a:pt x="1113" y="291"/>
                  </a:lnTo>
                  <a:lnTo>
                    <a:pt x="1113" y="258"/>
                  </a:lnTo>
                  <a:lnTo>
                    <a:pt x="1125" y="234"/>
                  </a:lnTo>
                  <a:lnTo>
                    <a:pt x="1152" y="216"/>
                  </a:lnTo>
                  <a:lnTo>
                    <a:pt x="1140" y="192"/>
                  </a:lnTo>
                  <a:lnTo>
                    <a:pt x="1095" y="177"/>
                  </a:lnTo>
                  <a:lnTo>
                    <a:pt x="1059" y="183"/>
                  </a:lnTo>
                  <a:lnTo>
                    <a:pt x="1041" y="213"/>
                  </a:lnTo>
                  <a:lnTo>
                    <a:pt x="1008" y="198"/>
                  </a:lnTo>
                  <a:lnTo>
                    <a:pt x="1026" y="150"/>
                  </a:lnTo>
                  <a:lnTo>
                    <a:pt x="1041" y="99"/>
                  </a:lnTo>
                  <a:lnTo>
                    <a:pt x="1065" y="105"/>
                  </a:lnTo>
                  <a:lnTo>
                    <a:pt x="1074" y="51"/>
                  </a:lnTo>
                  <a:lnTo>
                    <a:pt x="1035" y="39"/>
                  </a:lnTo>
                  <a:lnTo>
                    <a:pt x="990" y="72"/>
                  </a:lnTo>
                  <a:lnTo>
                    <a:pt x="993" y="93"/>
                  </a:lnTo>
                  <a:lnTo>
                    <a:pt x="927" y="99"/>
                  </a:lnTo>
                  <a:lnTo>
                    <a:pt x="924" y="60"/>
                  </a:lnTo>
                  <a:lnTo>
                    <a:pt x="891" y="39"/>
                  </a:lnTo>
                  <a:lnTo>
                    <a:pt x="840" y="87"/>
                  </a:lnTo>
                  <a:lnTo>
                    <a:pt x="813" y="45"/>
                  </a:lnTo>
                  <a:lnTo>
                    <a:pt x="762" y="51"/>
                  </a:lnTo>
                  <a:lnTo>
                    <a:pt x="756" y="84"/>
                  </a:lnTo>
                  <a:lnTo>
                    <a:pt x="741" y="126"/>
                  </a:lnTo>
                  <a:lnTo>
                    <a:pt x="717" y="123"/>
                  </a:lnTo>
                  <a:lnTo>
                    <a:pt x="675" y="117"/>
                  </a:lnTo>
                  <a:lnTo>
                    <a:pt x="684" y="75"/>
                  </a:lnTo>
                  <a:lnTo>
                    <a:pt x="657" y="66"/>
                  </a:lnTo>
                  <a:lnTo>
                    <a:pt x="654" y="12"/>
                  </a:lnTo>
                  <a:lnTo>
                    <a:pt x="549" y="0"/>
                  </a:lnTo>
                  <a:lnTo>
                    <a:pt x="534" y="36"/>
                  </a:lnTo>
                  <a:lnTo>
                    <a:pt x="0" y="633"/>
                  </a:lnTo>
                  <a:lnTo>
                    <a:pt x="39" y="645"/>
                  </a:lnTo>
                  <a:lnTo>
                    <a:pt x="36" y="678"/>
                  </a:lnTo>
                  <a:lnTo>
                    <a:pt x="15" y="711"/>
                  </a:lnTo>
                  <a:lnTo>
                    <a:pt x="21" y="729"/>
                  </a:lnTo>
                  <a:lnTo>
                    <a:pt x="57" y="723"/>
                  </a:lnTo>
                  <a:lnTo>
                    <a:pt x="69" y="741"/>
                  </a:lnTo>
                  <a:lnTo>
                    <a:pt x="42" y="768"/>
                  </a:lnTo>
                  <a:lnTo>
                    <a:pt x="21" y="771"/>
                  </a:lnTo>
                  <a:lnTo>
                    <a:pt x="12" y="795"/>
                  </a:lnTo>
                  <a:lnTo>
                    <a:pt x="27" y="819"/>
                  </a:lnTo>
                  <a:lnTo>
                    <a:pt x="69" y="828"/>
                  </a:lnTo>
                  <a:lnTo>
                    <a:pt x="102" y="783"/>
                  </a:lnTo>
                  <a:lnTo>
                    <a:pt x="126" y="801"/>
                  </a:lnTo>
                  <a:lnTo>
                    <a:pt x="141" y="834"/>
                  </a:lnTo>
                  <a:lnTo>
                    <a:pt x="174" y="864"/>
                  </a:lnTo>
                  <a:lnTo>
                    <a:pt x="417" y="915"/>
                  </a:lnTo>
                  <a:lnTo>
                    <a:pt x="690" y="1209"/>
                  </a:lnTo>
                  <a:lnTo>
                    <a:pt x="777" y="1416"/>
                  </a:lnTo>
                  <a:lnTo>
                    <a:pt x="981" y="1608"/>
                  </a:lnTo>
                  <a:lnTo>
                    <a:pt x="969" y="1659"/>
                  </a:lnTo>
                  <a:lnTo>
                    <a:pt x="993" y="1665"/>
                  </a:lnTo>
                  <a:lnTo>
                    <a:pt x="1020" y="1638"/>
                  </a:lnTo>
                  <a:lnTo>
                    <a:pt x="1059" y="1590"/>
                  </a:lnTo>
                  <a:lnTo>
                    <a:pt x="1104" y="1587"/>
                  </a:lnTo>
                  <a:lnTo>
                    <a:pt x="1161" y="1620"/>
                  </a:lnTo>
                  <a:lnTo>
                    <a:pt x="1182" y="1575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Text Box 81"/>
            <p:cNvSpPr txBox="1">
              <a:spLocks noChangeArrowheads="1"/>
            </p:cNvSpPr>
            <p:nvPr/>
          </p:nvSpPr>
          <p:spPr bwMode="auto">
            <a:xfrm>
              <a:off x="8137525" y="2812257"/>
              <a:ext cx="188913" cy="1238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800" dirty="0">
                  <a:latin typeface="Arial Narrow" pitchFamily="34" charset="0"/>
                </a:rPr>
                <a:t>Bath</a:t>
              </a:r>
            </a:p>
          </p:txBody>
        </p:sp>
        <p:sp>
          <p:nvSpPr>
            <p:cNvPr id="3154" name="Freeform 82"/>
            <p:cNvSpPr>
              <a:spLocks/>
            </p:cNvSpPr>
            <p:nvPr/>
          </p:nvSpPr>
          <p:spPr bwMode="auto">
            <a:xfrm>
              <a:off x="8346021" y="2532639"/>
              <a:ext cx="553212" cy="573087"/>
            </a:xfrm>
            <a:custGeom>
              <a:avLst/>
              <a:gdLst/>
              <a:ahLst/>
              <a:cxnLst>
                <a:cxn ang="0">
                  <a:pos x="1575" y="1527"/>
                </a:cxn>
                <a:cxn ang="0">
                  <a:pos x="1686" y="1416"/>
                </a:cxn>
                <a:cxn ang="0">
                  <a:pos x="1797" y="1347"/>
                </a:cxn>
                <a:cxn ang="0">
                  <a:pos x="1890" y="1194"/>
                </a:cxn>
                <a:cxn ang="0">
                  <a:pos x="1770" y="1155"/>
                </a:cxn>
                <a:cxn ang="0">
                  <a:pos x="1578" y="1068"/>
                </a:cxn>
                <a:cxn ang="0">
                  <a:pos x="1473" y="969"/>
                </a:cxn>
                <a:cxn ang="0">
                  <a:pos x="1422" y="849"/>
                </a:cxn>
                <a:cxn ang="0">
                  <a:pos x="1377" y="729"/>
                </a:cxn>
                <a:cxn ang="0">
                  <a:pos x="1323" y="612"/>
                </a:cxn>
                <a:cxn ang="0">
                  <a:pos x="1302" y="522"/>
                </a:cxn>
                <a:cxn ang="0">
                  <a:pos x="1182" y="393"/>
                </a:cxn>
                <a:cxn ang="0">
                  <a:pos x="1149" y="273"/>
                </a:cxn>
                <a:cxn ang="0">
                  <a:pos x="1023" y="132"/>
                </a:cxn>
                <a:cxn ang="0">
                  <a:pos x="978" y="30"/>
                </a:cxn>
                <a:cxn ang="0">
                  <a:pos x="810" y="12"/>
                </a:cxn>
                <a:cxn ang="0">
                  <a:pos x="741" y="93"/>
                </a:cxn>
                <a:cxn ang="0">
                  <a:pos x="672" y="225"/>
                </a:cxn>
                <a:cxn ang="0">
                  <a:pos x="561" y="282"/>
                </a:cxn>
                <a:cxn ang="0">
                  <a:pos x="600" y="402"/>
                </a:cxn>
                <a:cxn ang="0">
                  <a:pos x="531" y="525"/>
                </a:cxn>
                <a:cxn ang="0">
                  <a:pos x="531" y="693"/>
                </a:cxn>
                <a:cxn ang="0">
                  <a:pos x="447" y="798"/>
                </a:cxn>
                <a:cxn ang="0">
                  <a:pos x="330" y="861"/>
                </a:cxn>
                <a:cxn ang="0">
                  <a:pos x="279" y="1011"/>
                </a:cxn>
                <a:cxn ang="0">
                  <a:pos x="183" y="1014"/>
                </a:cxn>
                <a:cxn ang="0">
                  <a:pos x="90" y="1122"/>
                </a:cxn>
                <a:cxn ang="0">
                  <a:pos x="30" y="1206"/>
                </a:cxn>
                <a:cxn ang="0">
                  <a:pos x="105" y="1182"/>
                </a:cxn>
                <a:cxn ang="0">
                  <a:pos x="189" y="1269"/>
                </a:cxn>
                <a:cxn ang="0">
                  <a:pos x="81" y="1344"/>
                </a:cxn>
                <a:cxn ang="0">
                  <a:pos x="159" y="1485"/>
                </a:cxn>
                <a:cxn ang="0">
                  <a:pos x="240" y="1377"/>
                </a:cxn>
                <a:cxn ang="0">
                  <a:pos x="390" y="1467"/>
                </a:cxn>
                <a:cxn ang="0">
                  <a:pos x="450" y="1530"/>
                </a:cxn>
                <a:cxn ang="0">
                  <a:pos x="486" y="1623"/>
                </a:cxn>
                <a:cxn ang="0">
                  <a:pos x="522" y="1686"/>
                </a:cxn>
                <a:cxn ang="0">
                  <a:pos x="546" y="1794"/>
                </a:cxn>
                <a:cxn ang="0">
                  <a:pos x="609" y="1698"/>
                </a:cxn>
                <a:cxn ang="0">
                  <a:pos x="762" y="1719"/>
                </a:cxn>
                <a:cxn ang="0">
                  <a:pos x="720" y="1788"/>
                </a:cxn>
                <a:cxn ang="0">
                  <a:pos x="630" y="1908"/>
                </a:cxn>
                <a:cxn ang="0">
                  <a:pos x="771" y="1896"/>
                </a:cxn>
                <a:cxn ang="0">
                  <a:pos x="708" y="2016"/>
                </a:cxn>
                <a:cxn ang="0">
                  <a:pos x="798" y="2031"/>
                </a:cxn>
                <a:cxn ang="0">
                  <a:pos x="813" y="2061"/>
                </a:cxn>
                <a:cxn ang="0">
                  <a:pos x="885" y="1992"/>
                </a:cxn>
                <a:cxn ang="0">
                  <a:pos x="912" y="1914"/>
                </a:cxn>
                <a:cxn ang="0">
                  <a:pos x="1023" y="1917"/>
                </a:cxn>
                <a:cxn ang="0">
                  <a:pos x="1092" y="1869"/>
                </a:cxn>
                <a:cxn ang="0">
                  <a:pos x="1161" y="1833"/>
                </a:cxn>
                <a:cxn ang="0">
                  <a:pos x="1263" y="1785"/>
                </a:cxn>
                <a:cxn ang="0">
                  <a:pos x="1326" y="1668"/>
                </a:cxn>
                <a:cxn ang="0">
                  <a:pos x="1479" y="1650"/>
                </a:cxn>
                <a:cxn ang="0">
                  <a:pos x="1518" y="1581"/>
                </a:cxn>
              </a:cxnLst>
              <a:rect l="0" t="0" r="r" b="b"/>
              <a:pathLst>
                <a:path w="1890" h="2064">
                  <a:moveTo>
                    <a:pt x="1518" y="1581"/>
                  </a:moveTo>
                  <a:lnTo>
                    <a:pt x="1539" y="1554"/>
                  </a:lnTo>
                  <a:lnTo>
                    <a:pt x="1575" y="1527"/>
                  </a:lnTo>
                  <a:lnTo>
                    <a:pt x="1638" y="1497"/>
                  </a:lnTo>
                  <a:lnTo>
                    <a:pt x="1629" y="1470"/>
                  </a:lnTo>
                  <a:lnTo>
                    <a:pt x="1686" y="1416"/>
                  </a:lnTo>
                  <a:lnTo>
                    <a:pt x="1725" y="1404"/>
                  </a:lnTo>
                  <a:lnTo>
                    <a:pt x="1794" y="1416"/>
                  </a:lnTo>
                  <a:lnTo>
                    <a:pt x="1797" y="1347"/>
                  </a:lnTo>
                  <a:lnTo>
                    <a:pt x="1821" y="1317"/>
                  </a:lnTo>
                  <a:lnTo>
                    <a:pt x="1833" y="1248"/>
                  </a:lnTo>
                  <a:lnTo>
                    <a:pt x="1890" y="1194"/>
                  </a:lnTo>
                  <a:lnTo>
                    <a:pt x="1884" y="1170"/>
                  </a:lnTo>
                  <a:lnTo>
                    <a:pt x="1842" y="1164"/>
                  </a:lnTo>
                  <a:lnTo>
                    <a:pt x="1770" y="1155"/>
                  </a:lnTo>
                  <a:lnTo>
                    <a:pt x="1716" y="1158"/>
                  </a:lnTo>
                  <a:lnTo>
                    <a:pt x="1635" y="1119"/>
                  </a:lnTo>
                  <a:lnTo>
                    <a:pt x="1578" y="1068"/>
                  </a:lnTo>
                  <a:lnTo>
                    <a:pt x="1524" y="1011"/>
                  </a:lnTo>
                  <a:lnTo>
                    <a:pt x="1506" y="969"/>
                  </a:lnTo>
                  <a:lnTo>
                    <a:pt x="1473" y="969"/>
                  </a:lnTo>
                  <a:lnTo>
                    <a:pt x="1449" y="933"/>
                  </a:lnTo>
                  <a:lnTo>
                    <a:pt x="1413" y="888"/>
                  </a:lnTo>
                  <a:lnTo>
                    <a:pt x="1422" y="849"/>
                  </a:lnTo>
                  <a:lnTo>
                    <a:pt x="1398" y="801"/>
                  </a:lnTo>
                  <a:lnTo>
                    <a:pt x="1416" y="756"/>
                  </a:lnTo>
                  <a:lnTo>
                    <a:pt x="1377" y="729"/>
                  </a:lnTo>
                  <a:lnTo>
                    <a:pt x="1365" y="684"/>
                  </a:lnTo>
                  <a:lnTo>
                    <a:pt x="1350" y="651"/>
                  </a:lnTo>
                  <a:lnTo>
                    <a:pt x="1323" y="612"/>
                  </a:lnTo>
                  <a:lnTo>
                    <a:pt x="1320" y="570"/>
                  </a:lnTo>
                  <a:lnTo>
                    <a:pt x="1305" y="543"/>
                  </a:lnTo>
                  <a:lnTo>
                    <a:pt x="1302" y="522"/>
                  </a:lnTo>
                  <a:lnTo>
                    <a:pt x="1290" y="459"/>
                  </a:lnTo>
                  <a:lnTo>
                    <a:pt x="1254" y="399"/>
                  </a:lnTo>
                  <a:lnTo>
                    <a:pt x="1182" y="393"/>
                  </a:lnTo>
                  <a:lnTo>
                    <a:pt x="1179" y="369"/>
                  </a:lnTo>
                  <a:lnTo>
                    <a:pt x="1158" y="354"/>
                  </a:lnTo>
                  <a:lnTo>
                    <a:pt x="1149" y="273"/>
                  </a:lnTo>
                  <a:lnTo>
                    <a:pt x="1095" y="219"/>
                  </a:lnTo>
                  <a:lnTo>
                    <a:pt x="1077" y="162"/>
                  </a:lnTo>
                  <a:lnTo>
                    <a:pt x="1023" y="132"/>
                  </a:lnTo>
                  <a:lnTo>
                    <a:pt x="978" y="102"/>
                  </a:lnTo>
                  <a:lnTo>
                    <a:pt x="984" y="69"/>
                  </a:lnTo>
                  <a:lnTo>
                    <a:pt x="978" y="30"/>
                  </a:lnTo>
                  <a:lnTo>
                    <a:pt x="936" y="0"/>
                  </a:lnTo>
                  <a:lnTo>
                    <a:pt x="876" y="39"/>
                  </a:lnTo>
                  <a:lnTo>
                    <a:pt x="810" y="12"/>
                  </a:lnTo>
                  <a:lnTo>
                    <a:pt x="819" y="51"/>
                  </a:lnTo>
                  <a:lnTo>
                    <a:pt x="786" y="87"/>
                  </a:lnTo>
                  <a:lnTo>
                    <a:pt x="741" y="93"/>
                  </a:lnTo>
                  <a:lnTo>
                    <a:pt x="714" y="135"/>
                  </a:lnTo>
                  <a:lnTo>
                    <a:pt x="714" y="186"/>
                  </a:lnTo>
                  <a:lnTo>
                    <a:pt x="672" y="225"/>
                  </a:lnTo>
                  <a:lnTo>
                    <a:pt x="618" y="213"/>
                  </a:lnTo>
                  <a:lnTo>
                    <a:pt x="576" y="246"/>
                  </a:lnTo>
                  <a:lnTo>
                    <a:pt x="561" y="282"/>
                  </a:lnTo>
                  <a:lnTo>
                    <a:pt x="549" y="321"/>
                  </a:lnTo>
                  <a:lnTo>
                    <a:pt x="579" y="363"/>
                  </a:lnTo>
                  <a:lnTo>
                    <a:pt x="600" y="402"/>
                  </a:lnTo>
                  <a:lnTo>
                    <a:pt x="561" y="414"/>
                  </a:lnTo>
                  <a:lnTo>
                    <a:pt x="549" y="495"/>
                  </a:lnTo>
                  <a:lnTo>
                    <a:pt x="531" y="525"/>
                  </a:lnTo>
                  <a:lnTo>
                    <a:pt x="543" y="570"/>
                  </a:lnTo>
                  <a:lnTo>
                    <a:pt x="489" y="594"/>
                  </a:lnTo>
                  <a:lnTo>
                    <a:pt x="531" y="693"/>
                  </a:lnTo>
                  <a:lnTo>
                    <a:pt x="483" y="723"/>
                  </a:lnTo>
                  <a:lnTo>
                    <a:pt x="468" y="759"/>
                  </a:lnTo>
                  <a:lnTo>
                    <a:pt x="447" y="798"/>
                  </a:lnTo>
                  <a:lnTo>
                    <a:pt x="423" y="801"/>
                  </a:lnTo>
                  <a:lnTo>
                    <a:pt x="387" y="831"/>
                  </a:lnTo>
                  <a:lnTo>
                    <a:pt x="330" y="861"/>
                  </a:lnTo>
                  <a:lnTo>
                    <a:pt x="312" y="909"/>
                  </a:lnTo>
                  <a:lnTo>
                    <a:pt x="312" y="972"/>
                  </a:lnTo>
                  <a:lnTo>
                    <a:pt x="279" y="1011"/>
                  </a:lnTo>
                  <a:lnTo>
                    <a:pt x="240" y="1017"/>
                  </a:lnTo>
                  <a:lnTo>
                    <a:pt x="213" y="990"/>
                  </a:lnTo>
                  <a:lnTo>
                    <a:pt x="183" y="1014"/>
                  </a:lnTo>
                  <a:lnTo>
                    <a:pt x="156" y="1044"/>
                  </a:lnTo>
                  <a:lnTo>
                    <a:pt x="108" y="1083"/>
                  </a:lnTo>
                  <a:lnTo>
                    <a:pt x="90" y="1122"/>
                  </a:lnTo>
                  <a:lnTo>
                    <a:pt x="48" y="1137"/>
                  </a:lnTo>
                  <a:lnTo>
                    <a:pt x="0" y="1173"/>
                  </a:lnTo>
                  <a:lnTo>
                    <a:pt x="30" y="1206"/>
                  </a:lnTo>
                  <a:lnTo>
                    <a:pt x="78" y="1230"/>
                  </a:lnTo>
                  <a:lnTo>
                    <a:pt x="111" y="1176"/>
                  </a:lnTo>
                  <a:lnTo>
                    <a:pt x="105" y="1182"/>
                  </a:lnTo>
                  <a:lnTo>
                    <a:pt x="159" y="1188"/>
                  </a:lnTo>
                  <a:lnTo>
                    <a:pt x="180" y="1224"/>
                  </a:lnTo>
                  <a:lnTo>
                    <a:pt x="189" y="1269"/>
                  </a:lnTo>
                  <a:lnTo>
                    <a:pt x="153" y="1287"/>
                  </a:lnTo>
                  <a:lnTo>
                    <a:pt x="99" y="1311"/>
                  </a:lnTo>
                  <a:lnTo>
                    <a:pt x="81" y="1344"/>
                  </a:lnTo>
                  <a:lnTo>
                    <a:pt x="90" y="1395"/>
                  </a:lnTo>
                  <a:lnTo>
                    <a:pt x="90" y="1431"/>
                  </a:lnTo>
                  <a:lnTo>
                    <a:pt x="159" y="1485"/>
                  </a:lnTo>
                  <a:lnTo>
                    <a:pt x="207" y="1449"/>
                  </a:lnTo>
                  <a:lnTo>
                    <a:pt x="231" y="1398"/>
                  </a:lnTo>
                  <a:lnTo>
                    <a:pt x="240" y="1377"/>
                  </a:lnTo>
                  <a:lnTo>
                    <a:pt x="303" y="1389"/>
                  </a:lnTo>
                  <a:lnTo>
                    <a:pt x="372" y="1398"/>
                  </a:lnTo>
                  <a:lnTo>
                    <a:pt x="390" y="1467"/>
                  </a:lnTo>
                  <a:lnTo>
                    <a:pt x="345" y="1548"/>
                  </a:lnTo>
                  <a:lnTo>
                    <a:pt x="375" y="1563"/>
                  </a:lnTo>
                  <a:lnTo>
                    <a:pt x="450" y="1530"/>
                  </a:lnTo>
                  <a:lnTo>
                    <a:pt x="513" y="1542"/>
                  </a:lnTo>
                  <a:lnTo>
                    <a:pt x="531" y="1587"/>
                  </a:lnTo>
                  <a:lnTo>
                    <a:pt x="486" y="1623"/>
                  </a:lnTo>
                  <a:lnTo>
                    <a:pt x="465" y="1629"/>
                  </a:lnTo>
                  <a:lnTo>
                    <a:pt x="444" y="1659"/>
                  </a:lnTo>
                  <a:lnTo>
                    <a:pt x="522" y="1686"/>
                  </a:lnTo>
                  <a:lnTo>
                    <a:pt x="519" y="1725"/>
                  </a:lnTo>
                  <a:lnTo>
                    <a:pt x="543" y="1770"/>
                  </a:lnTo>
                  <a:lnTo>
                    <a:pt x="546" y="1794"/>
                  </a:lnTo>
                  <a:lnTo>
                    <a:pt x="567" y="1764"/>
                  </a:lnTo>
                  <a:lnTo>
                    <a:pt x="582" y="1683"/>
                  </a:lnTo>
                  <a:lnTo>
                    <a:pt x="609" y="1698"/>
                  </a:lnTo>
                  <a:lnTo>
                    <a:pt x="675" y="1698"/>
                  </a:lnTo>
                  <a:lnTo>
                    <a:pt x="726" y="1695"/>
                  </a:lnTo>
                  <a:lnTo>
                    <a:pt x="762" y="1719"/>
                  </a:lnTo>
                  <a:lnTo>
                    <a:pt x="762" y="1800"/>
                  </a:lnTo>
                  <a:lnTo>
                    <a:pt x="726" y="1791"/>
                  </a:lnTo>
                  <a:lnTo>
                    <a:pt x="720" y="1788"/>
                  </a:lnTo>
                  <a:lnTo>
                    <a:pt x="672" y="1830"/>
                  </a:lnTo>
                  <a:lnTo>
                    <a:pt x="630" y="1869"/>
                  </a:lnTo>
                  <a:lnTo>
                    <a:pt x="630" y="1908"/>
                  </a:lnTo>
                  <a:lnTo>
                    <a:pt x="684" y="1917"/>
                  </a:lnTo>
                  <a:lnTo>
                    <a:pt x="720" y="1905"/>
                  </a:lnTo>
                  <a:lnTo>
                    <a:pt x="771" y="1896"/>
                  </a:lnTo>
                  <a:lnTo>
                    <a:pt x="759" y="1932"/>
                  </a:lnTo>
                  <a:lnTo>
                    <a:pt x="723" y="1971"/>
                  </a:lnTo>
                  <a:lnTo>
                    <a:pt x="708" y="2016"/>
                  </a:lnTo>
                  <a:lnTo>
                    <a:pt x="741" y="2010"/>
                  </a:lnTo>
                  <a:lnTo>
                    <a:pt x="795" y="1983"/>
                  </a:lnTo>
                  <a:lnTo>
                    <a:pt x="798" y="2031"/>
                  </a:lnTo>
                  <a:lnTo>
                    <a:pt x="750" y="2052"/>
                  </a:lnTo>
                  <a:lnTo>
                    <a:pt x="774" y="2064"/>
                  </a:lnTo>
                  <a:lnTo>
                    <a:pt x="813" y="2061"/>
                  </a:lnTo>
                  <a:lnTo>
                    <a:pt x="846" y="2043"/>
                  </a:lnTo>
                  <a:lnTo>
                    <a:pt x="846" y="1998"/>
                  </a:lnTo>
                  <a:lnTo>
                    <a:pt x="885" y="1992"/>
                  </a:lnTo>
                  <a:lnTo>
                    <a:pt x="915" y="1956"/>
                  </a:lnTo>
                  <a:lnTo>
                    <a:pt x="870" y="1929"/>
                  </a:lnTo>
                  <a:lnTo>
                    <a:pt x="912" y="1914"/>
                  </a:lnTo>
                  <a:lnTo>
                    <a:pt x="975" y="1899"/>
                  </a:lnTo>
                  <a:lnTo>
                    <a:pt x="1005" y="1938"/>
                  </a:lnTo>
                  <a:lnTo>
                    <a:pt x="1023" y="1917"/>
                  </a:lnTo>
                  <a:lnTo>
                    <a:pt x="1050" y="1938"/>
                  </a:lnTo>
                  <a:lnTo>
                    <a:pt x="1056" y="1878"/>
                  </a:lnTo>
                  <a:lnTo>
                    <a:pt x="1092" y="1869"/>
                  </a:lnTo>
                  <a:lnTo>
                    <a:pt x="1125" y="1863"/>
                  </a:lnTo>
                  <a:lnTo>
                    <a:pt x="1110" y="1815"/>
                  </a:lnTo>
                  <a:lnTo>
                    <a:pt x="1161" y="1833"/>
                  </a:lnTo>
                  <a:lnTo>
                    <a:pt x="1167" y="1770"/>
                  </a:lnTo>
                  <a:lnTo>
                    <a:pt x="1200" y="1767"/>
                  </a:lnTo>
                  <a:lnTo>
                    <a:pt x="1263" y="1785"/>
                  </a:lnTo>
                  <a:lnTo>
                    <a:pt x="1299" y="1752"/>
                  </a:lnTo>
                  <a:lnTo>
                    <a:pt x="1302" y="1701"/>
                  </a:lnTo>
                  <a:lnTo>
                    <a:pt x="1326" y="1668"/>
                  </a:lnTo>
                  <a:lnTo>
                    <a:pt x="1368" y="1674"/>
                  </a:lnTo>
                  <a:lnTo>
                    <a:pt x="1413" y="1647"/>
                  </a:lnTo>
                  <a:lnTo>
                    <a:pt x="1479" y="1650"/>
                  </a:lnTo>
                  <a:lnTo>
                    <a:pt x="1458" y="1614"/>
                  </a:lnTo>
                  <a:lnTo>
                    <a:pt x="1482" y="1602"/>
                  </a:lnTo>
                  <a:lnTo>
                    <a:pt x="1518" y="158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55" name="Group 83"/>
            <p:cNvGrpSpPr>
              <a:grpSpLocks/>
            </p:cNvGrpSpPr>
            <p:nvPr/>
          </p:nvGrpSpPr>
          <p:grpSpPr bwMode="auto">
            <a:xfrm>
              <a:off x="8493137" y="2820989"/>
              <a:ext cx="296863" cy="276225"/>
              <a:chOff x="4390" y="1777"/>
              <a:chExt cx="187" cy="174"/>
            </a:xfrm>
            <a:solidFill>
              <a:srgbClr val="00B0F0"/>
            </a:solidFill>
          </p:grpSpPr>
          <p:sp>
            <p:nvSpPr>
              <p:cNvPr id="3156" name="Rectangle 84"/>
              <p:cNvSpPr>
                <a:spLocks noChangeArrowheads="1"/>
              </p:cNvSpPr>
              <p:nvPr/>
            </p:nvSpPr>
            <p:spPr bwMode="auto">
              <a:xfrm>
                <a:off x="4390" y="1777"/>
                <a:ext cx="156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57" name="Text Box 85"/>
              <p:cNvSpPr txBox="1">
                <a:spLocks noChangeArrowheads="1"/>
              </p:cNvSpPr>
              <p:nvPr/>
            </p:nvSpPr>
            <p:spPr bwMode="auto">
              <a:xfrm>
                <a:off x="4413" y="1803"/>
                <a:ext cx="164" cy="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Rowan</a:t>
                </a:r>
              </a:p>
            </p:txBody>
          </p:sp>
        </p:grpSp>
        <p:sp>
          <p:nvSpPr>
            <p:cNvPr id="3158" name="Freeform 86"/>
            <p:cNvSpPr>
              <a:spLocks/>
            </p:cNvSpPr>
            <p:nvPr/>
          </p:nvSpPr>
          <p:spPr bwMode="auto">
            <a:xfrm>
              <a:off x="8883651" y="1963738"/>
              <a:ext cx="519113" cy="571500"/>
            </a:xfrm>
            <a:custGeom>
              <a:avLst/>
              <a:gdLst/>
              <a:ahLst/>
              <a:cxnLst>
                <a:cxn ang="0">
                  <a:pos x="2053" y="1176"/>
                </a:cxn>
                <a:cxn ang="0">
                  <a:pos x="1913" y="1064"/>
                </a:cxn>
                <a:cxn ang="0">
                  <a:pos x="1677" y="1036"/>
                </a:cxn>
                <a:cxn ang="0">
                  <a:pos x="1497" y="996"/>
                </a:cxn>
                <a:cxn ang="0">
                  <a:pos x="1361" y="884"/>
                </a:cxn>
                <a:cxn ang="0">
                  <a:pos x="1305" y="724"/>
                </a:cxn>
                <a:cxn ang="0">
                  <a:pos x="1297" y="568"/>
                </a:cxn>
                <a:cxn ang="0">
                  <a:pos x="1197" y="360"/>
                </a:cxn>
                <a:cxn ang="0">
                  <a:pos x="1237" y="208"/>
                </a:cxn>
                <a:cxn ang="0">
                  <a:pos x="1177" y="28"/>
                </a:cxn>
                <a:cxn ang="0">
                  <a:pos x="937" y="64"/>
                </a:cxn>
                <a:cxn ang="0">
                  <a:pos x="789" y="160"/>
                </a:cxn>
                <a:cxn ang="0">
                  <a:pos x="637" y="160"/>
                </a:cxn>
                <a:cxn ang="0">
                  <a:pos x="537" y="208"/>
                </a:cxn>
                <a:cxn ang="0">
                  <a:pos x="577" y="412"/>
                </a:cxn>
                <a:cxn ang="0">
                  <a:pos x="521" y="464"/>
                </a:cxn>
                <a:cxn ang="0">
                  <a:pos x="468" y="533"/>
                </a:cxn>
                <a:cxn ang="0">
                  <a:pos x="489" y="608"/>
                </a:cxn>
                <a:cxn ang="0">
                  <a:pos x="423" y="656"/>
                </a:cxn>
                <a:cxn ang="0">
                  <a:pos x="387" y="731"/>
                </a:cxn>
                <a:cxn ang="0">
                  <a:pos x="363" y="776"/>
                </a:cxn>
                <a:cxn ang="0">
                  <a:pos x="354" y="863"/>
                </a:cxn>
                <a:cxn ang="0">
                  <a:pos x="396" y="956"/>
                </a:cxn>
                <a:cxn ang="0">
                  <a:pos x="327" y="1016"/>
                </a:cxn>
                <a:cxn ang="0">
                  <a:pos x="288" y="1100"/>
                </a:cxn>
                <a:cxn ang="0">
                  <a:pos x="120" y="1250"/>
                </a:cxn>
                <a:cxn ang="0">
                  <a:pos x="93" y="1319"/>
                </a:cxn>
                <a:cxn ang="0">
                  <a:pos x="51" y="1328"/>
                </a:cxn>
                <a:cxn ang="0">
                  <a:pos x="0" y="1397"/>
                </a:cxn>
                <a:cxn ang="0">
                  <a:pos x="36" y="1433"/>
                </a:cxn>
                <a:cxn ang="0">
                  <a:pos x="84" y="1457"/>
                </a:cxn>
                <a:cxn ang="0">
                  <a:pos x="165" y="1490"/>
                </a:cxn>
                <a:cxn ang="0">
                  <a:pos x="243" y="1532"/>
                </a:cxn>
                <a:cxn ang="0">
                  <a:pos x="336" y="1547"/>
                </a:cxn>
                <a:cxn ang="0">
                  <a:pos x="420" y="1583"/>
                </a:cxn>
                <a:cxn ang="0">
                  <a:pos x="510" y="1613"/>
                </a:cxn>
                <a:cxn ang="0">
                  <a:pos x="720" y="1892"/>
                </a:cxn>
                <a:cxn ang="0">
                  <a:pos x="792" y="1883"/>
                </a:cxn>
                <a:cxn ang="0">
                  <a:pos x="831" y="1949"/>
                </a:cxn>
                <a:cxn ang="0">
                  <a:pos x="912" y="1982"/>
                </a:cxn>
                <a:cxn ang="0">
                  <a:pos x="1002" y="1937"/>
                </a:cxn>
                <a:cxn ang="0">
                  <a:pos x="1071" y="1961"/>
                </a:cxn>
                <a:cxn ang="0">
                  <a:pos x="1520" y="2055"/>
                </a:cxn>
                <a:cxn ang="0">
                  <a:pos x="1557" y="1932"/>
                </a:cxn>
                <a:cxn ang="0">
                  <a:pos x="1641" y="1892"/>
                </a:cxn>
                <a:cxn ang="0">
                  <a:pos x="1697" y="1820"/>
                </a:cxn>
                <a:cxn ang="0">
                  <a:pos x="1709" y="1748"/>
                </a:cxn>
                <a:cxn ang="0">
                  <a:pos x="2149" y="1320"/>
                </a:cxn>
                <a:cxn ang="0">
                  <a:pos x="2085" y="1220"/>
                </a:cxn>
              </a:cxnLst>
              <a:rect l="0" t="0" r="r" b="b"/>
              <a:pathLst>
                <a:path w="2149" h="2055">
                  <a:moveTo>
                    <a:pt x="2069" y="1208"/>
                  </a:moveTo>
                  <a:lnTo>
                    <a:pt x="2053" y="1176"/>
                  </a:lnTo>
                  <a:lnTo>
                    <a:pt x="2001" y="1116"/>
                  </a:lnTo>
                  <a:lnTo>
                    <a:pt x="1913" y="1064"/>
                  </a:lnTo>
                  <a:lnTo>
                    <a:pt x="1797" y="1056"/>
                  </a:lnTo>
                  <a:lnTo>
                    <a:pt x="1677" y="1036"/>
                  </a:lnTo>
                  <a:lnTo>
                    <a:pt x="1573" y="1040"/>
                  </a:lnTo>
                  <a:lnTo>
                    <a:pt x="1497" y="996"/>
                  </a:lnTo>
                  <a:lnTo>
                    <a:pt x="1437" y="944"/>
                  </a:lnTo>
                  <a:lnTo>
                    <a:pt x="1361" y="884"/>
                  </a:lnTo>
                  <a:lnTo>
                    <a:pt x="1317" y="804"/>
                  </a:lnTo>
                  <a:lnTo>
                    <a:pt x="1305" y="724"/>
                  </a:lnTo>
                  <a:lnTo>
                    <a:pt x="1313" y="652"/>
                  </a:lnTo>
                  <a:lnTo>
                    <a:pt x="1297" y="568"/>
                  </a:lnTo>
                  <a:lnTo>
                    <a:pt x="1257" y="452"/>
                  </a:lnTo>
                  <a:lnTo>
                    <a:pt x="1197" y="360"/>
                  </a:lnTo>
                  <a:lnTo>
                    <a:pt x="1197" y="280"/>
                  </a:lnTo>
                  <a:lnTo>
                    <a:pt x="1237" y="208"/>
                  </a:lnTo>
                  <a:lnTo>
                    <a:pt x="1229" y="120"/>
                  </a:lnTo>
                  <a:lnTo>
                    <a:pt x="1177" y="28"/>
                  </a:lnTo>
                  <a:lnTo>
                    <a:pt x="1121" y="0"/>
                  </a:lnTo>
                  <a:lnTo>
                    <a:pt x="937" y="64"/>
                  </a:lnTo>
                  <a:lnTo>
                    <a:pt x="877" y="108"/>
                  </a:lnTo>
                  <a:lnTo>
                    <a:pt x="789" y="160"/>
                  </a:lnTo>
                  <a:lnTo>
                    <a:pt x="741" y="168"/>
                  </a:lnTo>
                  <a:lnTo>
                    <a:pt x="637" y="160"/>
                  </a:lnTo>
                  <a:lnTo>
                    <a:pt x="565" y="172"/>
                  </a:lnTo>
                  <a:lnTo>
                    <a:pt x="537" y="208"/>
                  </a:lnTo>
                  <a:lnTo>
                    <a:pt x="501" y="352"/>
                  </a:lnTo>
                  <a:lnTo>
                    <a:pt x="577" y="412"/>
                  </a:lnTo>
                  <a:lnTo>
                    <a:pt x="549" y="448"/>
                  </a:lnTo>
                  <a:lnTo>
                    <a:pt x="521" y="464"/>
                  </a:lnTo>
                  <a:lnTo>
                    <a:pt x="513" y="515"/>
                  </a:lnTo>
                  <a:lnTo>
                    <a:pt x="468" y="533"/>
                  </a:lnTo>
                  <a:lnTo>
                    <a:pt x="456" y="575"/>
                  </a:lnTo>
                  <a:lnTo>
                    <a:pt x="489" y="608"/>
                  </a:lnTo>
                  <a:lnTo>
                    <a:pt x="465" y="656"/>
                  </a:lnTo>
                  <a:lnTo>
                    <a:pt x="423" y="656"/>
                  </a:lnTo>
                  <a:lnTo>
                    <a:pt x="387" y="695"/>
                  </a:lnTo>
                  <a:lnTo>
                    <a:pt x="387" y="731"/>
                  </a:lnTo>
                  <a:lnTo>
                    <a:pt x="381" y="755"/>
                  </a:lnTo>
                  <a:lnTo>
                    <a:pt x="363" y="776"/>
                  </a:lnTo>
                  <a:lnTo>
                    <a:pt x="366" y="821"/>
                  </a:lnTo>
                  <a:lnTo>
                    <a:pt x="354" y="863"/>
                  </a:lnTo>
                  <a:lnTo>
                    <a:pt x="387" y="893"/>
                  </a:lnTo>
                  <a:lnTo>
                    <a:pt x="396" y="956"/>
                  </a:lnTo>
                  <a:lnTo>
                    <a:pt x="330" y="959"/>
                  </a:lnTo>
                  <a:lnTo>
                    <a:pt x="327" y="1016"/>
                  </a:lnTo>
                  <a:lnTo>
                    <a:pt x="285" y="1055"/>
                  </a:lnTo>
                  <a:lnTo>
                    <a:pt x="288" y="1100"/>
                  </a:lnTo>
                  <a:lnTo>
                    <a:pt x="192" y="1253"/>
                  </a:lnTo>
                  <a:lnTo>
                    <a:pt x="120" y="1250"/>
                  </a:lnTo>
                  <a:lnTo>
                    <a:pt x="84" y="1289"/>
                  </a:lnTo>
                  <a:lnTo>
                    <a:pt x="93" y="1319"/>
                  </a:lnTo>
                  <a:lnTo>
                    <a:pt x="78" y="1331"/>
                  </a:lnTo>
                  <a:lnTo>
                    <a:pt x="51" y="1328"/>
                  </a:lnTo>
                  <a:lnTo>
                    <a:pt x="45" y="1367"/>
                  </a:lnTo>
                  <a:lnTo>
                    <a:pt x="0" y="1397"/>
                  </a:lnTo>
                  <a:lnTo>
                    <a:pt x="3" y="1424"/>
                  </a:lnTo>
                  <a:lnTo>
                    <a:pt x="36" y="1433"/>
                  </a:lnTo>
                  <a:lnTo>
                    <a:pt x="60" y="1448"/>
                  </a:lnTo>
                  <a:lnTo>
                    <a:pt x="84" y="1457"/>
                  </a:lnTo>
                  <a:lnTo>
                    <a:pt x="123" y="1463"/>
                  </a:lnTo>
                  <a:lnTo>
                    <a:pt x="165" y="1490"/>
                  </a:lnTo>
                  <a:lnTo>
                    <a:pt x="204" y="1505"/>
                  </a:lnTo>
                  <a:lnTo>
                    <a:pt x="243" y="1532"/>
                  </a:lnTo>
                  <a:lnTo>
                    <a:pt x="294" y="1526"/>
                  </a:lnTo>
                  <a:lnTo>
                    <a:pt x="336" y="1547"/>
                  </a:lnTo>
                  <a:lnTo>
                    <a:pt x="372" y="1574"/>
                  </a:lnTo>
                  <a:lnTo>
                    <a:pt x="420" y="1583"/>
                  </a:lnTo>
                  <a:lnTo>
                    <a:pt x="459" y="1607"/>
                  </a:lnTo>
                  <a:lnTo>
                    <a:pt x="510" y="1613"/>
                  </a:lnTo>
                  <a:lnTo>
                    <a:pt x="732" y="1835"/>
                  </a:lnTo>
                  <a:lnTo>
                    <a:pt x="720" y="1892"/>
                  </a:lnTo>
                  <a:lnTo>
                    <a:pt x="768" y="1880"/>
                  </a:lnTo>
                  <a:lnTo>
                    <a:pt x="792" y="1883"/>
                  </a:lnTo>
                  <a:lnTo>
                    <a:pt x="783" y="1925"/>
                  </a:lnTo>
                  <a:lnTo>
                    <a:pt x="831" y="1949"/>
                  </a:lnTo>
                  <a:lnTo>
                    <a:pt x="855" y="1988"/>
                  </a:lnTo>
                  <a:lnTo>
                    <a:pt x="912" y="1982"/>
                  </a:lnTo>
                  <a:lnTo>
                    <a:pt x="960" y="1955"/>
                  </a:lnTo>
                  <a:lnTo>
                    <a:pt x="1002" y="1937"/>
                  </a:lnTo>
                  <a:lnTo>
                    <a:pt x="1023" y="1964"/>
                  </a:lnTo>
                  <a:lnTo>
                    <a:pt x="1071" y="1961"/>
                  </a:lnTo>
                  <a:lnTo>
                    <a:pt x="1122" y="1946"/>
                  </a:lnTo>
                  <a:lnTo>
                    <a:pt x="1520" y="2055"/>
                  </a:lnTo>
                  <a:lnTo>
                    <a:pt x="1557" y="1988"/>
                  </a:lnTo>
                  <a:lnTo>
                    <a:pt x="1557" y="1932"/>
                  </a:lnTo>
                  <a:lnTo>
                    <a:pt x="1621" y="1924"/>
                  </a:lnTo>
                  <a:lnTo>
                    <a:pt x="1641" y="1892"/>
                  </a:lnTo>
                  <a:lnTo>
                    <a:pt x="1645" y="1848"/>
                  </a:lnTo>
                  <a:lnTo>
                    <a:pt x="1697" y="1820"/>
                  </a:lnTo>
                  <a:lnTo>
                    <a:pt x="1693" y="1772"/>
                  </a:lnTo>
                  <a:lnTo>
                    <a:pt x="1709" y="1748"/>
                  </a:lnTo>
                  <a:lnTo>
                    <a:pt x="1721" y="1724"/>
                  </a:lnTo>
                  <a:lnTo>
                    <a:pt x="2149" y="1320"/>
                  </a:lnTo>
                  <a:lnTo>
                    <a:pt x="2129" y="1280"/>
                  </a:lnTo>
                  <a:lnTo>
                    <a:pt x="2085" y="1220"/>
                  </a:lnTo>
                  <a:lnTo>
                    <a:pt x="2069" y="1208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Text Box 87"/>
            <p:cNvSpPr txBox="1">
              <a:spLocks noChangeArrowheads="1"/>
            </p:cNvSpPr>
            <p:nvPr/>
          </p:nvSpPr>
          <p:spPr bwMode="auto">
            <a:xfrm>
              <a:off x="8957078" y="2246552"/>
              <a:ext cx="342900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Greenup</a:t>
              </a:r>
            </a:p>
          </p:txBody>
        </p:sp>
        <p:sp>
          <p:nvSpPr>
            <p:cNvPr id="3160" name="Freeform 88"/>
            <p:cNvSpPr>
              <a:spLocks/>
            </p:cNvSpPr>
            <p:nvPr/>
          </p:nvSpPr>
          <p:spPr bwMode="auto">
            <a:xfrm>
              <a:off x="8796565" y="2722509"/>
              <a:ext cx="395287" cy="406400"/>
            </a:xfrm>
            <a:custGeom>
              <a:avLst/>
              <a:gdLst/>
              <a:ahLst/>
              <a:cxnLst>
                <a:cxn ang="0">
                  <a:pos x="705" y="222"/>
                </a:cxn>
                <a:cxn ang="0">
                  <a:pos x="651" y="165"/>
                </a:cxn>
                <a:cxn ang="0">
                  <a:pos x="486" y="72"/>
                </a:cxn>
                <a:cxn ang="0">
                  <a:pos x="369" y="15"/>
                </a:cxn>
                <a:cxn ang="0">
                  <a:pos x="345" y="48"/>
                </a:cxn>
                <a:cxn ang="0">
                  <a:pos x="306" y="102"/>
                </a:cxn>
                <a:cxn ang="0">
                  <a:pos x="249" y="138"/>
                </a:cxn>
                <a:cxn ang="0">
                  <a:pos x="204" y="210"/>
                </a:cxn>
                <a:cxn ang="0">
                  <a:pos x="192" y="345"/>
                </a:cxn>
                <a:cxn ang="0">
                  <a:pos x="147" y="411"/>
                </a:cxn>
                <a:cxn ang="0">
                  <a:pos x="93" y="432"/>
                </a:cxn>
                <a:cxn ang="0">
                  <a:pos x="27" y="441"/>
                </a:cxn>
                <a:cxn ang="0">
                  <a:pos x="126" y="498"/>
                </a:cxn>
                <a:cxn ang="0">
                  <a:pos x="288" y="510"/>
                </a:cxn>
                <a:cxn ang="0">
                  <a:pos x="243" y="594"/>
                </a:cxn>
                <a:cxn ang="0">
                  <a:pos x="210" y="687"/>
                </a:cxn>
                <a:cxn ang="0">
                  <a:pos x="153" y="747"/>
                </a:cxn>
                <a:cxn ang="0">
                  <a:pos x="81" y="768"/>
                </a:cxn>
                <a:cxn ang="0">
                  <a:pos x="48" y="843"/>
                </a:cxn>
                <a:cxn ang="0">
                  <a:pos x="21" y="885"/>
                </a:cxn>
                <a:cxn ang="0">
                  <a:pos x="39" y="921"/>
                </a:cxn>
                <a:cxn ang="0">
                  <a:pos x="18" y="1020"/>
                </a:cxn>
                <a:cxn ang="0">
                  <a:pos x="39" y="1149"/>
                </a:cxn>
                <a:cxn ang="0">
                  <a:pos x="165" y="1179"/>
                </a:cxn>
                <a:cxn ang="0">
                  <a:pos x="243" y="1263"/>
                </a:cxn>
                <a:cxn ang="0">
                  <a:pos x="276" y="1317"/>
                </a:cxn>
                <a:cxn ang="0">
                  <a:pos x="318" y="1374"/>
                </a:cxn>
                <a:cxn ang="0">
                  <a:pos x="378" y="1377"/>
                </a:cxn>
                <a:cxn ang="0">
                  <a:pos x="489" y="1401"/>
                </a:cxn>
                <a:cxn ang="0">
                  <a:pos x="564" y="1467"/>
                </a:cxn>
                <a:cxn ang="0">
                  <a:pos x="687" y="1419"/>
                </a:cxn>
                <a:cxn ang="0">
                  <a:pos x="774" y="1386"/>
                </a:cxn>
                <a:cxn ang="0">
                  <a:pos x="903" y="1407"/>
                </a:cxn>
                <a:cxn ang="0">
                  <a:pos x="984" y="1461"/>
                </a:cxn>
                <a:cxn ang="0">
                  <a:pos x="1047" y="1410"/>
                </a:cxn>
                <a:cxn ang="0">
                  <a:pos x="1116" y="1395"/>
                </a:cxn>
                <a:cxn ang="0">
                  <a:pos x="1137" y="1368"/>
                </a:cxn>
                <a:cxn ang="0">
                  <a:pos x="1149" y="1323"/>
                </a:cxn>
                <a:cxn ang="0">
                  <a:pos x="1179" y="1299"/>
                </a:cxn>
                <a:cxn ang="0">
                  <a:pos x="1176" y="1242"/>
                </a:cxn>
                <a:cxn ang="0">
                  <a:pos x="1245" y="1194"/>
                </a:cxn>
                <a:cxn ang="0">
                  <a:pos x="1284" y="1146"/>
                </a:cxn>
                <a:cxn ang="0">
                  <a:pos x="1371" y="1140"/>
                </a:cxn>
                <a:cxn ang="0">
                  <a:pos x="1398" y="1062"/>
                </a:cxn>
                <a:cxn ang="0">
                  <a:pos x="1422" y="993"/>
                </a:cxn>
                <a:cxn ang="0">
                  <a:pos x="1485" y="918"/>
                </a:cxn>
                <a:cxn ang="0">
                  <a:pos x="1569" y="876"/>
                </a:cxn>
                <a:cxn ang="0">
                  <a:pos x="1638" y="810"/>
                </a:cxn>
                <a:cxn ang="0">
                  <a:pos x="1635" y="771"/>
                </a:cxn>
                <a:cxn ang="0">
                  <a:pos x="1551" y="669"/>
                </a:cxn>
                <a:cxn ang="0">
                  <a:pos x="1551" y="555"/>
                </a:cxn>
                <a:cxn ang="0">
                  <a:pos x="1497" y="453"/>
                </a:cxn>
                <a:cxn ang="0">
                  <a:pos x="1365" y="480"/>
                </a:cxn>
                <a:cxn ang="0">
                  <a:pos x="1239" y="477"/>
                </a:cxn>
                <a:cxn ang="0">
                  <a:pos x="1194" y="423"/>
                </a:cxn>
                <a:cxn ang="0">
                  <a:pos x="1101" y="369"/>
                </a:cxn>
                <a:cxn ang="0">
                  <a:pos x="1032" y="369"/>
                </a:cxn>
                <a:cxn ang="0">
                  <a:pos x="948" y="381"/>
                </a:cxn>
                <a:cxn ang="0">
                  <a:pos x="942" y="441"/>
                </a:cxn>
                <a:cxn ang="0">
                  <a:pos x="903" y="408"/>
                </a:cxn>
                <a:cxn ang="0">
                  <a:pos x="825" y="306"/>
                </a:cxn>
                <a:cxn ang="0">
                  <a:pos x="753" y="213"/>
                </a:cxn>
              </a:cxnLst>
              <a:rect l="0" t="0" r="r" b="b"/>
              <a:pathLst>
                <a:path w="1638" h="1467">
                  <a:moveTo>
                    <a:pt x="753" y="213"/>
                  </a:moveTo>
                  <a:lnTo>
                    <a:pt x="705" y="222"/>
                  </a:lnTo>
                  <a:lnTo>
                    <a:pt x="675" y="177"/>
                  </a:lnTo>
                  <a:lnTo>
                    <a:pt x="651" y="165"/>
                  </a:lnTo>
                  <a:lnTo>
                    <a:pt x="612" y="180"/>
                  </a:lnTo>
                  <a:lnTo>
                    <a:pt x="486" y="72"/>
                  </a:lnTo>
                  <a:lnTo>
                    <a:pt x="438" y="0"/>
                  </a:lnTo>
                  <a:lnTo>
                    <a:pt x="369" y="15"/>
                  </a:lnTo>
                  <a:lnTo>
                    <a:pt x="381" y="24"/>
                  </a:lnTo>
                  <a:lnTo>
                    <a:pt x="345" y="48"/>
                  </a:lnTo>
                  <a:lnTo>
                    <a:pt x="327" y="75"/>
                  </a:lnTo>
                  <a:lnTo>
                    <a:pt x="306" y="102"/>
                  </a:lnTo>
                  <a:lnTo>
                    <a:pt x="264" y="105"/>
                  </a:lnTo>
                  <a:lnTo>
                    <a:pt x="249" y="138"/>
                  </a:lnTo>
                  <a:lnTo>
                    <a:pt x="204" y="174"/>
                  </a:lnTo>
                  <a:lnTo>
                    <a:pt x="204" y="210"/>
                  </a:lnTo>
                  <a:lnTo>
                    <a:pt x="183" y="258"/>
                  </a:lnTo>
                  <a:lnTo>
                    <a:pt x="192" y="345"/>
                  </a:lnTo>
                  <a:lnTo>
                    <a:pt x="156" y="372"/>
                  </a:lnTo>
                  <a:lnTo>
                    <a:pt x="147" y="411"/>
                  </a:lnTo>
                  <a:lnTo>
                    <a:pt x="108" y="414"/>
                  </a:lnTo>
                  <a:lnTo>
                    <a:pt x="93" y="432"/>
                  </a:lnTo>
                  <a:lnTo>
                    <a:pt x="48" y="411"/>
                  </a:lnTo>
                  <a:lnTo>
                    <a:pt x="27" y="441"/>
                  </a:lnTo>
                  <a:lnTo>
                    <a:pt x="60" y="471"/>
                  </a:lnTo>
                  <a:lnTo>
                    <a:pt x="126" y="498"/>
                  </a:lnTo>
                  <a:lnTo>
                    <a:pt x="213" y="501"/>
                  </a:lnTo>
                  <a:lnTo>
                    <a:pt x="288" y="510"/>
                  </a:lnTo>
                  <a:lnTo>
                    <a:pt x="303" y="534"/>
                  </a:lnTo>
                  <a:lnTo>
                    <a:pt x="243" y="594"/>
                  </a:lnTo>
                  <a:lnTo>
                    <a:pt x="228" y="672"/>
                  </a:lnTo>
                  <a:lnTo>
                    <a:pt x="210" y="687"/>
                  </a:lnTo>
                  <a:lnTo>
                    <a:pt x="204" y="756"/>
                  </a:lnTo>
                  <a:lnTo>
                    <a:pt x="153" y="747"/>
                  </a:lnTo>
                  <a:lnTo>
                    <a:pt x="111" y="747"/>
                  </a:lnTo>
                  <a:lnTo>
                    <a:pt x="81" y="768"/>
                  </a:lnTo>
                  <a:lnTo>
                    <a:pt x="42" y="819"/>
                  </a:lnTo>
                  <a:lnTo>
                    <a:pt x="48" y="843"/>
                  </a:lnTo>
                  <a:lnTo>
                    <a:pt x="3" y="855"/>
                  </a:lnTo>
                  <a:lnTo>
                    <a:pt x="21" y="885"/>
                  </a:lnTo>
                  <a:lnTo>
                    <a:pt x="0" y="903"/>
                  </a:lnTo>
                  <a:lnTo>
                    <a:pt x="39" y="921"/>
                  </a:lnTo>
                  <a:lnTo>
                    <a:pt x="42" y="984"/>
                  </a:lnTo>
                  <a:lnTo>
                    <a:pt x="18" y="1020"/>
                  </a:lnTo>
                  <a:lnTo>
                    <a:pt x="18" y="1074"/>
                  </a:lnTo>
                  <a:lnTo>
                    <a:pt x="39" y="1149"/>
                  </a:lnTo>
                  <a:lnTo>
                    <a:pt x="90" y="1185"/>
                  </a:lnTo>
                  <a:lnTo>
                    <a:pt x="165" y="1179"/>
                  </a:lnTo>
                  <a:lnTo>
                    <a:pt x="186" y="1215"/>
                  </a:lnTo>
                  <a:lnTo>
                    <a:pt x="243" y="1263"/>
                  </a:lnTo>
                  <a:lnTo>
                    <a:pt x="228" y="1302"/>
                  </a:lnTo>
                  <a:lnTo>
                    <a:pt x="276" y="1317"/>
                  </a:lnTo>
                  <a:lnTo>
                    <a:pt x="258" y="1332"/>
                  </a:lnTo>
                  <a:lnTo>
                    <a:pt x="318" y="1374"/>
                  </a:lnTo>
                  <a:lnTo>
                    <a:pt x="360" y="1392"/>
                  </a:lnTo>
                  <a:lnTo>
                    <a:pt x="378" y="1377"/>
                  </a:lnTo>
                  <a:lnTo>
                    <a:pt x="450" y="1365"/>
                  </a:lnTo>
                  <a:lnTo>
                    <a:pt x="489" y="1401"/>
                  </a:lnTo>
                  <a:lnTo>
                    <a:pt x="531" y="1398"/>
                  </a:lnTo>
                  <a:lnTo>
                    <a:pt x="564" y="1467"/>
                  </a:lnTo>
                  <a:lnTo>
                    <a:pt x="606" y="1431"/>
                  </a:lnTo>
                  <a:lnTo>
                    <a:pt x="687" y="1419"/>
                  </a:lnTo>
                  <a:lnTo>
                    <a:pt x="744" y="1410"/>
                  </a:lnTo>
                  <a:lnTo>
                    <a:pt x="774" y="1386"/>
                  </a:lnTo>
                  <a:lnTo>
                    <a:pt x="855" y="1398"/>
                  </a:lnTo>
                  <a:lnTo>
                    <a:pt x="903" y="1407"/>
                  </a:lnTo>
                  <a:lnTo>
                    <a:pt x="930" y="1404"/>
                  </a:lnTo>
                  <a:lnTo>
                    <a:pt x="984" y="1461"/>
                  </a:lnTo>
                  <a:lnTo>
                    <a:pt x="1011" y="1431"/>
                  </a:lnTo>
                  <a:lnTo>
                    <a:pt x="1047" y="1410"/>
                  </a:lnTo>
                  <a:lnTo>
                    <a:pt x="1074" y="1371"/>
                  </a:lnTo>
                  <a:lnTo>
                    <a:pt x="1116" y="1395"/>
                  </a:lnTo>
                  <a:lnTo>
                    <a:pt x="1113" y="1377"/>
                  </a:lnTo>
                  <a:lnTo>
                    <a:pt x="1137" y="1368"/>
                  </a:lnTo>
                  <a:lnTo>
                    <a:pt x="1134" y="1344"/>
                  </a:lnTo>
                  <a:lnTo>
                    <a:pt x="1149" y="1323"/>
                  </a:lnTo>
                  <a:lnTo>
                    <a:pt x="1152" y="1305"/>
                  </a:lnTo>
                  <a:lnTo>
                    <a:pt x="1179" y="1299"/>
                  </a:lnTo>
                  <a:lnTo>
                    <a:pt x="1173" y="1263"/>
                  </a:lnTo>
                  <a:lnTo>
                    <a:pt x="1176" y="1242"/>
                  </a:lnTo>
                  <a:lnTo>
                    <a:pt x="1212" y="1218"/>
                  </a:lnTo>
                  <a:lnTo>
                    <a:pt x="1245" y="1194"/>
                  </a:lnTo>
                  <a:lnTo>
                    <a:pt x="1242" y="1152"/>
                  </a:lnTo>
                  <a:lnTo>
                    <a:pt x="1284" y="1146"/>
                  </a:lnTo>
                  <a:lnTo>
                    <a:pt x="1317" y="1137"/>
                  </a:lnTo>
                  <a:lnTo>
                    <a:pt x="1371" y="1140"/>
                  </a:lnTo>
                  <a:lnTo>
                    <a:pt x="1386" y="1107"/>
                  </a:lnTo>
                  <a:lnTo>
                    <a:pt x="1398" y="1062"/>
                  </a:lnTo>
                  <a:lnTo>
                    <a:pt x="1431" y="1032"/>
                  </a:lnTo>
                  <a:lnTo>
                    <a:pt x="1422" y="993"/>
                  </a:lnTo>
                  <a:lnTo>
                    <a:pt x="1461" y="954"/>
                  </a:lnTo>
                  <a:lnTo>
                    <a:pt x="1485" y="918"/>
                  </a:lnTo>
                  <a:lnTo>
                    <a:pt x="1524" y="879"/>
                  </a:lnTo>
                  <a:lnTo>
                    <a:pt x="1569" y="876"/>
                  </a:lnTo>
                  <a:lnTo>
                    <a:pt x="1578" y="831"/>
                  </a:lnTo>
                  <a:lnTo>
                    <a:pt x="1638" y="810"/>
                  </a:lnTo>
                  <a:lnTo>
                    <a:pt x="1605" y="732"/>
                  </a:lnTo>
                  <a:lnTo>
                    <a:pt x="1635" y="771"/>
                  </a:lnTo>
                  <a:lnTo>
                    <a:pt x="1587" y="705"/>
                  </a:lnTo>
                  <a:lnTo>
                    <a:pt x="1551" y="669"/>
                  </a:lnTo>
                  <a:lnTo>
                    <a:pt x="1539" y="609"/>
                  </a:lnTo>
                  <a:lnTo>
                    <a:pt x="1551" y="555"/>
                  </a:lnTo>
                  <a:lnTo>
                    <a:pt x="1509" y="519"/>
                  </a:lnTo>
                  <a:lnTo>
                    <a:pt x="1497" y="453"/>
                  </a:lnTo>
                  <a:lnTo>
                    <a:pt x="1455" y="474"/>
                  </a:lnTo>
                  <a:lnTo>
                    <a:pt x="1365" y="480"/>
                  </a:lnTo>
                  <a:lnTo>
                    <a:pt x="1314" y="465"/>
                  </a:lnTo>
                  <a:lnTo>
                    <a:pt x="1239" y="477"/>
                  </a:lnTo>
                  <a:lnTo>
                    <a:pt x="1194" y="462"/>
                  </a:lnTo>
                  <a:lnTo>
                    <a:pt x="1194" y="423"/>
                  </a:lnTo>
                  <a:lnTo>
                    <a:pt x="1179" y="387"/>
                  </a:lnTo>
                  <a:lnTo>
                    <a:pt x="1101" y="369"/>
                  </a:lnTo>
                  <a:lnTo>
                    <a:pt x="1083" y="306"/>
                  </a:lnTo>
                  <a:lnTo>
                    <a:pt x="1032" y="369"/>
                  </a:lnTo>
                  <a:lnTo>
                    <a:pt x="963" y="348"/>
                  </a:lnTo>
                  <a:lnTo>
                    <a:pt x="948" y="381"/>
                  </a:lnTo>
                  <a:lnTo>
                    <a:pt x="948" y="405"/>
                  </a:lnTo>
                  <a:lnTo>
                    <a:pt x="942" y="441"/>
                  </a:lnTo>
                  <a:lnTo>
                    <a:pt x="909" y="441"/>
                  </a:lnTo>
                  <a:lnTo>
                    <a:pt x="903" y="408"/>
                  </a:lnTo>
                  <a:lnTo>
                    <a:pt x="873" y="366"/>
                  </a:lnTo>
                  <a:lnTo>
                    <a:pt x="825" y="306"/>
                  </a:lnTo>
                  <a:lnTo>
                    <a:pt x="795" y="255"/>
                  </a:lnTo>
                  <a:lnTo>
                    <a:pt x="753" y="213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800" b="1" dirty="0"/>
                <a:t>Elliot</a:t>
              </a:r>
              <a:endParaRPr lang="en-US" sz="700" b="1" dirty="0"/>
            </a:p>
          </p:txBody>
        </p:sp>
        <p:sp>
          <p:nvSpPr>
            <p:cNvPr id="3164" name="Freeform 92"/>
            <p:cNvSpPr>
              <a:spLocks/>
            </p:cNvSpPr>
            <p:nvPr/>
          </p:nvSpPr>
          <p:spPr bwMode="auto">
            <a:xfrm>
              <a:off x="8277226" y="3044825"/>
              <a:ext cx="352425" cy="361950"/>
            </a:xfrm>
            <a:custGeom>
              <a:avLst/>
              <a:gdLst/>
              <a:ahLst/>
              <a:cxnLst>
                <a:cxn ang="0">
                  <a:pos x="345" y="264"/>
                </a:cxn>
                <a:cxn ang="0">
                  <a:pos x="456" y="207"/>
                </a:cxn>
                <a:cxn ang="0">
                  <a:pos x="570" y="207"/>
                </a:cxn>
                <a:cxn ang="0">
                  <a:pos x="663" y="252"/>
                </a:cxn>
                <a:cxn ang="0">
                  <a:pos x="723" y="234"/>
                </a:cxn>
                <a:cxn ang="0">
                  <a:pos x="846" y="243"/>
                </a:cxn>
                <a:cxn ang="0">
                  <a:pos x="843" y="111"/>
                </a:cxn>
                <a:cxn ang="0">
                  <a:pos x="849" y="0"/>
                </a:cxn>
                <a:cxn ang="0">
                  <a:pos x="1251" y="57"/>
                </a:cxn>
                <a:cxn ang="0">
                  <a:pos x="1335" y="51"/>
                </a:cxn>
                <a:cxn ang="0">
                  <a:pos x="1290" y="102"/>
                </a:cxn>
                <a:cxn ang="0">
                  <a:pos x="1269" y="162"/>
                </a:cxn>
                <a:cxn ang="0">
                  <a:pos x="1359" y="132"/>
                </a:cxn>
                <a:cxn ang="0">
                  <a:pos x="1314" y="192"/>
                </a:cxn>
                <a:cxn ang="0">
                  <a:pos x="1392" y="201"/>
                </a:cxn>
                <a:cxn ang="0">
                  <a:pos x="1434" y="135"/>
                </a:cxn>
                <a:cxn ang="0">
                  <a:pos x="1434" y="612"/>
                </a:cxn>
                <a:cxn ang="0">
                  <a:pos x="1218" y="963"/>
                </a:cxn>
                <a:cxn ang="0">
                  <a:pos x="1185" y="1032"/>
                </a:cxn>
                <a:cxn ang="0">
                  <a:pos x="1236" y="1059"/>
                </a:cxn>
                <a:cxn ang="0">
                  <a:pos x="1149" y="1110"/>
                </a:cxn>
                <a:cxn ang="0">
                  <a:pos x="1107" y="1197"/>
                </a:cxn>
                <a:cxn ang="0">
                  <a:pos x="1057" y="1266"/>
                </a:cxn>
                <a:cxn ang="0">
                  <a:pos x="961" y="1294"/>
                </a:cxn>
                <a:cxn ang="0">
                  <a:pos x="873" y="1282"/>
                </a:cxn>
                <a:cxn ang="0">
                  <a:pos x="789" y="1262"/>
                </a:cxn>
                <a:cxn ang="0">
                  <a:pos x="701" y="1230"/>
                </a:cxn>
                <a:cxn ang="0">
                  <a:pos x="641" y="1294"/>
                </a:cxn>
                <a:cxn ang="0">
                  <a:pos x="533" y="1250"/>
                </a:cxn>
                <a:cxn ang="0">
                  <a:pos x="497" y="1166"/>
                </a:cxn>
                <a:cxn ang="0">
                  <a:pos x="97" y="906"/>
                </a:cxn>
                <a:cxn ang="0">
                  <a:pos x="93" y="819"/>
                </a:cxn>
                <a:cxn ang="0">
                  <a:pos x="63" y="741"/>
                </a:cxn>
                <a:cxn ang="0">
                  <a:pos x="12" y="522"/>
                </a:cxn>
                <a:cxn ang="0">
                  <a:pos x="6" y="462"/>
                </a:cxn>
                <a:cxn ang="0">
                  <a:pos x="39" y="408"/>
                </a:cxn>
                <a:cxn ang="0">
                  <a:pos x="87" y="378"/>
                </a:cxn>
                <a:cxn ang="0">
                  <a:pos x="153" y="303"/>
                </a:cxn>
                <a:cxn ang="0">
                  <a:pos x="255" y="333"/>
                </a:cxn>
              </a:cxnLst>
              <a:rect l="0" t="0" r="r" b="b"/>
              <a:pathLst>
                <a:path w="1458" h="1302">
                  <a:moveTo>
                    <a:pt x="276" y="288"/>
                  </a:moveTo>
                  <a:lnTo>
                    <a:pt x="345" y="264"/>
                  </a:lnTo>
                  <a:lnTo>
                    <a:pt x="387" y="261"/>
                  </a:lnTo>
                  <a:lnTo>
                    <a:pt x="456" y="207"/>
                  </a:lnTo>
                  <a:lnTo>
                    <a:pt x="492" y="186"/>
                  </a:lnTo>
                  <a:lnTo>
                    <a:pt x="570" y="207"/>
                  </a:lnTo>
                  <a:lnTo>
                    <a:pt x="627" y="198"/>
                  </a:lnTo>
                  <a:lnTo>
                    <a:pt x="663" y="252"/>
                  </a:lnTo>
                  <a:lnTo>
                    <a:pt x="696" y="300"/>
                  </a:lnTo>
                  <a:lnTo>
                    <a:pt x="723" y="234"/>
                  </a:lnTo>
                  <a:lnTo>
                    <a:pt x="780" y="249"/>
                  </a:lnTo>
                  <a:lnTo>
                    <a:pt x="846" y="243"/>
                  </a:lnTo>
                  <a:lnTo>
                    <a:pt x="864" y="189"/>
                  </a:lnTo>
                  <a:lnTo>
                    <a:pt x="843" y="111"/>
                  </a:lnTo>
                  <a:lnTo>
                    <a:pt x="843" y="27"/>
                  </a:lnTo>
                  <a:lnTo>
                    <a:pt x="849" y="0"/>
                  </a:lnTo>
                  <a:lnTo>
                    <a:pt x="1185" y="45"/>
                  </a:lnTo>
                  <a:lnTo>
                    <a:pt x="1251" y="57"/>
                  </a:lnTo>
                  <a:lnTo>
                    <a:pt x="1317" y="36"/>
                  </a:lnTo>
                  <a:lnTo>
                    <a:pt x="1335" y="51"/>
                  </a:lnTo>
                  <a:lnTo>
                    <a:pt x="1317" y="78"/>
                  </a:lnTo>
                  <a:lnTo>
                    <a:pt x="1290" y="102"/>
                  </a:lnTo>
                  <a:lnTo>
                    <a:pt x="1266" y="132"/>
                  </a:lnTo>
                  <a:lnTo>
                    <a:pt x="1269" y="162"/>
                  </a:lnTo>
                  <a:lnTo>
                    <a:pt x="1341" y="132"/>
                  </a:lnTo>
                  <a:lnTo>
                    <a:pt x="1359" y="132"/>
                  </a:lnTo>
                  <a:lnTo>
                    <a:pt x="1356" y="168"/>
                  </a:lnTo>
                  <a:lnTo>
                    <a:pt x="1314" y="192"/>
                  </a:lnTo>
                  <a:lnTo>
                    <a:pt x="1326" y="210"/>
                  </a:lnTo>
                  <a:lnTo>
                    <a:pt x="1392" y="201"/>
                  </a:lnTo>
                  <a:lnTo>
                    <a:pt x="1398" y="147"/>
                  </a:lnTo>
                  <a:lnTo>
                    <a:pt x="1434" y="135"/>
                  </a:lnTo>
                  <a:lnTo>
                    <a:pt x="1458" y="123"/>
                  </a:lnTo>
                  <a:lnTo>
                    <a:pt x="1434" y="612"/>
                  </a:lnTo>
                  <a:lnTo>
                    <a:pt x="1212" y="912"/>
                  </a:lnTo>
                  <a:lnTo>
                    <a:pt x="1218" y="963"/>
                  </a:lnTo>
                  <a:lnTo>
                    <a:pt x="1185" y="1011"/>
                  </a:lnTo>
                  <a:lnTo>
                    <a:pt x="1185" y="1032"/>
                  </a:lnTo>
                  <a:lnTo>
                    <a:pt x="1218" y="1029"/>
                  </a:lnTo>
                  <a:lnTo>
                    <a:pt x="1236" y="1059"/>
                  </a:lnTo>
                  <a:lnTo>
                    <a:pt x="1191" y="1092"/>
                  </a:lnTo>
                  <a:lnTo>
                    <a:pt x="1149" y="1110"/>
                  </a:lnTo>
                  <a:lnTo>
                    <a:pt x="1131" y="1125"/>
                  </a:lnTo>
                  <a:lnTo>
                    <a:pt x="1107" y="1197"/>
                  </a:lnTo>
                  <a:lnTo>
                    <a:pt x="1095" y="1224"/>
                  </a:lnTo>
                  <a:lnTo>
                    <a:pt x="1057" y="1266"/>
                  </a:lnTo>
                  <a:lnTo>
                    <a:pt x="1013" y="1282"/>
                  </a:lnTo>
                  <a:lnTo>
                    <a:pt x="961" y="1294"/>
                  </a:lnTo>
                  <a:lnTo>
                    <a:pt x="893" y="1302"/>
                  </a:lnTo>
                  <a:lnTo>
                    <a:pt x="873" y="1282"/>
                  </a:lnTo>
                  <a:lnTo>
                    <a:pt x="805" y="1294"/>
                  </a:lnTo>
                  <a:lnTo>
                    <a:pt x="789" y="1262"/>
                  </a:lnTo>
                  <a:lnTo>
                    <a:pt x="765" y="1234"/>
                  </a:lnTo>
                  <a:lnTo>
                    <a:pt x="701" y="1230"/>
                  </a:lnTo>
                  <a:lnTo>
                    <a:pt x="669" y="1282"/>
                  </a:lnTo>
                  <a:lnTo>
                    <a:pt x="641" y="1294"/>
                  </a:lnTo>
                  <a:lnTo>
                    <a:pt x="573" y="1246"/>
                  </a:lnTo>
                  <a:lnTo>
                    <a:pt x="533" y="1250"/>
                  </a:lnTo>
                  <a:lnTo>
                    <a:pt x="513" y="1202"/>
                  </a:lnTo>
                  <a:lnTo>
                    <a:pt x="497" y="1166"/>
                  </a:lnTo>
                  <a:lnTo>
                    <a:pt x="469" y="1126"/>
                  </a:lnTo>
                  <a:lnTo>
                    <a:pt x="97" y="906"/>
                  </a:lnTo>
                  <a:lnTo>
                    <a:pt x="81" y="878"/>
                  </a:lnTo>
                  <a:lnTo>
                    <a:pt x="93" y="819"/>
                  </a:lnTo>
                  <a:lnTo>
                    <a:pt x="30" y="798"/>
                  </a:lnTo>
                  <a:lnTo>
                    <a:pt x="63" y="741"/>
                  </a:lnTo>
                  <a:lnTo>
                    <a:pt x="6" y="711"/>
                  </a:lnTo>
                  <a:lnTo>
                    <a:pt x="12" y="522"/>
                  </a:lnTo>
                  <a:lnTo>
                    <a:pt x="0" y="507"/>
                  </a:lnTo>
                  <a:lnTo>
                    <a:pt x="6" y="462"/>
                  </a:lnTo>
                  <a:lnTo>
                    <a:pt x="12" y="435"/>
                  </a:lnTo>
                  <a:lnTo>
                    <a:pt x="39" y="408"/>
                  </a:lnTo>
                  <a:lnTo>
                    <a:pt x="63" y="372"/>
                  </a:lnTo>
                  <a:lnTo>
                    <a:pt x="87" y="378"/>
                  </a:lnTo>
                  <a:lnTo>
                    <a:pt x="114" y="351"/>
                  </a:lnTo>
                  <a:lnTo>
                    <a:pt x="153" y="303"/>
                  </a:lnTo>
                  <a:lnTo>
                    <a:pt x="198" y="300"/>
                  </a:lnTo>
                  <a:lnTo>
                    <a:pt x="255" y="333"/>
                  </a:lnTo>
                  <a:lnTo>
                    <a:pt x="276" y="288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65" name="Group 93"/>
            <p:cNvGrpSpPr>
              <a:grpSpLocks/>
            </p:cNvGrpSpPr>
            <p:nvPr/>
          </p:nvGrpSpPr>
          <p:grpSpPr bwMode="auto">
            <a:xfrm>
              <a:off x="8301009" y="3152775"/>
              <a:ext cx="328471" cy="288925"/>
              <a:chOff x="4268" y="1986"/>
              <a:chExt cx="208" cy="182"/>
            </a:xfrm>
            <a:solidFill>
              <a:srgbClr val="00B0F0"/>
            </a:solidFill>
          </p:grpSpPr>
          <p:sp>
            <p:nvSpPr>
              <p:cNvPr id="3166" name="Rectangle 94"/>
              <p:cNvSpPr>
                <a:spLocks noChangeArrowheads="1"/>
              </p:cNvSpPr>
              <p:nvPr/>
            </p:nvSpPr>
            <p:spPr bwMode="auto">
              <a:xfrm>
                <a:off x="4268" y="1994"/>
                <a:ext cx="188" cy="174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67" name="Text Box 95"/>
              <p:cNvSpPr txBox="1">
                <a:spLocks noChangeArrowheads="1"/>
              </p:cNvSpPr>
              <p:nvPr/>
            </p:nvSpPr>
            <p:spPr bwMode="auto">
              <a:xfrm>
                <a:off x="4288" y="1986"/>
                <a:ext cx="188" cy="5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Menifee</a:t>
                </a:r>
              </a:p>
            </p:txBody>
          </p:sp>
        </p:grpSp>
        <p:sp>
          <p:nvSpPr>
            <p:cNvPr id="3168" name="Freeform 96"/>
            <p:cNvSpPr>
              <a:spLocks/>
            </p:cNvSpPr>
            <p:nvPr/>
          </p:nvSpPr>
          <p:spPr bwMode="auto">
            <a:xfrm>
              <a:off x="8561389" y="2952750"/>
              <a:ext cx="566737" cy="603250"/>
            </a:xfrm>
            <a:custGeom>
              <a:avLst/>
              <a:gdLst/>
              <a:ahLst/>
              <a:cxnLst>
                <a:cxn ang="0">
                  <a:pos x="51" y="1401"/>
                </a:cxn>
                <a:cxn ang="0">
                  <a:pos x="9" y="1347"/>
                </a:cxn>
                <a:cxn ang="0">
                  <a:pos x="252" y="951"/>
                </a:cxn>
                <a:cxn ang="0">
                  <a:pos x="249" y="414"/>
                </a:cxn>
                <a:cxn ang="0">
                  <a:pos x="372" y="414"/>
                </a:cxn>
                <a:cxn ang="0">
                  <a:pos x="423" y="420"/>
                </a:cxn>
                <a:cxn ang="0">
                  <a:pos x="486" y="309"/>
                </a:cxn>
                <a:cxn ang="0">
                  <a:pos x="543" y="306"/>
                </a:cxn>
                <a:cxn ang="0">
                  <a:pos x="639" y="267"/>
                </a:cxn>
                <a:cxn ang="0">
                  <a:pos x="675" y="186"/>
                </a:cxn>
                <a:cxn ang="0">
                  <a:pos x="762" y="141"/>
                </a:cxn>
                <a:cxn ang="0">
                  <a:pos x="891" y="66"/>
                </a:cxn>
                <a:cxn ang="0">
                  <a:pos x="987" y="30"/>
                </a:cxn>
                <a:cxn ang="0">
                  <a:pos x="1008" y="129"/>
                </a:cxn>
                <a:cxn ang="0">
                  <a:pos x="1005" y="294"/>
                </a:cxn>
                <a:cxn ang="0">
                  <a:pos x="1152" y="360"/>
                </a:cxn>
                <a:cxn ang="0">
                  <a:pos x="1242" y="462"/>
                </a:cxn>
                <a:cxn ang="0">
                  <a:pos x="1326" y="537"/>
                </a:cxn>
                <a:cxn ang="0">
                  <a:pos x="1455" y="546"/>
                </a:cxn>
                <a:cxn ang="0">
                  <a:pos x="1572" y="576"/>
                </a:cxn>
                <a:cxn ang="0">
                  <a:pos x="1740" y="531"/>
                </a:cxn>
                <a:cxn ang="0">
                  <a:pos x="1896" y="549"/>
                </a:cxn>
                <a:cxn ang="0">
                  <a:pos x="2013" y="555"/>
                </a:cxn>
                <a:cxn ang="0">
                  <a:pos x="2043" y="561"/>
                </a:cxn>
                <a:cxn ang="0">
                  <a:pos x="2070" y="684"/>
                </a:cxn>
                <a:cxn ang="0">
                  <a:pos x="2172" y="753"/>
                </a:cxn>
                <a:cxn ang="0">
                  <a:pos x="2241" y="846"/>
                </a:cxn>
                <a:cxn ang="0">
                  <a:pos x="2283" y="921"/>
                </a:cxn>
                <a:cxn ang="0">
                  <a:pos x="2292" y="1011"/>
                </a:cxn>
                <a:cxn ang="0">
                  <a:pos x="2343" y="1041"/>
                </a:cxn>
                <a:cxn ang="0">
                  <a:pos x="2343" y="1113"/>
                </a:cxn>
                <a:cxn ang="0">
                  <a:pos x="2268" y="1104"/>
                </a:cxn>
                <a:cxn ang="0">
                  <a:pos x="2262" y="1188"/>
                </a:cxn>
                <a:cxn ang="0">
                  <a:pos x="2199" y="1290"/>
                </a:cxn>
                <a:cxn ang="0">
                  <a:pos x="2085" y="1311"/>
                </a:cxn>
                <a:cxn ang="0">
                  <a:pos x="2019" y="1191"/>
                </a:cxn>
                <a:cxn ang="0">
                  <a:pos x="1962" y="1278"/>
                </a:cxn>
                <a:cxn ang="0">
                  <a:pos x="1854" y="1203"/>
                </a:cxn>
                <a:cxn ang="0">
                  <a:pos x="1671" y="1170"/>
                </a:cxn>
                <a:cxn ang="0">
                  <a:pos x="1443" y="1521"/>
                </a:cxn>
                <a:cxn ang="0">
                  <a:pos x="1344" y="1584"/>
                </a:cxn>
                <a:cxn ang="0">
                  <a:pos x="1272" y="1665"/>
                </a:cxn>
                <a:cxn ang="0">
                  <a:pos x="1224" y="1740"/>
                </a:cxn>
                <a:cxn ang="0">
                  <a:pos x="1131" y="1821"/>
                </a:cxn>
                <a:cxn ang="0">
                  <a:pos x="1077" y="1860"/>
                </a:cxn>
                <a:cxn ang="0">
                  <a:pos x="1170" y="2004"/>
                </a:cxn>
                <a:cxn ang="0">
                  <a:pos x="1143" y="2046"/>
                </a:cxn>
                <a:cxn ang="0">
                  <a:pos x="1119" y="2112"/>
                </a:cxn>
                <a:cxn ang="0">
                  <a:pos x="1053" y="2175"/>
                </a:cxn>
                <a:cxn ang="0">
                  <a:pos x="1002" y="2064"/>
                </a:cxn>
                <a:cxn ang="0">
                  <a:pos x="891" y="2013"/>
                </a:cxn>
                <a:cxn ang="0">
                  <a:pos x="798" y="1941"/>
                </a:cxn>
                <a:cxn ang="0">
                  <a:pos x="804" y="1812"/>
                </a:cxn>
                <a:cxn ang="0">
                  <a:pos x="717" y="1803"/>
                </a:cxn>
                <a:cxn ang="0">
                  <a:pos x="636" y="1707"/>
                </a:cxn>
                <a:cxn ang="0">
                  <a:pos x="537" y="1656"/>
                </a:cxn>
                <a:cxn ang="0">
                  <a:pos x="330" y="1623"/>
                </a:cxn>
                <a:cxn ang="0">
                  <a:pos x="252" y="1536"/>
                </a:cxn>
                <a:cxn ang="0">
                  <a:pos x="132" y="1521"/>
                </a:cxn>
              </a:cxnLst>
              <a:rect l="0" t="0" r="r" b="b"/>
              <a:pathLst>
                <a:path w="2343" h="2175">
                  <a:moveTo>
                    <a:pt x="114" y="1488"/>
                  </a:moveTo>
                  <a:lnTo>
                    <a:pt x="120" y="1458"/>
                  </a:lnTo>
                  <a:lnTo>
                    <a:pt x="51" y="1401"/>
                  </a:lnTo>
                  <a:lnTo>
                    <a:pt x="45" y="1374"/>
                  </a:lnTo>
                  <a:lnTo>
                    <a:pt x="0" y="1371"/>
                  </a:lnTo>
                  <a:lnTo>
                    <a:pt x="9" y="1347"/>
                  </a:lnTo>
                  <a:lnTo>
                    <a:pt x="42" y="1308"/>
                  </a:lnTo>
                  <a:lnTo>
                    <a:pt x="33" y="1248"/>
                  </a:lnTo>
                  <a:lnTo>
                    <a:pt x="252" y="951"/>
                  </a:lnTo>
                  <a:lnTo>
                    <a:pt x="282" y="459"/>
                  </a:lnTo>
                  <a:lnTo>
                    <a:pt x="294" y="438"/>
                  </a:lnTo>
                  <a:lnTo>
                    <a:pt x="249" y="414"/>
                  </a:lnTo>
                  <a:lnTo>
                    <a:pt x="297" y="396"/>
                  </a:lnTo>
                  <a:lnTo>
                    <a:pt x="360" y="381"/>
                  </a:lnTo>
                  <a:lnTo>
                    <a:pt x="372" y="414"/>
                  </a:lnTo>
                  <a:lnTo>
                    <a:pt x="381" y="429"/>
                  </a:lnTo>
                  <a:lnTo>
                    <a:pt x="399" y="402"/>
                  </a:lnTo>
                  <a:lnTo>
                    <a:pt x="423" y="420"/>
                  </a:lnTo>
                  <a:lnTo>
                    <a:pt x="435" y="363"/>
                  </a:lnTo>
                  <a:lnTo>
                    <a:pt x="507" y="348"/>
                  </a:lnTo>
                  <a:lnTo>
                    <a:pt x="486" y="309"/>
                  </a:lnTo>
                  <a:lnTo>
                    <a:pt x="504" y="303"/>
                  </a:lnTo>
                  <a:lnTo>
                    <a:pt x="528" y="321"/>
                  </a:lnTo>
                  <a:lnTo>
                    <a:pt x="543" y="306"/>
                  </a:lnTo>
                  <a:lnTo>
                    <a:pt x="540" y="255"/>
                  </a:lnTo>
                  <a:lnTo>
                    <a:pt x="588" y="255"/>
                  </a:lnTo>
                  <a:lnTo>
                    <a:pt x="639" y="267"/>
                  </a:lnTo>
                  <a:lnTo>
                    <a:pt x="684" y="228"/>
                  </a:lnTo>
                  <a:lnTo>
                    <a:pt x="675" y="213"/>
                  </a:lnTo>
                  <a:lnTo>
                    <a:pt x="675" y="186"/>
                  </a:lnTo>
                  <a:lnTo>
                    <a:pt x="702" y="156"/>
                  </a:lnTo>
                  <a:lnTo>
                    <a:pt x="753" y="165"/>
                  </a:lnTo>
                  <a:lnTo>
                    <a:pt x="762" y="141"/>
                  </a:lnTo>
                  <a:lnTo>
                    <a:pt x="852" y="129"/>
                  </a:lnTo>
                  <a:lnTo>
                    <a:pt x="837" y="99"/>
                  </a:lnTo>
                  <a:lnTo>
                    <a:pt x="891" y="66"/>
                  </a:lnTo>
                  <a:lnTo>
                    <a:pt x="927" y="27"/>
                  </a:lnTo>
                  <a:lnTo>
                    <a:pt x="969" y="0"/>
                  </a:lnTo>
                  <a:lnTo>
                    <a:pt x="987" y="30"/>
                  </a:lnTo>
                  <a:lnTo>
                    <a:pt x="966" y="48"/>
                  </a:lnTo>
                  <a:lnTo>
                    <a:pt x="1005" y="66"/>
                  </a:lnTo>
                  <a:lnTo>
                    <a:pt x="1008" y="129"/>
                  </a:lnTo>
                  <a:lnTo>
                    <a:pt x="984" y="165"/>
                  </a:lnTo>
                  <a:lnTo>
                    <a:pt x="984" y="219"/>
                  </a:lnTo>
                  <a:lnTo>
                    <a:pt x="1005" y="294"/>
                  </a:lnTo>
                  <a:lnTo>
                    <a:pt x="1056" y="330"/>
                  </a:lnTo>
                  <a:lnTo>
                    <a:pt x="1131" y="324"/>
                  </a:lnTo>
                  <a:lnTo>
                    <a:pt x="1152" y="360"/>
                  </a:lnTo>
                  <a:lnTo>
                    <a:pt x="1209" y="408"/>
                  </a:lnTo>
                  <a:lnTo>
                    <a:pt x="1194" y="447"/>
                  </a:lnTo>
                  <a:lnTo>
                    <a:pt x="1242" y="462"/>
                  </a:lnTo>
                  <a:lnTo>
                    <a:pt x="1224" y="477"/>
                  </a:lnTo>
                  <a:lnTo>
                    <a:pt x="1284" y="519"/>
                  </a:lnTo>
                  <a:lnTo>
                    <a:pt x="1326" y="537"/>
                  </a:lnTo>
                  <a:lnTo>
                    <a:pt x="1344" y="522"/>
                  </a:lnTo>
                  <a:lnTo>
                    <a:pt x="1416" y="510"/>
                  </a:lnTo>
                  <a:lnTo>
                    <a:pt x="1455" y="546"/>
                  </a:lnTo>
                  <a:lnTo>
                    <a:pt x="1497" y="543"/>
                  </a:lnTo>
                  <a:lnTo>
                    <a:pt x="1530" y="612"/>
                  </a:lnTo>
                  <a:lnTo>
                    <a:pt x="1572" y="576"/>
                  </a:lnTo>
                  <a:lnTo>
                    <a:pt x="1653" y="564"/>
                  </a:lnTo>
                  <a:lnTo>
                    <a:pt x="1710" y="555"/>
                  </a:lnTo>
                  <a:lnTo>
                    <a:pt x="1740" y="531"/>
                  </a:lnTo>
                  <a:lnTo>
                    <a:pt x="1821" y="543"/>
                  </a:lnTo>
                  <a:lnTo>
                    <a:pt x="1869" y="552"/>
                  </a:lnTo>
                  <a:lnTo>
                    <a:pt x="1896" y="549"/>
                  </a:lnTo>
                  <a:lnTo>
                    <a:pt x="1950" y="606"/>
                  </a:lnTo>
                  <a:lnTo>
                    <a:pt x="1977" y="576"/>
                  </a:lnTo>
                  <a:lnTo>
                    <a:pt x="2013" y="555"/>
                  </a:lnTo>
                  <a:lnTo>
                    <a:pt x="2040" y="516"/>
                  </a:lnTo>
                  <a:lnTo>
                    <a:pt x="2082" y="540"/>
                  </a:lnTo>
                  <a:lnTo>
                    <a:pt x="2043" y="561"/>
                  </a:lnTo>
                  <a:lnTo>
                    <a:pt x="2064" y="600"/>
                  </a:lnTo>
                  <a:lnTo>
                    <a:pt x="2049" y="627"/>
                  </a:lnTo>
                  <a:lnTo>
                    <a:pt x="2070" y="684"/>
                  </a:lnTo>
                  <a:lnTo>
                    <a:pt x="2109" y="705"/>
                  </a:lnTo>
                  <a:lnTo>
                    <a:pt x="2133" y="744"/>
                  </a:lnTo>
                  <a:lnTo>
                    <a:pt x="2172" y="753"/>
                  </a:lnTo>
                  <a:lnTo>
                    <a:pt x="2195" y="804"/>
                  </a:lnTo>
                  <a:lnTo>
                    <a:pt x="2220" y="804"/>
                  </a:lnTo>
                  <a:lnTo>
                    <a:pt x="2241" y="846"/>
                  </a:lnTo>
                  <a:lnTo>
                    <a:pt x="2232" y="882"/>
                  </a:lnTo>
                  <a:lnTo>
                    <a:pt x="2271" y="894"/>
                  </a:lnTo>
                  <a:lnTo>
                    <a:pt x="2283" y="921"/>
                  </a:lnTo>
                  <a:lnTo>
                    <a:pt x="2286" y="954"/>
                  </a:lnTo>
                  <a:lnTo>
                    <a:pt x="2301" y="975"/>
                  </a:lnTo>
                  <a:lnTo>
                    <a:pt x="2292" y="1011"/>
                  </a:lnTo>
                  <a:lnTo>
                    <a:pt x="2298" y="1014"/>
                  </a:lnTo>
                  <a:lnTo>
                    <a:pt x="2304" y="1029"/>
                  </a:lnTo>
                  <a:lnTo>
                    <a:pt x="2343" y="1041"/>
                  </a:lnTo>
                  <a:lnTo>
                    <a:pt x="2343" y="1053"/>
                  </a:lnTo>
                  <a:lnTo>
                    <a:pt x="2322" y="1083"/>
                  </a:lnTo>
                  <a:lnTo>
                    <a:pt x="2343" y="1113"/>
                  </a:lnTo>
                  <a:lnTo>
                    <a:pt x="2337" y="1137"/>
                  </a:lnTo>
                  <a:lnTo>
                    <a:pt x="2301" y="1128"/>
                  </a:lnTo>
                  <a:lnTo>
                    <a:pt x="2268" y="1104"/>
                  </a:lnTo>
                  <a:lnTo>
                    <a:pt x="2223" y="1107"/>
                  </a:lnTo>
                  <a:lnTo>
                    <a:pt x="2226" y="1158"/>
                  </a:lnTo>
                  <a:lnTo>
                    <a:pt x="2262" y="1188"/>
                  </a:lnTo>
                  <a:lnTo>
                    <a:pt x="2235" y="1257"/>
                  </a:lnTo>
                  <a:lnTo>
                    <a:pt x="2211" y="1257"/>
                  </a:lnTo>
                  <a:lnTo>
                    <a:pt x="2199" y="1290"/>
                  </a:lnTo>
                  <a:lnTo>
                    <a:pt x="2160" y="1323"/>
                  </a:lnTo>
                  <a:lnTo>
                    <a:pt x="2130" y="1302"/>
                  </a:lnTo>
                  <a:lnTo>
                    <a:pt x="2085" y="1311"/>
                  </a:lnTo>
                  <a:lnTo>
                    <a:pt x="2088" y="1260"/>
                  </a:lnTo>
                  <a:lnTo>
                    <a:pt x="2064" y="1236"/>
                  </a:lnTo>
                  <a:lnTo>
                    <a:pt x="2019" y="1191"/>
                  </a:lnTo>
                  <a:lnTo>
                    <a:pt x="2004" y="1233"/>
                  </a:lnTo>
                  <a:lnTo>
                    <a:pt x="1992" y="1263"/>
                  </a:lnTo>
                  <a:lnTo>
                    <a:pt x="1962" y="1278"/>
                  </a:lnTo>
                  <a:lnTo>
                    <a:pt x="1896" y="1281"/>
                  </a:lnTo>
                  <a:lnTo>
                    <a:pt x="1890" y="1245"/>
                  </a:lnTo>
                  <a:lnTo>
                    <a:pt x="1854" y="1203"/>
                  </a:lnTo>
                  <a:lnTo>
                    <a:pt x="1791" y="1179"/>
                  </a:lnTo>
                  <a:lnTo>
                    <a:pt x="1731" y="1170"/>
                  </a:lnTo>
                  <a:lnTo>
                    <a:pt x="1671" y="1170"/>
                  </a:lnTo>
                  <a:lnTo>
                    <a:pt x="1611" y="1170"/>
                  </a:lnTo>
                  <a:lnTo>
                    <a:pt x="1704" y="1329"/>
                  </a:lnTo>
                  <a:lnTo>
                    <a:pt x="1443" y="1521"/>
                  </a:lnTo>
                  <a:lnTo>
                    <a:pt x="1428" y="1572"/>
                  </a:lnTo>
                  <a:lnTo>
                    <a:pt x="1377" y="1593"/>
                  </a:lnTo>
                  <a:lnTo>
                    <a:pt x="1344" y="1584"/>
                  </a:lnTo>
                  <a:lnTo>
                    <a:pt x="1314" y="1581"/>
                  </a:lnTo>
                  <a:lnTo>
                    <a:pt x="1266" y="1638"/>
                  </a:lnTo>
                  <a:lnTo>
                    <a:pt x="1272" y="1665"/>
                  </a:lnTo>
                  <a:lnTo>
                    <a:pt x="1248" y="1692"/>
                  </a:lnTo>
                  <a:lnTo>
                    <a:pt x="1242" y="1716"/>
                  </a:lnTo>
                  <a:lnTo>
                    <a:pt x="1224" y="1740"/>
                  </a:lnTo>
                  <a:lnTo>
                    <a:pt x="1179" y="1749"/>
                  </a:lnTo>
                  <a:lnTo>
                    <a:pt x="1134" y="1782"/>
                  </a:lnTo>
                  <a:lnTo>
                    <a:pt x="1131" y="1821"/>
                  </a:lnTo>
                  <a:lnTo>
                    <a:pt x="1101" y="1827"/>
                  </a:lnTo>
                  <a:lnTo>
                    <a:pt x="1074" y="1851"/>
                  </a:lnTo>
                  <a:lnTo>
                    <a:pt x="1077" y="1860"/>
                  </a:lnTo>
                  <a:lnTo>
                    <a:pt x="1050" y="1860"/>
                  </a:lnTo>
                  <a:lnTo>
                    <a:pt x="1041" y="1875"/>
                  </a:lnTo>
                  <a:lnTo>
                    <a:pt x="1170" y="2004"/>
                  </a:lnTo>
                  <a:lnTo>
                    <a:pt x="1164" y="2016"/>
                  </a:lnTo>
                  <a:lnTo>
                    <a:pt x="1161" y="2034"/>
                  </a:lnTo>
                  <a:lnTo>
                    <a:pt x="1143" y="2046"/>
                  </a:lnTo>
                  <a:lnTo>
                    <a:pt x="1134" y="2085"/>
                  </a:lnTo>
                  <a:lnTo>
                    <a:pt x="1119" y="2091"/>
                  </a:lnTo>
                  <a:lnTo>
                    <a:pt x="1119" y="2112"/>
                  </a:lnTo>
                  <a:lnTo>
                    <a:pt x="1092" y="2094"/>
                  </a:lnTo>
                  <a:lnTo>
                    <a:pt x="1089" y="2166"/>
                  </a:lnTo>
                  <a:lnTo>
                    <a:pt x="1053" y="2175"/>
                  </a:lnTo>
                  <a:lnTo>
                    <a:pt x="1005" y="2148"/>
                  </a:lnTo>
                  <a:lnTo>
                    <a:pt x="1008" y="2106"/>
                  </a:lnTo>
                  <a:lnTo>
                    <a:pt x="1002" y="2064"/>
                  </a:lnTo>
                  <a:lnTo>
                    <a:pt x="978" y="2043"/>
                  </a:lnTo>
                  <a:lnTo>
                    <a:pt x="951" y="2016"/>
                  </a:lnTo>
                  <a:lnTo>
                    <a:pt x="891" y="2013"/>
                  </a:lnTo>
                  <a:lnTo>
                    <a:pt x="870" y="1983"/>
                  </a:lnTo>
                  <a:lnTo>
                    <a:pt x="828" y="1974"/>
                  </a:lnTo>
                  <a:lnTo>
                    <a:pt x="798" y="1941"/>
                  </a:lnTo>
                  <a:lnTo>
                    <a:pt x="768" y="1935"/>
                  </a:lnTo>
                  <a:lnTo>
                    <a:pt x="765" y="1911"/>
                  </a:lnTo>
                  <a:lnTo>
                    <a:pt x="804" y="1812"/>
                  </a:lnTo>
                  <a:lnTo>
                    <a:pt x="777" y="1809"/>
                  </a:lnTo>
                  <a:lnTo>
                    <a:pt x="756" y="1824"/>
                  </a:lnTo>
                  <a:lnTo>
                    <a:pt x="717" y="1803"/>
                  </a:lnTo>
                  <a:lnTo>
                    <a:pt x="720" y="1779"/>
                  </a:lnTo>
                  <a:lnTo>
                    <a:pt x="672" y="1752"/>
                  </a:lnTo>
                  <a:lnTo>
                    <a:pt x="636" y="1707"/>
                  </a:lnTo>
                  <a:lnTo>
                    <a:pt x="591" y="1725"/>
                  </a:lnTo>
                  <a:lnTo>
                    <a:pt x="543" y="1722"/>
                  </a:lnTo>
                  <a:lnTo>
                    <a:pt x="537" y="1656"/>
                  </a:lnTo>
                  <a:lnTo>
                    <a:pt x="468" y="1647"/>
                  </a:lnTo>
                  <a:lnTo>
                    <a:pt x="393" y="1629"/>
                  </a:lnTo>
                  <a:lnTo>
                    <a:pt x="330" y="1623"/>
                  </a:lnTo>
                  <a:lnTo>
                    <a:pt x="270" y="1569"/>
                  </a:lnTo>
                  <a:lnTo>
                    <a:pt x="288" y="1539"/>
                  </a:lnTo>
                  <a:lnTo>
                    <a:pt x="252" y="1536"/>
                  </a:lnTo>
                  <a:lnTo>
                    <a:pt x="219" y="1494"/>
                  </a:lnTo>
                  <a:lnTo>
                    <a:pt x="150" y="1497"/>
                  </a:lnTo>
                  <a:lnTo>
                    <a:pt x="132" y="1521"/>
                  </a:lnTo>
                  <a:lnTo>
                    <a:pt x="114" y="1488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69" name="Group 97"/>
            <p:cNvGrpSpPr>
              <a:grpSpLocks/>
            </p:cNvGrpSpPr>
            <p:nvPr/>
          </p:nvGrpSpPr>
          <p:grpSpPr bwMode="auto">
            <a:xfrm>
              <a:off x="8661400" y="3130560"/>
              <a:ext cx="304800" cy="291231"/>
              <a:chOff x="4496" y="1972"/>
              <a:chExt cx="192" cy="186"/>
            </a:xfrm>
            <a:solidFill>
              <a:srgbClr val="00B0F0"/>
            </a:solidFill>
          </p:grpSpPr>
          <p:sp>
            <p:nvSpPr>
              <p:cNvPr id="3170" name="Rectangle 98"/>
              <p:cNvSpPr>
                <a:spLocks noChangeArrowheads="1"/>
              </p:cNvSpPr>
              <p:nvPr/>
            </p:nvSpPr>
            <p:spPr bwMode="auto">
              <a:xfrm>
                <a:off x="4497" y="1981"/>
                <a:ext cx="188" cy="1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171" name="Text Box 99"/>
              <p:cNvSpPr txBox="1">
                <a:spLocks noChangeArrowheads="1"/>
              </p:cNvSpPr>
              <p:nvPr/>
            </p:nvSpPr>
            <p:spPr bwMode="auto">
              <a:xfrm>
                <a:off x="4496" y="1972"/>
                <a:ext cx="192" cy="5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Morgan</a:t>
                </a:r>
              </a:p>
            </p:txBody>
          </p:sp>
        </p:grpSp>
        <p:sp>
          <p:nvSpPr>
            <p:cNvPr id="3172" name="Freeform 100"/>
            <p:cNvSpPr>
              <a:spLocks/>
            </p:cNvSpPr>
            <p:nvPr/>
          </p:nvSpPr>
          <p:spPr bwMode="auto">
            <a:xfrm>
              <a:off x="9080500" y="3106738"/>
              <a:ext cx="407988" cy="438150"/>
            </a:xfrm>
            <a:custGeom>
              <a:avLst/>
              <a:gdLst/>
              <a:ahLst/>
              <a:cxnLst>
                <a:cxn ang="0">
                  <a:pos x="105" y="618"/>
                </a:cxn>
                <a:cxn ang="0">
                  <a:pos x="78" y="690"/>
                </a:cxn>
                <a:cxn ang="0">
                  <a:pos x="42" y="729"/>
                </a:cxn>
                <a:cxn ang="0">
                  <a:pos x="96" y="843"/>
                </a:cxn>
                <a:cxn ang="0">
                  <a:pos x="81" y="996"/>
                </a:cxn>
                <a:cxn ang="0">
                  <a:pos x="285" y="1509"/>
                </a:cxn>
                <a:cxn ang="0">
                  <a:pos x="333" y="1515"/>
                </a:cxn>
                <a:cxn ang="0">
                  <a:pos x="402" y="1527"/>
                </a:cxn>
                <a:cxn ang="0">
                  <a:pos x="498" y="1575"/>
                </a:cxn>
                <a:cxn ang="0">
                  <a:pos x="579" y="1526"/>
                </a:cxn>
                <a:cxn ang="0">
                  <a:pos x="624" y="1440"/>
                </a:cxn>
                <a:cxn ang="0">
                  <a:pos x="981" y="1341"/>
                </a:cxn>
                <a:cxn ang="0">
                  <a:pos x="1068" y="1272"/>
                </a:cxn>
                <a:cxn ang="0">
                  <a:pos x="1119" y="1278"/>
                </a:cxn>
                <a:cxn ang="0">
                  <a:pos x="1185" y="1320"/>
                </a:cxn>
                <a:cxn ang="0">
                  <a:pos x="1239" y="1317"/>
                </a:cxn>
                <a:cxn ang="0">
                  <a:pos x="1305" y="1350"/>
                </a:cxn>
                <a:cxn ang="0">
                  <a:pos x="1398" y="1362"/>
                </a:cxn>
                <a:cxn ang="0">
                  <a:pos x="1413" y="1404"/>
                </a:cxn>
                <a:cxn ang="0">
                  <a:pos x="1521" y="1419"/>
                </a:cxn>
                <a:cxn ang="0">
                  <a:pos x="1605" y="1458"/>
                </a:cxn>
                <a:cxn ang="0">
                  <a:pos x="1629" y="1404"/>
                </a:cxn>
                <a:cxn ang="0">
                  <a:pos x="1599" y="1326"/>
                </a:cxn>
                <a:cxn ang="0">
                  <a:pos x="1536" y="1266"/>
                </a:cxn>
                <a:cxn ang="0">
                  <a:pos x="1560" y="1152"/>
                </a:cxn>
                <a:cxn ang="0">
                  <a:pos x="1500" y="1107"/>
                </a:cxn>
                <a:cxn ang="0">
                  <a:pos x="1446" y="1065"/>
                </a:cxn>
                <a:cxn ang="0">
                  <a:pos x="1494" y="999"/>
                </a:cxn>
                <a:cxn ang="0">
                  <a:pos x="1545" y="963"/>
                </a:cxn>
                <a:cxn ang="0">
                  <a:pos x="1572" y="897"/>
                </a:cxn>
                <a:cxn ang="0">
                  <a:pos x="1554" y="837"/>
                </a:cxn>
                <a:cxn ang="0">
                  <a:pos x="1485" y="795"/>
                </a:cxn>
                <a:cxn ang="0">
                  <a:pos x="1452" y="732"/>
                </a:cxn>
                <a:cxn ang="0">
                  <a:pos x="1503" y="708"/>
                </a:cxn>
                <a:cxn ang="0">
                  <a:pos x="1572" y="624"/>
                </a:cxn>
                <a:cxn ang="0">
                  <a:pos x="1677" y="597"/>
                </a:cxn>
                <a:cxn ang="0">
                  <a:pos x="1422" y="528"/>
                </a:cxn>
                <a:cxn ang="0">
                  <a:pos x="753" y="153"/>
                </a:cxn>
                <a:cxn ang="0">
                  <a:pos x="411" y="54"/>
                </a:cxn>
                <a:cxn ang="0">
                  <a:pos x="183" y="12"/>
                </a:cxn>
                <a:cxn ang="0">
                  <a:pos x="108" y="78"/>
                </a:cxn>
                <a:cxn ang="0">
                  <a:pos x="84" y="159"/>
                </a:cxn>
                <a:cxn ang="0">
                  <a:pos x="121" y="239"/>
                </a:cxn>
                <a:cxn ang="0">
                  <a:pos x="81" y="255"/>
                </a:cxn>
                <a:cxn ang="0">
                  <a:pos x="75" y="303"/>
                </a:cxn>
                <a:cxn ang="0">
                  <a:pos x="126" y="360"/>
                </a:cxn>
                <a:cxn ang="0">
                  <a:pos x="150" y="420"/>
                </a:cxn>
                <a:cxn ang="0">
                  <a:pos x="165" y="468"/>
                </a:cxn>
                <a:cxn ang="0">
                  <a:pos x="168" y="516"/>
                </a:cxn>
                <a:cxn ang="0">
                  <a:pos x="108" y="543"/>
                </a:cxn>
                <a:cxn ang="0">
                  <a:pos x="78" y="594"/>
                </a:cxn>
              </a:cxnLst>
              <a:rect l="0" t="0" r="r" b="b"/>
              <a:pathLst>
                <a:path w="1692" h="1575">
                  <a:moveTo>
                    <a:pt x="78" y="594"/>
                  </a:moveTo>
                  <a:lnTo>
                    <a:pt x="105" y="618"/>
                  </a:lnTo>
                  <a:lnTo>
                    <a:pt x="99" y="654"/>
                  </a:lnTo>
                  <a:lnTo>
                    <a:pt x="78" y="690"/>
                  </a:lnTo>
                  <a:lnTo>
                    <a:pt x="48" y="693"/>
                  </a:lnTo>
                  <a:lnTo>
                    <a:pt x="42" y="729"/>
                  </a:lnTo>
                  <a:lnTo>
                    <a:pt x="0" y="756"/>
                  </a:lnTo>
                  <a:lnTo>
                    <a:pt x="96" y="843"/>
                  </a:lnTo>
                  <a:lnTo>
                    <a:pt x="120" y="876"/>
                  </a:lnTo>
                  <a:lnTo>
                    <a:pt x="81" y="996"/>
                  </a:lnTo>
                  <a:lnTo>
                    <a:pt x="258" y="1110"/>
                  </a:lnTo>
                  <a:lnTo>
                    <a:pt x="285" y="1509"/>
                  </a:lnTo>
                  <a:lnTo>
                    <a:pt x="327" y="1530"/>
                  </a:lnTo>
                  <a:lnTo>
                    <a:pt x="333" y="1515"/>
                  </a:lnTo>
                  <a:lnTo>
                    <a:pt x="371" y="1517"/>
                  </a:lnTo>
                  <a:lnTo>
                    <a:pt x="402" y="1527"/>
                  </a:lnTo>
                  <a:lnTo>
                    <a:pt x="453" y="1542"/>
                  </a:lnTo>
                  <a:lnTo>
                    <a:pt x="498" y="1575"/>
                  </a:lnTo>
                  <a:lnTo>
                    <a:pt x="540" y="1548"/>
                  </a:lnTo>
                  <a:lnTo>
                    <a:pt x="579" y="1526"/>
                  </a:lnTo>
                  <a:lnTo>
                    <a:pt x="591" y="1479"/>
                  </a:lnTo>
                  <a:lnTo>
                    <a:pt x="624" y="1440"/>
                  </a:lnTo>
                  <a:lnTo>
                    <a:pt x="672" y="1452"/>
                  </a:lnTo>
                  <a:lnTo>
                    <a:pt x="981" y="1341"/>
                  </a:lnTo>
                  <a:lnTo>
                    <a:pt x="1062" y="1365"/>
                  </a:lnTo>
                  <a:lnTo>
                    <a:pt x="1068" y="1272"/>
                  </a:lnTo>
                  <a:lnTo>
                    <a:pt x="1098" y="1305"/>
                  </a:lnTo>
                  <a:lnTo>
                    <a:pt x="1119" y="1278"/>
                  </a:lnTo>
                  <a:lnTo>
                    <a:pt x="1143" y="1308"/>
                  </a:lnTo>
                  <a:lnTo>
                    <a:pt x="1185" y="1320"/>
                  </a:lnTo>
                  <a:lnTo>
                    <a:pt x="1215" y="1326"/>
                  </a:lnTo>
                  <a:lnTo>
                    <a:pt x="1239" y="1317"/>
                  </a:lnTo>
                  <a:lnTo>
                    <a:pt x="1287" y="1323"/>
                  </a:lnTo>
                  <a:lnTo>
                    <a:pt x="1305" y="1350"/>
                  </a:lnTo>
                  <a:lnTo>
                    <a:pt x="1350" y="1368"/>
                  </a:lnTo>
                  <a:lnTo>
                    <a:pt x="1398" y="1362"/>
                  </a:lnTo>
                  <a:lnTo>
                    <a:pt x="1419" y="1383"/>
                  </a:lnTo>
                  <a:lnTo>
                    <a:pt x="1413" y="1404"/>
                  </a:lnTo>
                  <a:lnTo>
                    <a:pt x="1476" y="1419"/>
                  </a:lnTo>
                  <a:lnTo>
                    <a:pt x="1521" y="1419"/>
                  </a:lnTo>
                  <a:lnTo>
                    <a:pt x="1578" y="1422"/>
                  </a:lnTo>
                  <a:lnTo>
                    <a:pt x="1605" y="1458"/>
                  </a:lnTo>
                  <a:lnTo>
                    <a:pt x="1626" y="1431"/>
                  </a:lnTo>
                  <a:lnTo>
                    <a:pt x="1629" y="1404"/>
                  </a:lnTo>
                  <a:lnTo>
                    <a:pt x="1581" y="1365"/>
                  </a:lnTo>
                  <a:lnTo>
                    <a:pt x="1599" y="1326"/>
                  </a:lnTo>
                  <a:lnTo>
                    <a:pt x="1560" y="1284"/>
                  </a:lnTo>
                  <a:lnTo>
                    <a:pt x="1536" y="1266"/>
                  </a:lnTo>
                  <a:lnTo>
                    <a:pt x="1521" y="1173"/>
                  </a:lnTo>
                  <a:lnTo>
                    <a:pt x="1560" y="1152"/>
                  </a:lnTo>
                  <a:lnTo>
                    <a:pt x="1524" y="1134"/>
                  </a:lnTo>
                  <a:lnTo>
                    <a:pt x="1500" y="1107"/>
                  </a:lnTo>
                  <a:lnTo>
                    <a:pt x="1476" y="1095"/>
                  </a:lnTo>
                  <a:lnTo>
                    <a:pt x="1446" y="1065"/>
                  </a:lnTo>
                  <a:lnTo>
                    <a:pt x="1479" y="1047"/>
                  </a:lnTo>
                  <a:lnTo>
                    <a:pt x="1494" y="999"/>
                  </a:lnTo>
                  <a:lnTo>
                    <a:pt x="1491" y="978"/>
                  </a:lnTo>
                  <a:lnTo>
                    <a:pt x="1545" y="963"/>
                  </a:lnTo>
                  <a:lnTo>
                    <a:pt x="1542" y="927"/>
                  </a:lnTo>
                  <a:lnTo>
                    <a:pt x="1572" y="897"/>
                  </a:lnTo>
                  <a:lnTo>
                    <a:pt x="1548" y="873"/>
                  </a:lnTo>
                  <a:lnTo>
                    <a:pt x="1554" y="837"/>
                  </a:lnTo>
                  <a:lnTo>
                    <a:pt x="1521" y="825"/>
                  </a:lnTo>
                  <a:lnTo>
                    <a:pt x="1485" y="795"/>
                  </a:lnTo>
                  <a:lnTo>
                    <a:pt x="1452" y="771"/>
                  </a:lnTo>
                  <a:lnTo>
                    <a:pt x="1452" y="732"/>
                  </a:lnTo>
                  <a:lnTo>
                    <a:pt x="1473" y="717"/>
                  </a:lnTo>
                  <a:lnTo>
                    <a:pt x="1503" y="708"/>
                  </a:lnTo>
                  <a:lnTo>
                    <a:pt x="1563" y="669"/>
                  </a:lnTo>
                  <a:lnTo>
                    <a:pt x="1572" y="624"/>
                  </a:lnTo>
                  <a:lnTo>
                    <a:pt x="1623" y="627"/>
                  </a:lnTo>
                  <a:lnTo>
                    <a:pt x="1677" y="597"/>
                  </a:lnTo>
                  <a:lnTo>
                    <a:pt x="1692" y="573"/>
                  </a:lnTo>
                  <a:lnTo>
                    <a:pt x="1422" y="528"/>
                  </a:lnTo>
                  <a:lnTo>
                    <a:pt x="1146" y="405"/>
                  </a:lnTo>
                  <a:lnTo>
                    <a:pt x="753" y="153"/>
                  </a:lnTo>
                  <a:lnTo>
                    <a:pt x="591" y="111"/>
                  </a:lnTo>
                  <a:lnTo>
                    <a:pt x="411" y="54"/>
                  </a:lnTo>
                  <a:lnTo>
                    <a:pt x="222" y="0"/>
                  </a:lnTo>
                  <a:lnTo>
                    <a:pt x="183" y="12"/>
                  </a:lnTo>
                  <a:lnTo>
                    <a:pt x="141" y="36"/>
                  </a:lnTo>
                  <a:lnTo>
                    <a:pt x="108" y="78"/>
                  </a:lnTo>
                  <a:lnTo>
                    <a:pt x="105" y="117"/>
                  </a:lnTo>
                  <a:lnTo>
                    <a:pt x="84" y="159"/>
                  </a:lnTo>
                  <a:lnTo>
                    <a:pt x="54" y="192"/>
                  </a:lnTo>
                  <a:lnTo>
                    <a:pt x="121" y="239"/>
                  </a:lnTo>
                  <a:lnTo>
                    <a:pt x="54" y="225"/>
                  </a:lnTo>
                  <a:lnTo>
                    <a:pt x="81" y="255"/>
                  </a:lnTo>
                  <a:lnTo>
                    <a:pt x="93" y="282"/>
                  </a:lnTo>
                  <a:lnTo>
                    <a:pt x="75" y="303"/>
                  </a:lnTo>
                  <a:lnTo>
                    <a:pt x="102" y="318"/>
                  </a:lnTo>
                  <a:lnTo>
                    <a:pt x="126" y="360"/>
                  </a:lnTo>
                  <a:lnTo>
                    <a:pt x="129" y="390"/>
                  </a:lnTo>
                  <a:lnTo>
                    <a:pt x="150" y="420"/>
                  </a:lnTo>
                  <a:lnTo>
                    <a:pt x="132" y="447"/>
                  </a:lnTo>
                  <a:lnTo>
                    <a:pt x="165" y="468"/>
                  </a:lnTo>
                  <a:lnTo>
                    <a:pt x="198" y="474"/>
                  </a:lnTo>
                  <a:lnTo>
                    <a:pt x="168" y="516"/>
                  </a:lnTo>
                  <a:lnTo>
                    <a:pt x="189" y="573"/>
                  </a:lnTo>
                  <a:lnTo>
                    <a:pt x="108" y="543"/>
                  </a:lnTo>
                  <a:lnTo>
                    <a:pt x="66" y="540"/>
                  </a:lnTo>
                  <a:lnTo>
                    <a:pt x="78" y="59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Text Box 101"/>
            <p:cNvSpPr txBox="1">
              <a:spLocks noChangeArrowheads="1"/>
            </p:cNvSpPr>
            <p:nvPr/>
          </p:nvSpPr>
          <p:spPr bwMode="auto">
            <a:xfrm rot="680394">
              <a:off x="9105487" y="3299064"/>
              <a:ext cx="342900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Johnson</a:t>
              </a:r>
            </a:p>
          </p:txBody>
        </p:sp>
        <p:sp>
          <p:nvSpPr>
            <p:cNvPr id="3174" name="Freeform 102"/>
            <p:cNvSpPr>
              <a:spLocks/>
            </p:cNvSpPr>
            <p:nvPr/>
          </p:nvSpPr>
          <p:spPr bwMode="auto">
            <a:xfrm>
              <a:off x="9429750" y="3136901"/>
              <a:ext cx="381000" cy="442913"/>
            </a:xfrm>
            <a:custGeom>
              <a:avLst/>
              <a:gdLst/>
              <a:ahLst/>
              <a:cxnLst>
                <a:cxn ang="0">
                  <a:pos x="1524" y="1104"/>
                </a:cxn>
                <a:cxn ang="0">
                  <a:pos x="1413" y="1170"/>
                </a:cxn>
                <a:cxn ang="0">
                  <a:pos x="1272" y="1227"/>
                </a:cxn>
                <a:cxn ang="0">
                  <a:pos x="1188" y="1377"/>
                </a:cxn>
                <a:cxn ang="0">
                  <a:pos x="1266" y="1416"/>
                </a:cxn>
                <a:cxn ang="0">
                  <a:pos x="1218" y="1509"/>
                </a:cxn>
                <a:cxn ang="0">
                  <a:pos x="1161" y="1521"/>
                </a:cxn>
                <a:cxn ang="0">
                  <a:pos x="1095" y="1524"/>
                </a:cxn>
                <a:cxn ang="0">
                  <a:pos x="972" y="1560"/>
                </a:cxn>
                <a:cxn ang="0">
                  <a:pos x="837" y="1524"/>
                </a:cxn>
                <a:cxn ang="0">
                  <a:pos x="675" y="1461"/>
                </a:cxn>
                <a:cxn ang="0">
                  <a:pos x="453" y="1473"/>
                </a:cxn>
                <a:cxn ang="0">
                  <a:pos x="309" y="1425"/>
                </a:cxn>
                <a:cxn ang="0">
                  <a:pos x="159" y="1348"/>
                </a:cxn>
                <a:cxn ang="0">
                  <a:pos x="135" y="1255"/>
                </a:cxn>
                <a:cxn ang="0">
                  <a:pos x="90" y="1156"/>
                </a:cxn>
                <a:cxn ang="0">
                  <a:pos x="78" y="1024"/>
                </a:cxn>
                <a:cxn ang="0">
                  <a:pos x="0" y="955"/>
                </a:cxn>
                <a:cxn ang="0">
                  <a:pos x="45" y="868"/>
                </a:cxn>
                <a:cxn ang="0">
                  <a:pos x="126" y="787"/>
                </a:cxn>
                <a:cxn ang="0">
                  <a:pos x="75" y="715"/>
                </a:cxn>
                <a:cxn ang="0">
                  <a:pos x="6" y="622"/>
                </a:cxn>
                <a:cxn ang="0">
                  <a:pos x="117" y="559"/>
                </a:cxn>
                <a:cxn ang="0">
                  <a:pos x="231" y="487"/>
                </a:cxn>
                <a:cxn ang="0">
                  <a:pos x="270" y="435"/>
                </a:cxn>
                <a:cxn ang="0">
                  <a:pos x="288" y="303"/>
                </a:cxn>
                <a:cxn ang="0">
                  <a:pos x="321" y="201"/>
                </a:cxn>
                <a:cxn ang="0">
                  <a:pos x="387" y="123"/>
                </a:cxn>
                <a:cxn ang="0">
                  <a:pos x="420" y="54"/>
                </a:cxn>
                <a:cxn ang="0">
                  <a:pos x="528" y="21"/>
                </a:cxn>
                <a:cxn ang="0">
                  <a:pos x="714" y="153"/>
                </a:cxn>
                <a:cxn ang="0">
                  <a:pos x="771" y="222"/>
                </a:cxn>
                <a:cxn ang="0">
                  <a:pos x="849" y="300"/>
                </a:cxn>
                <a:cxn ang="0">
                  <a:pos x="927" y="279"/>
                </a:cxn>
                <a:cxn ang="0">
                  <a:pos x="1044" y="366"/>
                </a:cxn>
                <a:cxn ang="0">
                  <a:pos x="1122" y="474"/>
                </a:cxn>
                <a:cxn ang="0">
                  <a:pos x="1128" y="579"/>
                </a:cxn>
                <a:cxn ang="0">
                  <a:pos x="1173" y="792"/>
                </a:cxn>
                <a:cxn ang="0">
                  <a:pos x="1269" y="786"/>
                </a:cxn>
                <a:cxn ang="0">
                  <a:pos x="1368" y="879"/>
                </a:cxn>
                <a:cxn ang="0">
                  <a:pos x="1458" y="969"/>
                </a:cxn>
                <a:cxn ang="0">
                  <a:pos x="1479" y="1026"/>
                </a:cxn>
              </a:cxnLst>
              <a:rect l="0" t="0" r="r" b="b"/>
              <a:pathLst>
                <a:path w="1575" h="1593">
                  <a:moveTo>
                    <a:pt x="1575" y="1023"/>
                  </a:moveTo>
                  <a:lnTo>
                    <a:pt x="1533" y="1050"/>
                  </a:lnTo>
                  <a:lnTo>
                    <a:pt x="1524" y="1104"/>
                  </a:lnTo>
                  <a:lnTo>
                    <a:pt x="1500" y="1149"/>
                  </a:lnTo>
                  <a:lnTo>
                    <a:pt x="1413" y="1143"/>
                  </a:lnTo>
                  <a:lnTo>
                    <a:pt x="1413" y="1170"/>
                  </a:lnTo>
                  <a:lnTo>
                    <a:pt x="1368" y="1173"/>
                  </a:lnTo>
                  <a:lnTo>
                    <a:pt x="1311" y="1179"/>
                  </a:lnTo>
                  <a:lnTo>
                    <a:pt x="1272" y="1227"/>
                  </a:lnTo>
                  <a:lnTo>
                    <a:pt x="1224" y="1257"/>
                  </a:lnTo>
                  <a:lnTo>
                    <a:pt x="1161" y="1323"/>
                  </a:lnTo>
                  <a:lnTo>
                    <a:pt x="1188" y="1377"/>
                  </a:lnTo>
                  <a:lnTo>
                    <a:pt x="1221" y="1377"/>
                  </a:lnTo>
                  <a:lnTo>
                    <a:pt x="1254" y="1386"/>
                  </a:lnTo>
                  <a:lnTo>
                    <a:pt x="1266" y="1416"/>
                  </a:lnTo>
                  <a:lnTo>
                    <a:pt x="1254" y="1452"/>
                  </a:lnTo>
                  <a:lnTo>
                    <a:pt x="1227" y="1488"/>
                  </a:lnTo>
                  <a:lnTo>
                    <a:pt x="1218" y="1509"/>
                  </a:lnTo>
                  <a:lnTo>
                    <a:pt x="1218" y="1542"/>
                  </a:lnTo>
                  <a:lnTo>
                    <a:pt x="1176" y="1548"/>
                  </a:lnTo>
                  <a:lnTo>
                    <a:pt x="1161" y="1521"/>
                  </a:lnTo>
                  <a:lnTo>
                    <a:pt x="1137" y="1515"/>
                  </a:lnTo>
                  <a:lnTo>
                    <a:pt x="1122" y="1527"/>
                  </a:lnTo>
                  <a:lnTo>
                    <a:pt x="1095" y="1524"/>
                  </a:lnTo>
                  <a:lnTo>
                    <a:pt x="1008" y="1572"/>
                  </a:lnTo>
                  <a:lnTo>
                    <a:pt x="981" y="1593"/>
                  </a:lnTo>
                  <a:lnTo>
                    <a:pt x="972" y="1560"/>
                  </a:lnTo>
                  <a:lnTo>
                    <a:pt x="930" y="1503"/>
                  </a:lnTo>
                  <a:lnTo>
                    <a:pt x="855" y="1509"/>
                  </a:lnTo>
                  <a:lnTo>
                    <a:pt x="837" y="1524"/>
                  </a:lnTo>
                  <a:lnTo>
                    <a:pt x="816" y="1479"/>
                  </a:lnTo>
                  <a:lnTo>
                    <a:pt x="708" y="1488"/>
                  </a:lnTo>
                  <a:lnTo>
                    <a:pt x="675" y="1461"/>
                  </a:lnTo>
                  <a:lnTo>
                    <a:pt x="624" y="1491"/>
                  </a:lnTo>
                  <a:lnTo>
                    <a:pt x="477" y="1488"/>
                  </a:lnTo>
                  <a:lnTo>
                    <a:pt x="453" y="1473"/>
                  </a:lnTo>
                  <a:lnTo>
                    <a:pt x="387" y="1473"/>
                  </a:lnTo>
                  <a:lnTo>
                    <a:pt x="342" y="1425"/>
                  </a:lnTo>
                  <a:lnTo>
                    <a:pt x="309" y="1425"/>
                  </a:lnTo>
                  <a:lnTo>
                    <a:pt x="249" y="1410"/>
                  </a:lnTo>
                  <a:lnTo>
                    <a:pt x="207" y="1359"/>
                  </a:lnTo>
                  <a:lnTo>
                    <a:pt x="159" y="1348"/>
                  </a:lnTo>
                  <a:lnTo>
                    <a:pt x="180" y="1321"/>
                  </a:lnTo>
                  <a:lnTo>
                    <a:pt x="183" y="1294"/>
                  </a:lnTo>
                  <a:lnTo>
                    <a:pt x="135" y="1255"/>
                  </a:lnTo>
                  <a:lnTo>
                    <a:pt x="153" y="1216"/>
                  </a:lnTo>
                  <a:lnTo>
                    <a:pt x="114" y="1174"/>
                  </a:lnTo>
                  <a:lnTo>
                    <a:pt x="90" y="1156"/>
                  </a:lnTo>
                  <a:lnTo>
                    <a:pt x="75" y="1063"/>
                  </a:lnTo>
                  <a:lnTo>
                    <a:pt x="114" y="1042"/>
                  </a:lnTo>
                  <a:lnTo>
                    <a:pt x="78" y="1024"/>
                  </a:lnTo>
                  <a:lnTo>
                    <a:pt x="54" y="997"/>
                  </a:lnTo>
                  <a:lnTo>
                    <a:pt x="30" y="985"/>
                  </a:lnTo>
                  <a:lnTo>
                    <a:pt x="0" y="955"/>
                  </a:lnTo>
                  <a:lnTo>
                    <a:pt x="33" y="937"/>
                  </a:lnTo>
                  <a:lnTo>
                    <a:pt x="48" y="889"/>
                  </a:lnTo>
                  <a:lnTo>
                    <a:pt x="45" y="868"/>
                  </a:lnTo>
                  <a:lnTo>
                    <a:pt x="99" y="853"/>
                  </a:lnTo>
                  <a:lnTo>
                    <a:pt x="96" y="817"/>
                  </a:lnTo>
                  <a:lnTo>
                    <a:pt x="126" y="787"/>
                  </a:lnTo>
                  <a:lnTo>
                    <a:pt x="102" y="763"/>
                  </a:lnTo>
                  <a:lnTo>
                    <a:pt x="108" y="727"/>
                  </a:lnTo>
                  <a:lnTo>
                    <a:pt x="75" y="715"/>
                  </a:lnTo>
                  <a:lnTo>
                    <a:pt x="39" y="685"/>
                  </a:lnTo>
                  <a:lnTo>
                    <a:pt x="6" y="661"/>
                  </a:lnTo>
                  <a:lnTo>
                    <a:pt x="6" y="622"/>
                  </a:lnTo>
                  <a:lnTo>
                    <a:pt x="27" y="607"/>
                  </a:lnTo>
                  <a:lnTo>
                    <a:pt x="57" y="598"/>
                  </a:lnTo>
                  <a:lnTo>
                    <a:pt x="117" y="559"/>
                  </a:lnTo>
                  <a:lnTo>
                    <a:pt x="126" y="514"/>
                  </a:lnTo>
                  <a:lnTo>
                    <a:pt x="177" y="517"/>
                  </a:lnTo>
                  <a:lnTo>
                    <a:pt x="231" y="487"/>
                  </a:lnTo>
                  <a:lnTo>
                    <a:pt x="246" y="463"/>
                  </a:lnTo>
                  <a:lnTo>
                    <a:pt x="249" y="444"/>
                  </a:lnTo>
                  <a:lnTo>
                    <a:pt x="270" y="435"/>
                  </a:lnTo>
                  <a:lnTo>
                    <a:pt x="306" y="417"/>
                  </a:lnTo>
                  <a:lnTo>
                    <a:pt x="306" y="360"/>
                  </a:lnTo>
                  <a:lnTo>
                    <a:pt x="288" y="303"/>
                  </a:lnTo>
                  <a:lnTo>
                    <a:pt x="282" y="270"/>
                  </a:lnTo>
                  <a:lnTo>
                    <a:pt x="300" y="237"/>
                  </a:lnTo>
                  <a:lnTo>
                    <a:pt x="321" y="201"/>
                  </a:lnTo>
                  <a:lnTo>
                    <a:pt x="369" y="192"/>
                  </a:lnTo>
                  <a:lnTo>
                    <a:pt x="363" y="156"/>
                  </a:lnTo>
                  <a:lnTo>
                    <a:pt x="387" y="123"/>
                  </a:lnTo>
                  <a:lnTo>
                    <a:pt x="375" y="72"/>
                  </a:lnTo>
                  <a:lnTo>
                    <a:pt x="387" y="54"/>
                  </a:lnTo>
                  <a:lnTo>
                    <a:pt x="420" y="54"/>
                  </a:lnTo>
                  <a:lnTo>
                    <a:pt x="450" y="42"/>
                  </a:lnTo>
                  <a:lnTo>
                    <a:pt x="486" y="21"/>
                  </a:lnTo>
                  <a:lnTo>
                    <a:pt x="528" y="21"/>
                  </a:lnTo>
                  <a:lnTo>
                    <a:pt x="570" y="0"/>
                  </a:lnTo>
                  <a:lnTo>
                    <a:pt x="735" y="99"/>
                  </a:lnTo>
                  <a:lnTo>
                    <a:pt x="714" y="153"/>
                  </a:lnTo>
                  <a:lnTo>
                    <a:pt x="750" y="171"/>
                  </a:lnTo>
                  <a:lnTo>
                    <a:pt x="792" y="195"/>
                  </a:lnTo>
                  <a:lnTo>
                    <a:pt x="771" y="222"/>
                  </a:lnTo>
                  <a:lnTo>
                    <a:pt x="813" y="261"/>
                  </a:lnTo>
                  <a:lnTo>
                    <a:pt x="831" y="318"/>
                  </a:lnTo>
                  <a:lnTo>
                    <a:pt x="849" y="300"/>
                  </a:lnTo>
                  <a:lnTo>
                    <a:pt x="858" y="264"/>
                  </a:lnTo>
                  <a:lnTo>
                    <a:pt x="879" y="246"/>
                  </a:lnTo>
                  <a:lnTo>
                    <a:pt x="927" y="279"/>
                  </a:lnTo>
                  <a:lnTo>
                    <a:pt x="954" y="300"/>
                  </a:lnTo>
                  <a:lnTo>
                    <a:pt x="999" y="333"/>
                  </a:lnTo>
                  <a:lnTo>
                    <a:pt x="1044" y="366"/>
                  </a:lnTo>
                  <a:lnTo>
                    <a:pt x="1083" y="399"/>
                  </a:lnTo>
                  <a:lnTo>
                    <a:pt x="1086" y="447"/>
                  </a:lnTo>
                  <a:lnTo>
                    <a:pt x="1122" y="474"/>
                  </a:lnTo>
                  <a:lnTo>
                    <a:pt x="1098" y="504"/>
                  </a:lnTo>
                  <a:lnTo>
                    <a:pt x="1092" y="543"/>
                  </a:lnTo>
                  <a:lnTo>
                    <a:pt x="1128" y="579"/>
                  </a:lnTo>
                  <a:lnTo>
                    <a:pt x="1104" y="633"/>
                  </a:lnTo>
                  <a:lnTo>
                    <a:pt x="1185" y="708"/>
                  </a:lnTo>
                  <a:lnTo>
                    <a:pt x="1173" y="792"/>
                  </a:lnTo>
                  <a:lnTo>
                    <a:pt x="1200" y="777"/>
                  </a:lnTo>
                  <a:lnTo>
                    <a:pt x="1230" y="753"/>
                  </a:lnTo>
                  <a:lnTo>
                    <a:pt x="1269" y="786"/>
                  </a:lnTo>
                  <a:lnTo>
                    <a:pt x="1290" y="846"/>
                  </a:lnTo>
                  <a:lnTo>
                    <a:pt x="1335" y="858"/>
                  </a:lnTo>
                  <a:lnTo>
                    <a:pt x="1368" y="879"/>
                  </a:lnTo>
                  <a:lnTo>
                    <a:pt x="1398" y="909"/>
                  </a:lnTo>
                  <a:lnTo>
                    <a:pt x="1449" y="924"/>
                  </a:lnTo>
                  <a:lnTo>
                    <a:pt x="1458" y="969"/>
                  </a:lnTo>
                  <a:lnTo>
                    <a:pt x="1506" y="963"/>
                  </a:lnTo>
                  <a:lnTo>
                    <a:pt x="1533" y="975"/>
                  </a:lnTo>
                  <a:lnTo>
                    <a:pt x="1479" y="1026"/>
                  </a:lnTo>
                  <a:lnTo>
                    <a:pt x="1545" y="1014"/>
                  </a:lnTo>
                  <a:lnTo>
                    <a:pt x="1575" y="1023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Text Box 103"/>
            <p:cNvSpPr txBox="1">
              <a:spLocks noChangeArrowheads="1"/>
            </p:cNvSpPr>
            <p:nvPr/>
          </p:nvSpPr>
          <p:spPr bwMode="auto">
            <a:xfrm>
              <a:off x="9490076" y="3338514"/>
              <a:ext cx="236538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Martin</a:t>
              </a:r>
            </a:p>
          </p:txBody>
        </p:sp>
        <p:sp>
          <p:nvSpPr>
            <p:cNvPr id="3176" name="Freeform 104"/>
            <p:cNvSpPr>
              <a:spLocks/>
            </p:cNvSpPr>
            <p:nvPr/>
          </p:nvSpPr>
          <p:spPr bwMode="auto">
            <a:xfrm>
              <a:off x="8499475" y="3578226"/>
              <a:ext cx="661988" cy="563563"/>
            </a:xfrm>
            <a:custGeom>
              <a:avLst/>
              <a:gdLst/>
              <a:ahLst/>
              <a:cxnLst>
                <a:cxn ang="0">
                  <a:pos x="2175" y="396"/>
                </a:cxn>
                <a:cxn ang="0">
                  <a:pos x="2253" y="501"/>
                </a:cxn>
                <a:cxn ang="0">
                  <a:pos x="2331" y="576"/>
                </a:cxn>
                <a:cxn ang="0">
                  <a:pos x="2436" y="573"/>
                </a:cxn>
                <a:cxn ang="0">
                  <a:pos x="2412" y="666"/>
                </a:cxn>
                <a:cxn ang="0">
                  <a:pos x="2433" y="762"/>
                </a:cxn>
                <a:cxn ang="0">
                  <a:pos x="2505" y="852"/>
                </a:cxn>
                <a:cxn ang="0">
                  <a:pos x="2592" y="900"/>
                </a:cxn>
                <a:cxn ang="0">
                  <a:pos x="2676" y="915"/>
                </a:cxn>
                <a:cxn ang="0">
                  <a:pos x="2733" y="1011"/>
                </a:cxn>
                <a:cxn ang="0">
                  <a:pos x="2598" y="1008"/>
                </a:cxn>
                <a:cxn ang="0">
                  <a:pos x="2544" y="990"/>
                </a:cxn>
                <a:cxn ang="0">
                  <a:pos x="2385" y="999"/>
                </a:cxn>
                <a:cxn ang="0">
                  <a:pos x="2310" y="891"/>
                </a:cxn>
                <a:cxn ang="0">
                  <a:pos x="2217" y="909"/>
                </a:cxn>
                <a:cxn ang="0">
                  <a:pos x="2142" y="927"/>
                </a:cxn>
                <a:cxn ang="0">
                  <a:pos x="2118" y="1044"/>
                </a:cxn>
                <a:cxn ang="0">
                  <a:pos x="1956" y="1545"/>
                </a:cxn>
                <a:cxn ang="0">
                  <a:pos x="1830" y="1542"/>
                </a:cxn>
                <a:cxn ang="0">
                  <a:pos x="1719" y="1545"/>
                </a:cxn>
                <a:cxn ang="0">
                  <a:pos x="1641" y="1485"/>
                </a:cxn>
                <a:cxn ang="0">
                  <a:pos x="1608" y="1365"/>
                </a:cxn>
                <a:cxn ang="0">
                  <a:pos x="1341" y="1626"/>
                </a:cxn>
                <a:cxn ang="0">
                  <a:pos x="1239" y="1689"/>
                </a:cxn>
                <a:cxn ang="0">
                  <a:pos x="1098" y="1746"/>
                </a:cxn>
                <a:cxn ang="0">
                  <a:pos x="999" y="1842"/>
                </a:cxn>
                <a:cxn ang="0">
                  <a:pos x="960" y="1911"/>
                </a:cxn>
                <a:cxn ang="0">
                  <a:pos x="840" y="1971"/>
                </a:cxn>
                <a:cxn ang="0">
                  <a:pos x="597" y="1761"/>
                </a:cxn>
                <a:cxn ang="0">
                  <a:pos x="480" y="1776"/>
                </a:cxn>
                <a:cxn ang="0">
                  <a:pos x="405" y="1902"/>
                </a:cxn>
                <a:cxn ang="0">
                  <a:pos x="318" y="1971"/>
                </a:cxn>
                <a:cxn ang="0">
                  <a:pos x="168" y="2025"/>
                </a:cxn>
                <a:cxn ang="0">
                  <a:pos x="228" y="1920"/>
                </a:cxn>
                <a:cxn ang="0">
                  <a:pos x="201" y="1833"/>
                </a:cxn>
                <a:cxn ang="0">
                  <a:pos x="189" y="1746"/>
                </a:cxn>
                <a:cxn ang="0">
                  <a:pos x="192" y="1656"/>
                </a:cxn>
                <a:cxn ang="0">
                  <a:pos x="210" y="1566"/>
                </a:cxn>
                <a:cxn ang="0">
                  <a:pos x="144" y="1497"/>
                </a:cxn>
                <a:cxn ang="0">
                  <a:pos x="129" y="1356"/>
                </a:cxn>
                <a:cxn ang="0">
                  <a:pos x="81" y="1278"/>
                </a:cxn>
                <a:cxn ang="0">
                  <a:pos x="27" y="1119"/>
                </a:cxn>
                <a:cxn ang="0">
                  <a:pos x="327" y="306"/>
                </a:cxn>
                <a:cxn ang="0">
                  <a:pos x="348" y="408"/>
                </a:cxn>
                <a:cxn ang="0">
                  <a:pos x="426" y="435"/>
                </a:cxn>
                <a:cxn ang="0">
                  <a:pos x="534" y="348"/>
                </a:cxn>
                <a:cxn ang="0">
                  <a:pos x="594" y="219"/>
                </a:cxn>
                <a:cxn ang="0">
                  <a:pos x="633" y="93"/>
                </a:cxn>
                <a:cxn ang="0">
                  <a:pos x="744" y="33"/>
                </a:cxn>
                <a:cxn ang="0">
                  <a:pos x="852" y="27"/>
                </a:cxn>
                <a:cxn ang="0">
                  <a:pos x="978" y="129"/>
                </a:cxn>
                <a:cxn ang="0">
                  <a:pos x="1095" y="81"/>
                </a:cxn>
                <a:cxn ang="0">
                  <a:pos x="1206" y="96"/>
                </a:cxn>
                <a:cxn ang="0">
                  <a:pos x="1317" y="105"/>
                </a:cxn>
                <a:cxn ang="0">
                  <a:pos x="1443" y="156"/>
                </a:cxn>
                <a:cxn ang="0">
                  <a:pos x="1524" y="246"/>
                </a:cxn>
                <a:cxn ang="0">
                  <a:pos x="1647" y="264"/>
                </a:cxn>
                <a:cxn ang="0">
                  <a:pos x="1740" y="282"/>
                </a:cxn>
                <a:cxn ang="0">
                  <a:pos x="1821" y="348"/>
                </a:cxn>
                <a:cxn ang="0">
                  <a:pos x="1908" y="477"/>
                </a:cxn>
                <a:cxn ang="0">
                  <a:pos x="2013" y="435"/>
                </a:cxn>
                <a:cxn ang="0">
                  <a:pos x="2112" y="330"/>
                </a:cxn>
              </a:cxnLst>
              <a:rect l="0" t="0" r="r" b="b"/>
              <a:pathLst>
                <a:path w="2733" h="2031">
                  <a:moveTo>
                    <a:pt x="2112" y="330"/>
                  </a:moveTo>
                  <a:lnTo>
                    <a:pt x="2151" y="384"/>
                  </a:lnTo>
                  <a:lnTo>
                    <a:pt x="2175" y="396"/>
                  </a:lnTo>
                  <a:lnTo>
                    <a:pt x="2196" y="477"/>
                  </a:lnTo>
                  <a:lnTo>
                    <a:pt x="2238" y="450"/>
                  </a:lnTo>
                  <a:lnTo>
                    <a:pt x="2253" y="501"/>
                  </a:lnTo>
                  <a:lnTo>
                    <a:pt x="2238" y="531"/>
                  </a:lnTo>
                  <a:lnTo>
                    <a:pt x="2295" y="522"/>
                  </a:lnTo>
                  <a:lnTo>
                    <a:pt x="2331" y="576"/>
                  </a:lnTo>
                  <a:lnTo>
                    <a:pt x="2379" y="543"/>
                  </a:lnTo>
                  <a:lnTo>
                    <a:pt x="2421" y="570"/>
                  </a:lnTo>
                  <a:lnTo>
                    <a:pt x="2436" y="573"/>
                  </a:lnTo>
                  <a:lnTo>
                    <a:pt x="2451" y="618"/>
                  </a:lnTo>
                  <a:lnTo>
                    <a:pt x="2424" y="639"/>
                  </a:lnTo>
                  <a:lnTo>
                    <a:pt x="2412" y="666"/>
                  </a:lnTo>
                  <a:lnTo>
                    <a:pt x="2448" y="708"/>
                  </a:lnTo>
                  <a:lnTo>
                    <a:pt x="2412" y="723"/>
                  </a:lnTo>
                  <a:lnTo>
                    <a:pt x="2433" y="762"/>
                  </a:lnTo>
                  <a:lnTo>
                    <a:pt x="2493" y="768"/>
                  </a:lnTo>
                  <a:lnTo>
                    <a:pt x="2502" y="813"/>
                  </a:lnTo>
                  <a:lnTo>
                    <a:pt x="2505" y="852"/>
                  </a:lnTo>
                  <a:lnTo>
                    <a:pt x="2523" y="879"/>
                  </a:lnTo>
                  <a:lnTo>
                    <a:pt x="2562" y="879"/>
                  </a:lnTo>
                  <a:lnTo>
                    <a:pt x="2592" y="900"/>
                  </a:lnTo>
                  <a:lnTo>
                    <a:pt x="2601" y="904"/>
                  </a:lnTo>
                  <a:lnTo>
                    <a:pt x="2640" y="924"/>
                  </a:lnTo>
                  <a:lnTo>
                    <a:pt x="2676" y="915"/>
                  </a:lnTo>
                  <a:lnTo>
                    <a:pt x="2706" y="939"/>
                  </a:lnTo>
                  <a:lnTo>
                    <a:pt x="2724" y="969"/>
                  </a:lnTo>
                  <a:lnTo>
                    <a:pt x="2733" y="1011"/>
                  </a:lnTo>
                  <a:lnTo>
                    <a:pt x="2694" y="1002"/>
                  </a:lnTo>
                  <a:lnTo>
                    <a:pt x="2622" y="1032"/>
                  </a:lnTo>
                  <a:lnTo>
                    <a:pt x="2598" y="1008"/>
                  </a:lnTo>
                  <a:lnTo>
                    <a:pt x="2592" y="990"/>
                  </a:lnTo>
                  <a:lnTo>
                    <a:pt x="2547" y="996"/>
                  </a:lnTo>
                  <a:lnTo>
                    <a:pt x="2544" y="990"/>
                  </a:lnTo>
                  <a:lnTo>
                    <a:pt x="2490" y="1014"/>
                  </a:lnTo>
                  <a:lnTo>
                    <a:pt x="2454" y="984"/>
                  </a:lnTo>
                  <a:lnTo>
                    <a:pt x="2385" y="999"/>
                  </a:lnTo>
                  <a:lnTo>
                    <a:pt x="2364" y="969"/>
                  </a:lnTo>
                  <a:lnTo>
                    <a:pt x="2340" y="939"/>
                  </a:lnTo>
                  <a:lnTo>
                    <a:pt x="2310" y="891"/>
                  </a:lnTo>
                  <a:lnTo>
                    <a:pt x="2277" y="921"/>
                  </a:lnTo>
                  <a:lnTo>
                    <a:pt x="2235" y="894"/>
                  </a:lnTo>
                  <a:lnTo>
                    <a:pt x="2217" y="909"/>
                  </a:lnTo>
                  <a:lnTo>
                    <a:pt x="2205" y="948"/>
                  </a:lnTo>
                  <a:lnTo>
                    <a:pt x="2166" y="921"/>
                  </a:lnTo>
                  <a:lnTo>
                    <a:pt x="2142" y="927"/>
                  </a:lnTo>
                  <a:lnTo>
                    <a:pt x="2100" y="954"/>
                  </a:lnTo>
                  <a:lnTo>
                    <a:pt x="2115" y="990"/>
                  </a:lnTo>
                  <a:lnTo>
                    <a:pt x="2118" y="1044"/>
                  </a:lnTo>
                  <a:lnTo>
                    <a:pt x="1935" y="1275"/>
                  </a:lnTo>
                  <a:lnTo>
                    <a:pt x="2004" y="1560"/>
                  </a:lnTo>
                  <a:lnTo>
                    <a:pt x="1956" y="1545"/>
                  </a:lnTo>
                  <a:lnTo>
                    <a:pt x="1923" y="1569"/>
                  </a:lnTo>
                  <a:lnTo>
                    <a:pt x="1869" y="1551"/>
                  </a:lnTo>
                  <a:lnTo>
                    <a:pt x="1830" y="1542"/>
                  </a:lnTo>
                  <a:lnTo>
                    <a:pt x="1800" y="1551"/>
                  </a:lnTo>
                  <a:lnTo>
                    <a:pt x="1752" y="1524"/>
                  </a:lnTo>
                  <a:lnTo>
                    <a:pt x="1719" y="1545"/>
                  </a:lnTo>
                  <a:lnTo>
                    <a:pt x="1671" y="1515"/>
                  </a:lnTo>
                  <a:lnTo>
                    <a:pt x="1662" y="1494"/>
                  </a:lnTo>
                  <a:lnTo>
                    <a:pt x="1641" y="1485"/>
                  </a:lnTo>
                  <a:lnTo>
                    <a:pt x="1659" y="1425"/>
                  </a:lnTo>
                  <a:lnTo>
                    <a:pt x="1629" y="1410"/>
                  </a:lnTo>
                  <a:lnTo>
                    <a:pt x="1608" y="1365"/>
                  </a:lnTo>
                  <a:lnTo>
                    <a:pt x="1590" y="1380"/>
                  </a:lnTo>
                  <a:lnTo>
                    <a:pt x="1365" y="1620"/>
                  </a:lnTo>
                  <a:lnTo>
                    <a:pt x="1341" y="1626"/>
                  </a:lnTo>
                  <a:lnTo>
                    <a:pt x="1299" y="1662"/>
                  </a:lnTo>
                  <a:lnTo>
                    <a:pt x="1272" y="1662"/>
                  </a:lnTo>
                  <a:lnTo>
                    <a:pt x="1239" y="1689"/>
                  </a:lnTo>
                  <a:lnTo>
                    <a:pt x="1218" y="1728"/>
                  </a:lnTo>
                  <a:lnTo>
                    <a:pt x="1161" y="1728"/>
                  </a:lnTo>
                  <a:lnTo>
                    <a:pt x="1098" y="1746"/>
                  </a:lnTo>
                  <a:lnTo>
                    <a:pt x="1068" y="1791"/>
                  </a:lnTo>
                  <a:lnTo>
                    <a:pt x="1041" y="1830"/>
                  </a:lnTo>
                  <a:lnTo>
                    <a:pt x="999" y="1842"/>
                  </a:lnTo>
                  <a:lnTo>
                    <a:pt x="969" y="1836"/>
                  </a:lnTo>
                  <a:lnTo>
                    <a:pt x="954" y="1860"/>
                  </a:lnTo>
                  <a:lnTo>
                    <a:pt x="960" y="1911"/>
                  </a:lnTo>
                  <a:lnTo>
                    <a:pt x="924" y="1917"/>
                  </a:lnTo>
                  <a:lnTo>
                    <a:pt x="894" y="1965"/>
                  </a:lnTo>
                  <a:lnTo>
                    <a:pt x="840" y="1971"/>
                  </a:lnTo>
                  <a:lnTo>
                    <a:pt x="774" y="1947"/>
                  </a:lnTo>
                  <a:lnTo>
                    <a:pt x="741" y="1899"/>
                  </a:lnTo>
                  <a:lnTo>
                    <a:pt x="597" y="1761"/>
                  </a:lnTo>
                  <a:lnTo>
                    <a:pt x="543" y="1791"/>
                  </a:lnTo>
                  <a:lnTo>
                    <a:pt x="498" y="1779"/>
                  </a:lnTo>
                  <a:lnTo>
                    <a:pt x="480" y="1776"/>
                  </a:lnTo>
                  <a:lnTo>
                    <a:pt x="444" y="1812"/>
                  </a:lnTo>
                  <a:lnTo>
                    <a:pt x="426" y="1887"/>
                  </a:lnTo>
                  <a:lnTo>
                    <a:pt x="405" y="1902"/>
                  </a:lnTo>
                  <a:lnTo>
                    <a:pt x="366" y="1935"/>
                  </a:lnTo>
                  <a:lnTo>
                    <a:pt x="369" y="1968"/>
                  </a:lnTo>
                  <a:lnTo>
                    <a:pt x="318" y="1971"/>
                  </a:lnTo>
                  <a:lnTo>
                    <a:pt x="282" y="1998"/>
                  </a:lnTo>
                  <a:lnTo>
                    <a:pt x="228" y="2031"/>
                  </a:lnTo>
                  <a:lnTo>
                    <a:pt x="168" y="2025"/>
                  </a:lnTo>
                  <a:lnTo>
                    <a:pt x="195" y="1998"/>
                  </a:lnTo>
                  <a:lnTo>
                    <a:pt x="198" y="1956"/>
                  </a:lnTo>
                  <a:lnTo>
                    <a:pt x="228" y="1920"/>
                  </a:lnTo>
                  <a:lnTo>
                    <a:pt x="189" y="1872"/>
                  </a:lnTo>
                  <a:lnTo>
                    <a:pt x="180" y="1848"/>
                  </a:lnTo>
                  <a:lnTo>
                    <a:pt x="201" y="1833"/>
                  </a:lnTo>
                  <a:lnTo>
                    <a:pt x="159" y="1809"/>
                  </a:lnTo>
                  <a:lnTo>
                    <a:pt x="159" y="1770"/>
                  </a:lnTo>
                  <a:lnTo>
                    <a:pt x="189" y="1746"/>
                  </a:lnTo>
                  <a:lnTo>
                    <a:pt x="168" y="1707"/>
                  </a:lnTo>
                  <a:lnTo>
                    <a:pt x="159" y="1677"/>
                  </a:lnTo>
                  <a:lnTo>
                    <a:pt x="192" y="1656"/>
                  </a:lnTo>
                  <a:lnTo>
                    <a:pt x="201" y="1623"/>
                  </a:lnTo>
                  <a:lnTo>
                    <a:pt x="189" y="1587"/>
                  </a:lnTo>
                  <a:lnTo>
                    <a:pt x="210" y="1566"/>
                  </a:lnTo>
                  <a:lnTo>
                    <a:pt x="171" y="1536"/>
                  </a:lnTo>
                  <a:lnTo>
                    <a:pt x="156" y="1494"/>
                  </a:lnTo>
                  <a:lnTo>
                    <a:pt x="144" y="1497"/>
                  </a:lnTo>
                  <a:lnTo>
                    <a:pt x="138" y="1443"/>
                  </a:lnTo>
                  <a:lnTo>
                    <a:pt x="162" y="1425"/>
                  </a:lnTo>
                  <a:lnTo>
                    <a:pt x="129" y="1356"/>
                  </a:lnTo>
                  <a:lnTo>
                    <a:pt x="123" y="1329"/>
                  </a:lnTo>
                  <a:lnTo>
                    <a:pt x="159" y="1314"/>
                  </a:lnTo>
                  <a:lnTo>
                    <a:pt x="81" y="1278"/>
                  </a:lnTo>
                  <a:lnTo>
                    <a:pt x="45" y="1185"/>
                  </a:lnTo>
                  <a:lnTo>
                    <a:pt x="0" y="1143"/>
                  </a:lnTo>
                  <a:lnTo>
                    <a:pt x="27" y="1119"/>
                  </a:lnTo>
                  <a:lnTo>
                    <a:pt x="0" y="1107"/>
                  </a:lnTo>
                  <a:lnTo>
                    <a:pt x="228" y="369"/>
                  </a:lnTo>
                  <a:lnTo>
                    <a:pt x="327" y="306"/>
                  </a:lnTo>
                  <a:lnTo>
                    <a:pt x="351" y="327"/>
                  </a:lnTo>
                  <a:lnTo>
                    <a:pt x="354" y="363"/>
                  </a:lnTo>
                  <a:lnTo>
                    <a:pt x="348" y="408"/>
                  </a:lnTo>
                  <a:lnTo>
                    <a:pt x="330" y="441"/>
                  </a:lnTo>
                  <a:lnTo>
                    <a:pt x="360" y="459"/>
                  </a:lnTo>
                  <a:lnTo>
                    <a:pt x="426" y="435"/>
                  </a:lnTo>
                  <a:lnTo>
                    <a:pt x="465" y="390"/>
                  </a:lnTo>
                  <a:lnTo>
                    <a:pt x="504" y="393"/>
                  </a:lnTo>
                  <a:lnTo>
                    <a:pt x="534" y="348"/>
                  </a:lnTo>
                  <a:lnTo>
                    <a:pt x="555" y="291"/>
                  </a:lnTo>
                  <a:lnTo>
                    <a:pt x="591" y="273"/>
                  </a:lnTo>
                  <a:lnTo>
                    <a:pt x="594" y="219"/>
                  </a:lnTo>
                  <a:lnTo>
                    <a:pt x="627" y="207"/>
                  </a:lnTo>
                  <a:lnTo>
                    <a:pt x="621" y="144"/>
                  </a:lnTo>
                  <a:lnTo>
                    <a:pt x="633" y="93"/>
                  </a:lnTo>
                  <a:lnTo>
                    <a:pt x="666" y="51"/>
                  </a:lnTo>
                  <a:lnTo>
                    <a:pt x="687" y="69"/>
                  </a:lnTo>
                  <a:lnTo>
                    <a:pt x="744" y="33"/>
                  </a:lnTo>
                  <a:lnTo>
                    <a:pt x="768" y="0"/>
                  </a:lnTo>
                  <a:lnTo>
                    <a:pt x="828" y="51"/>
                  </a:lnTo>
                  <a:lnTo>
                    <a:pt x="852" y="27"/>
                  </a:lnTo>
                  <a:lnTo>
                    <a:pt x="888" y="78"/>
                  </a:lnTo>
                  <a:lnTo>
                    <a:pt x="960" y="96"/>
                  </a:lnTo>
                  <a:lnTo>
                    <a:pt x="978" y="129"/>
                  </a:lnTo>
                  <a:lnTo>
                    <a:pt x="1032" y="132"/>
                  </a:lnTo>
                  <a:lnTo>
                    <a:pt x="1056" y="99"/>
                  </a:lnTo>
                  <a:lnTo>
                    <a:pt x="1095" y="81"/>
                  </a:lnTo>
                  <a:lnTo>
                    <a:pt x="1146" y="111"/>
                  </a:lnTo>
                  <a:lnTo>
                    <a:pt x="1182" y="114"/>
                  </a:lnTo>
                  <a:lnTo>
                    <a:pt x="1206" y="96"/>
                  </a:lnTo>
                  <a:lnTo>
                    <a:pt x="1248" y="123"/>
                  </a:lnTo>
                  <a:lnTo>
                    <a:pt x="1287" y="114"/>
                  </a:lnTo>
                  <a:lnTo>
                    <a:pt x="1317" y="105"/>
                  </a:lnTo>
                  <a:lnTo>
                    <a:pt x="1368" y="153"/>
                  </a:lnTo>
                  <a:lnTo>
                    <a:pt x="1404" y="150"/>
                  </a:lnTo>
                  <a:lnTo>
                    <a:pt x="1443" y="156"/>
                  </a:lnTo>
                  <a:lnTo>
                    <a:pt x="1470" y="174"/>
                  </a:lnTo>
                  <a:lnTo>
                    <a:pt x="1476" y="204"/>
                  </a:lnTo>
                  <a:lnTo>
                    <a:pt x="1524" y="246"/>
                  </a:lnTo>
                  <a:lnTo>
                    <a:pt x="1566" y="252"/>
                  </a:lnTo>
                  <a:lnTo>
                    <a:pt x="1587" y="273"/>
                  </a:lnTo>
                  <a:lnTo>
                    <a:pt x="1647" y="264"/>
                  </a:lnTo>
                  <a:lnTo>
                    <a:pt x="1656" y="288"/>
                  </a:lnTo>
                  <a:lnTo>
                    <a:pt x="1698" y="285"/>
                  </a:lnTo>
                  <a:lnTo>
                    <a:pt x="1740" y="282"/>
                  </a:lnTo>
                  <a:lnTo>
                    <a:pt x="1749" y="321"/>
                  </a:lnTo>
                  <a:lnTo>
                    <a:pt x="1770" y="324"/>
                  </a:lnTo>
                  <a:lnTo>
                    <a:pt x="1821" y="348"/>
                  </a:lnTo>
                  <a:lnTo>
                    <a:pt x="1908" y="438"/>
                  </a:lnTo>
                  <a:lnTo>
                    <a:pt x="1899" y="459"/>
                  </a:lnTo>
                  <a:lnTo>
                    <a:pt x="1908" y="477"/>
                  </a:lnTo>
                  <a:lnTo>
                    <a:pt x="1935" y="459"/>
                  </a:lnTo>
                  <a:lnTo>
                    <a:pt x="1983" y="432"/>
                  </a:lnTo>
                  <a:lnTo>
                    <a:pt x="2013" y="435"/>
                  </a:lnTo>
                  <a:lnTo>
                    <a:pt x="2046" y="381"/>
                  </a:lnTo>
                  <a:lnTo>
                    <a:pt x="2094" y="381"/>
                  </a:lnTo>
                  <a:lnTo>
                    <a:pt x="2112" y="33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Text Box 105"/>
            <p:cNvSpPr txBox="1">
              <a:spLocks noChangeArrowheads="1"/>
            </p:cNvSpPr>
            <p:nvPr/>
          </p:nvSpPr>
          <p:spPr bwMode="auto">
            <a:xfrm>
              <a:off x="8604495" y="3800393"/>
              <a:ext cx="3603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Breathitt</a:t>
              </a:r>
            </a:p>
          </p:txBody>
        </p:sp>
        <p:sp>
          <p:nvSpPr>
            <p:cNvPr id="3178" name="Freeform 106"/>
            <p:cNvSpPr>
              <a:spLocks/>
            </p:cNvSpPr>
            <p:nvPr/>
          </p:nvSpPr>
          <p:spPr bwMode="auto">
            <a:xfrm>
              <a:off x="9399589" y="3440113"/>
              <a:ext cx="788987" cy="842962"/>
            </a:xfrm>
            <a:custGeom>
              <a:avLst/>
              <a:gdLst/>
              <a:ahLst/>
              <a:cxnLst>
                <a:cxn ang="0">
                  <a:pos x="450" y="2756"/>
                </a:cxn>
                <a:cxn ang="0">
                  <a:pos x="621" y="2906"/>
                </a:cxn>
                <a:cxn ang="0">
                  <a:pos x="705" y="2987"/>
                </a:cxn>
                <a:cxn ang="0">
                  <a:pos x="1701" y="2513"/>
                </a:cxn>
                <a:cxn ang="0">
                  <a:pos x="3265" y="1004"/>
                </a:cxn>
                <a:cxn ang="0">
                  <a:pos x="3021" y="1076"/>
                </a:cxn>
                <a:cxn ang="0">
                  <a:pos x="2929" y="1100"/>
                </a:cxn>
                <a:cxn ang="0">
                  <a:pos x="2777" y="976"/>
                </a:cxn>
                <a:cxn ang="0">
                  <a:pos x="2589" y="964"/>
                </a:cxn>
                <a:cxn ang="0">
                  <a:pos x="2481" y="904"/>
                </a:cxn>
                <a:cxn ang="0">
                  <a:pos x="2521" y="780"/>
                </a:cxn>
                <a:cxn ang="0">
                  <a:pos x="2413" y="720"/>
                </a:cxn>
                <a:cxn ang="0">
                  <a:pos x="2337" y="576"/>
                </a:cxn>
                <a:cxn ang="0">
                  <a:pos x="2213" y="620"/>
                </a:cxn>
                <a:cxn ang="0">
                  <a:pos x="2049" y="456"/>
                </a:cxn>
                <a:cxn ang="0">
                  <a:pos x="1869" y="404"/>
                </a:cxn>
                <a:cxn ang="0">
                  <a:pos x="1773" y="332"/>
                </a:cxn>
                <a:cxn ang="0">
                  <a:pos x="1705" y="156"/>
                </a:cxn>
                <a:cxn ang="0">
                  <a:pos x="1525" y="28"/>
                </a:cxn>
                <a:cxn ang="0">
                  <a:pos x="1281" y="188"/>
                </a:cxn>
                <a:cxn ang="0">
                  <a:pos x="1373" y="324"/>
                </a:cxn>
                <a:cxn ang="0">
                  <a:pos x="1273" y="376"/>
                </a:cxn>
                <a:cxn ang="0">
                  <a:pos x="1105" y="448"/>
                </a:cxn>
                <a:cxn ang="0">
                  <a:pos x="945" y="344"/>
                </a:cxn>
                <a:cxn ang="0">
                  <a:pos x="813" y="332"/>
                </a:cxn>
                <a:cxn ang="0">
                  <a:pos x="624" y="350"/>
                </a:cxn>
                <a:cxn ang="0">
                  <a:pos x="495" y="413"/>
                </a:cxn>
                <a:cxn ang="0">
                  <a:pos x="420" y="494"/>
                </a:cxn>
                <a:cxn ang="0">
                  <a:pos x="459" y="587"/>
                </a:cxn>
                <a:cxn ang="0">
                  <a:pos x="453" y="1373"/>
                </a:cxn>
                <a:cxn ang="0">
                  <a:pos x="543" y="1436"/>
                </a:cxn>
                <a:cxn ang="0">
                  <a:pos x="576" y="1538"/>
                </a:cxn>
                <a:cxn ang="0">
                  <a:pos x="570" y="1727"/>
                </a:cxn>
                <a:cxn ang="0">
                  <a:pos x="525" y="1787"/>
                </a:cxn>
                <a:cxn ang="0">
                  <a:pos x="480" y="1886"/>
                </a:cxn>
                <a:cxn ang="0">
                  <a:pos x="450" y="2018"/>
                </a:cxn>
                <a:cxn ang="0">
                  <a:pos x="312" y="2051"/>
                </a:cxn>
                <a:cxn ang="0">
                  <a:pos x="270" y="2114"/>
                </a:cxn>
                <a:cxn ang="0">
                  <a:pos x="336" y="2177"/>
                </a:cxn>
                <a:cxn ang="0">
                  <a:pos x="279" y="2285"/>
                </a:cxn>
                <a:cxn ang="0">
                  <a:pos x="261" y="2384"/>
                </a:cxn>
                <a:cxn ang="0">
                  <a:pos x="201" y="2450"/>
                </a:cxn>
                <a:cxn ang="0">
                  <a:pos x="138" y="2543"/>
                </a:cxn>
                <a:cxn ang="0">
                  <a:pos x="84" y="2582"/>
                </a:cxn>
                <a:cxn ang="0">
                  <a:pos x="0" y="2657"/>
                </a:cxn>
                <a:cxn ang="0">
                  <a:pos x="96" y="2711"/>
                </a:cxn>
                <a:cxn ang="0">
                  <a:pos x="138" y="2807"/>
                </a:cxn>
                <a:cxn ang="0">
                  <a:pos x="222" y="2882"/>
                </a:cxn>
                <a:cxn ang="0">
                  <a:pos x="345" y="2828"/>
                </a:cxn>
              </a:cxnLst>
              <a:rect l="0" t="0" r="r" b="b"/>
              <a:pathLst>
                <a:path w="3265" h="3035">
                  <a:moveTo>
                    <a:pt x="345" y="2828"/>
                  </a:moveTo>
                  <a:lnTo>
                    <a:pt x="378" y="2786"/>
                  </a:lnTo>
                  <a:lnTo>
                    <a:pt x="414" y="2780"/>
                  </a:lnTo>
                  <a:lnTo>
                    <a:pt x="450" y="2756"/>
                  </a:lnTo>
                  <a:lnTo>
                    <a:pt x="468" y="2765"/>
                  </a:lnTo>
                  <a:lnTo>
                    <a:pt x="498" y="2807"/>
                  </a:lnTo>
                  <a:lnTo>
                    <a:pt x="576" y="2849"/>
                  </a:lnTo>
                  <a:lnTo>
                    <a:pt x="621" y="2906"/>
                  </a:lnTo>
                  <a:lnTo>
                    <a:pt x="630" y="2909"/>
                  </a:lnTo>
                  <a:lnTo>
                    <a:pt x="612" y="2939"/>
                  </a:lnTo>
                  <a:lnTo>
                    <a:pt x="669" y="2975"/>
                  </a:lnTo>
                  <a:lnTo>
                    <a:pt x="705" y="2987"/>
                  </a:lnTo>
                  <a:lnTo>
                    <a:pt x="759" y="3035"/>
                  </a:lnTo>
                  <a:lnTo>
                    <a:pt x="1665" y="2591"/>
                  </a:lnTo>
                  <a:lnTo>
                    <a:pt x="1686" y="2540"/>
                  </a:lnTo>
                  <a:lnTo>
                    <a:pt x="1701" y="2513"/>
                  </a:lnTo>
                  <a:lnTo>
                    <a:pt x="1764" y="2507"/>
                  </a:lnTo>
                  <a:lnTo>
                    <a:pt x="1791" y="2474"/>
                  </a:lnTo>
                  <a:lnTo>
                    <a:pt x="1806" y="2438"/>
                  </a:lnTo>
                  <a:lnTo>
                    <a:pt x="3265" y="1004"/>
                  </a:lnTo>
                  <a:lnTo>
                    <a:pt x="3225" y="1000"/>
                  </a:lnTo>
                  <a:lnTo>
                    <a:pt x="3117" y="1016"/>
                  </a:lnTo>
                  <a:lnTo>
                    <a:pt x="3093" y="1064"/>
                  </a:lnTo>
                  <a:lnTo>
                    <a:pt x="3021" y="1076"/>
                  </a:lnTo>
                  <a:lnTo>
                    <a:pt x="3025" y="1040"/>
                  </a:lnTo>
                  <a:lnTo>
                    <a:pt x="2945" y="1024"/>
                  </a:lnTo>
                  <a:lnTo>
                    <a:pt x="2901" y="1044"/>
                  </a:lnTo>
                  <a:lnTo>
                    <a:pt x="2929" y="1100"/>
                  </a:lnTo>
                  <a:lnTo>
                    <a:pt x="2881" y="1084"/>
                  </a:lnTo>
                  <a:lnTo>
                    <a:pt x="2825" y="1068"/>
                  </a:lnTo>
                  <a:lnTo>
                    <a:pt x="2833" y="1012"/>
                  </a:lnTo>
                  <a:lnTo>
                    <a:pt x="2777" y="976"/>
                  </a:lnTo>
                  <a:lnTo>
                    <a:pt x="2685" y="984"/>
                  </a:lnTo>
                  <a:lnTo>
                    <a:pt x="2657" y="972"/>
                  </a:lnTo>
                  <a:lnTo>
                    <a:pt x="2649" y="948"/>
                  </a:lnTo>
                  <a:lnTo>
                    <a:pt x="2589" y="964"/>
                  </a:lnTo>
                  <a:lnTo>
                    <a:pt x="2565" y="996"/>
                  </a:lnTo>
                  <a:lnTo>
                    <a:pt x="2525" y="984"/>
                  </a:lnTo>
                  <a:lnTo>
                    <a:pt x="2509" y="932"/>
                  </a:lnTo>
                  <a:lnTo>
                    <a:pt x="2481" y="904"/>
                  </a:lnTo>
                  <a:lnTo>
                    <a:pt x="2585" y="880"/>
                  </a:lnTo>
                  <a:lnTo>
                    <a:pt x="2553" y="836"/>
                  </a:lnTo>
                  <a:lnTo>
                    <a:pt x="2553" y="792"/>
                  </a:lnTo>
                  <a:lnTo>
                    <a:pt x="2521" y="780"/>
                  </a:lnTo>
                  <a:lnTo>
                    <a:pt x="2505" y="788"/>
                  </a:lnTo>
                  <a:lnTo>
                    <a:pt x="2453" y="800"/>
                  </a:lnTo>
                  <a:lnTo>
                    <a:pt x="2417" y="772"/>
                  </a:lnTo>
                  <a:lnTo>
                    <a:pt x="2413" y="720"/>
                  </a:lnTo>
                  <a:lnTo>
                    <a:pt x="2357" y="708"/>
                  </a:lnTo>
                  <a:lnTo>
                    <a:pt x="2345" y="672"/>
                  </a:lnTo>
                  <a:lnTo>
                    <a:pt x="2333" y="636"/>
                  </a:lnTo>
                  <a:lnTo>
                    <a:pt x="2337" y="576"/>
                  </a:lnTo>
                  <a:lnTo>
                    <a:pt x="2297" y="496"/>
                  </a:lnTo>
                  <a:lnTo>
                    <a:pt x="2249" y="528"/>
                  </a:lnTo>
                  <a:lnTo>
                    <a:pt x="2261" y="580"/>
                  </a:lnTo>
                  <a:lnTo>
                    <a:pt x="2213" y="620"/>
                  </a:lnTo>
                  <a:lnTo>
                    <a:pt x="2141" y="596"/>
                  </a:lnTo>
                  <a:lnTo>
                    <a:pt x="2145" y="548"/>
                  </a:lnTo>
                  <a:lnTo>
                    <a:pt x="2101" y="492"/>
                  </a:lnTo>
                  <a:lnTo>
                    <a:pt x="2049" y="456"/>
                  </a:lnTo>
                  <a:lnTo>
                    <a:pt x="2017" y="440"/>
                  </a:lnTo>
                  <a:lnTo>
                    <a:pt x="1949" y="444"/>
                  </a:lnTo>
                  <a:lnTo>
                    <a:pt x="1909" y="432"/>
                  </a:lnTo>
                  <a:lnTo>
                    <a:pt x="1869" y="404"/>
                  </a:lnTo>
                  <a:lnTo>
                    <a:pt x="1849" y="372"/>
                  </a:lnTo>
                  <a:lnTo>
                    <a:pt x="1797" y="408"/>
                  </a:lnTo>
                  <a:lnTo>
                    <a:pt x="1781" y="368"/>
                  </a:lnTo>
                  <a:lnTo>
                    <a:pt x="1773" y="332"/>
                  </a:lnTo>
                  <a:lnTo>
                    <a:pt x="1777" y="284"/>
                  </a:lnTo>
                  <a:lnTo>
                    <a:pt x="1769" y="252"/>
                  </a:lnTo>
                  <a:lnTo>
                    <a:pt x="1777" y="204"/>
                  </a:lnTo>
                  <a:lnTo>
                    <a:pt x="1705" y="156"/>
                  </a:lnTo>
                  <a:lnTo>
                    <a:pt x="1681" y="72"/>
                  </a:lnTo>
                  <a:lnTo>
                    <a:pt x="1625" y="20"/>
                  </a:lnTo>
                  <a:lnTo>
                    <a:pt x="1537" y="0"/>
                  </a:lnTo>
                  <a:lnTo>
                    <a:pt x="1525" y="28"/>
                  </a:lnTo>
                  <a:lnTo>
                    <a:pt x="1421" y="48"/>
                  </a:lnTo>
                  <a:lnTo>
                    <a:pt x="1397" y="84"/>
                  </a:lnTo>
                  <a:lnTo>
                    <a:pt x="1337" y="132"/>
                  </a:lnTo>
                  <a:lnTo>
                    <a:pt x="1281" y="188"/>
                  </a:lnTo>
                  <a:lnTo>
                    <a:pt x="1309" y="244"/>
                  </a:lnTo>
                  <a:lnTo>
                    <a:pt x="1349" y="240"/>
                  </a:lnTo>
                  <a:lnTo>
                    <a:pt x="1393" y="268"/>
                  </a:lnTo>
                  <a:lnTo>
                    <a:pt x="1373" y="324"/>
                  </a:lnTo>
                  <a:lnTo>
                    <a:pt x="1341" y="360"/>
                  </a:lnTo>
                  <a:lnTo>
                    <a:pt x="1337" y="404"/>
                  </a:lnTo>
                  <a:lnTo>
                    <a:pt x="1293" y="408"/>
                  </a:lnTo>
                  <a:lnTo>
                    <a:pt x="1273" y="376"/>
                  </a:lnTo>
                  <a:lnTo>
                    <a:pt x="1225" y="388"/>
                  </a:lnTo>
                  <a:lnTo>
                    <a:pt x="1193" y="400"/>
                  </a:lnTo>
                  <a:lnTo>
                    <a:pt x="1153" y="420"/>
                  </a:lnTo>
                  <a:lnTo>
                    <a:pt x="1105" y="448"/>
                  </a:lnTo>
                  <a:lnTo>
                    <a:pt x="1093" y="412"/>
                  </a:lnTo>
                  <a:lnTo>
                    <a:pt x="1045" y="368"/>
                  </a:lnTo>
                  <a:lnTo>
                    <a:pt x="961" y="380"/>
                  </a:lnTo>
                  <a:lnTo>
                    <a:pt x="945" y="344"/>
                  </a:lnTo>
                  <a:lnTo>
                    <a:pt x="901" y="344"/>
                  </a:lnTo>
                  <a:lnTo>
                    <a:pt x="853" y="348"/>
                  </a:lnTo>
                  <a:lnTo>
                    <a:pt x="832" y="358"/>
                  </a:lnTo>
                  <a:lnTo>
                    <a:pt x="813" y="332"/>
                  </a:lnTo>
                  <a:lnTo>
                    <a:pt x="773" y="328"/>
                  </a:lnTo>
                  <a:lnTo>
                    <a:pt x="740" y="354"/>
                  </a:lnTo>
                  <a:lnTo>
                    <a:pt x="688" y="352"/>
                  </a:lnTo>
                  <a:lnTo>
                    <a:pt x="624" y="350"/>
                  </a:lnTo>
                  <a:lnTo>
                    <a:pt x="639" y="365"/>
                  </a:lnTo>
                  <a:lnTo>
                    <a:pt x="603" y="398"/>
                  </a:lnTo>
                  <a:lnTo>
                    <a:pt x="531" y="407"/>
                  </a:lnTo>
                  <a:lnTo>
                    <a:pt x="495" y="413"/>
                  </a:lnTo>
                  <a:lnTo>
                    <a:pt x="480" y="434"/>
                  </a:lnTo>
                  <a:lnTo>
                    <a:pt x="441" y="440"/>
                  </a:lnTo>
                  <a:lnTo>
                    <a:pt x="417" y="461"/>
                  </a:lnTo>
                  <a:lnTo>
                    <a:pt x="420" y="494"/>
                  </a:lnTo>
                  <a:lnTo>
                    <a:pt x="444" y="521"/>
                  </a:lnTo>
                  <a:lnTo>
                    <a:pt x="465" y="536"/>
                  </a:lnTo>
                  <a:lnTo>
                    <a:pt x="450" y="554"/>
                  </a:lnTo>
                  <a:lnTo>
                    <a:pt x="459" y="587"/>
                  </a:lnTo>
                  <a:lnTo>
                    <a:pt x="489" y="596"/>
                  </a:lnTo>
                  <a:lnTo>
                    <a:pt x="414" y="1373"/>
                  </a:lnTo>
                  <a:lnTo>
                    <a:pt x="438" y="1364"/>
                  </a:lnTo>
                  <a:lnTo>
                    <a:pt x="453" y="1373"/>
                  </a:lnTo>
                  <a:lnTo>
                    <a:pt x="489" y="1349"/>
                  </a:lnTo>
                  <a:lnTo>
                    <a:pt x="531" y="1376"/>
                  </a:lnTo>
                  <a:lnTo>
                    <a:pt x="519" y="1409"/>
                  </a:lnTo>
                  <a:lnTo>
                    <a:pt x="543" y="1436"/>
                  </a:lnTo>
                  <a:lnTo>
                    <a:pt x="543" y="1454"/>
                  </a:lnTo>
                  <a:lnTo>
                    <a:pt x="570" y="1490"/>
                  </a:lnTo>
                  <a:lnTo>
                    <a:pt x="564" y="1517"/>
                  </a:lnTo>
                  <a:lnTo>
                    <a:pt x="576" y="1538"/>
                  </a:lnTo>
                  <a:lnTo>
                    <a:pt x="600" y="1577"/>
                  </a:lnTo>
                  <a:lnTo>
                    <a:pt x="564" y="1625"/>
                  </a:lnTo>
                  <a:lnTo>
                    <a:pt x="576" y="1685"/>
                  </a:lnTo>
                  <a:lnTo>
                    <a:pt x="570" y="1727"/>
                  </a:lnTo>
                  <a:lnTo>
                    <a:pt x="537" y="1706"/>
                  </a:lnTo>
                  <a:lnTo>
                    <a:pt x="537" y="1733"/>
                  </a:lnTo>
                  <a:lnTo>
                    <a:pt x="537" y="1763"/>
                  </a:lnTo>
                  <a:lnTo>
                    <a:pt x="525" y="1787"/>
                  </a:lnTo>
                  <a:lnTo>
                    <a:pt x="519" y="1811"/>
                  </a:lnTo>
                  <a:lnTo>
                    <a:pt x="525" y="1835"/>
                  </a:lnTo>
                  <a:lnTo>
                    <a:pt x="531" y="1868"/>
                  </a:lnTo>
                  <a:lnTo>
                    <a:pt x="480" y="1886"/>
                  </a:lnTo>
                  <a:lnTo>
                    <a:pt x="471" y="1922"/>
                  </a:lnTo>
                  <a:lnTo>
                    <a:pt x="447" y="1979"/>
                  </a:lnTo>
                  <a:lnTo>
                    <a:pt x="465" y="1997"/>
                  </a:lnTo>
                  <a:lnTo>
                    <a:pt x="450" y="2018"/>
                  </a:lnTo>
                  <a:lnTo>
                    <a:pt x="429" y="2036"/>
                  </a:lnTo>
                  <a:lnTo>
                    <a:pt x="396" y="2045"/>
                  </a:lnTo>
                  <a:lnTo>
                    <a:pt x="357" y="2045"/>
                  </a:lnTo>
                  <a:lnTo>
                    <a:pt x="312" y="2051"/>
                  </a:lnTo>
                  <a:lnTo>
                    <a:pt x="303" y="2069"/>
                  </a:lnTo>
                  <a:lnTo>
                    <a:pt x="285" y="2078"/>
                  </a:lnTo>
                  <a:lnTo>
                    <a:pt x="255" y="2105"/>
                  </a:lnTo>
                  <a:lnTo>
                    <a:pt x="270" y="2114"/>
                  </a:lnTo>
                  <a:lnTo>
                    <a:pt x="273" y="2132"/>
                  </a:lnTo>
                  <a:lnTo>
                    <a:pt x="288" y="2159"/>
                  </a:lnTo>
                  <a:lnTo>
                    <a:pt x="306" y="2171"/>
                  </a:lnTo>
                  <a:lnTo>
                    <a:pt x="336" y="2177"/>
                  </a:lnTo>
                  <a:lnTo>
                    <a:pt x="351" y="2192"/>
                  </a:lnTo>
                  <a:lnTo>
                    <a:pt x="294" y="2249"/>
                  </a:lnTo>
                  <a:lnTo>
                    <a:pt x="303" y="2264"/>
                  </a:lnTo>
                  <a:lnTo>
                    <a:pt x="279" y="2285"/>
                  </a:lnTo>
                  <a:lnTo>
                    <a:pt x="294" y="2297"/>
                  </a:lnTo>
                  <a:lnTo>
                    <a:pt x="267" y="2333"/>
                  </a:lnTo>
                  <a:lnTo>
                    <a:pt x="282" y="2354"/>
                  </a:lnTo>
                  <a:lnTo>
                    <a:pt x="261" y="2384"/>
                  </a:lnTo>
                  <a:lnTo>
                    <a:pt x="264" y="2411"/>
                  </a:lnTo>
                  <a:lnTo>
                    <a:pt x="246" y="2426"/>
                  </a:lnTo>
                  <a:lnTo>
                    <a:pt x="258" y="2456"/>
                  </a:lnTo>
                  <a:lnTo>
                    <a:pt x="201" y="2450"/>
                  </a:lnTo>
                  <a:lnTo>
                    <a:pt x="165" y="2462"/>
                  </a:lnTo>
                  <a:lnTo>
                    <a:pt x="141" y="2480"/>
                  </a:lnTo>
                  <a:lnTo>
                    <a:pt x="144" y="2504"/>
                  </a:lnTo>
                  <a:lnTo>
                    <a:pt x="138" y="2543"/>
                  </a:lnTo>
                  <a:lnTo>
                    <a:pt x="129" y="2540"/>
                  </a:lnTo>
                  <a:lnTo>
                    <a:pt x="111" y="2555"/>
                  </a:lnTo>
                  <a:lnTo>
                    <a:pt x="72" y="2555"/>
                  </a:lnTo>
                  <a:lnTo>
                    <a:pt x="84" y="2582"/>
                  </a:lnTo>
                  <a:lnTo>
                    <a:pt x="45" y="2600"/>
                  </a:lnTo>
                  <a:lnTo>
                    <a:pt x="30" y="2615"/>
                  </a:lnTo>
                  <a:lnTo>
                    <a:pt x="15" y="2642"/>
                  </a:lnTo>
                  <a:lnTo>
                    <a:pt x="0" y="2657"/>
                  </a:lnTo>
                  <a:lnTo>
                    <a:pt x="39" y="2684"/>
                  </a:lnTo>
                  <a:lnTo>
                    <a:pt x="39" y="2726"/>
                  </a:lnTo>
                  <a:lnTo>
                    <a:pt x="81" y="2729"/>
                  </a:lnTo>
                  <a:lnTo>
                    <a:pt x="96" y="2711"/>
                  </a:lnTo>
                  <a:lnTo>
                    <a:pt x="114" y="2711"/>
                  </a:lnTo>
                  <a:lnTo>
                    <a:pt x="147" y="2729"/>
                  </a:lnTo>
                  <a:lnTo>
                    <a:pt x="135" y="2774"/>
                  </a:lnTo>
                  <a:lnTo>
                    <a:pt x="138" y="2807"/>
                  </a:lnTo>
                  <a:lnTo>
                    <a:pt x="168" y="2807"/>
                  </a:lnTo>
                  <a:lnTo>
                    <a:pt x="183" y="2819"/>
                  </a:lnTo>
                  <a:lnTo>
                    <a:pt x="180" y="2852"/>
                  </a:lnTo>
                  <a:lnTo>
                    <a:pt x="222" y="2882"/>
                  </a:lnTo>
                  <a:lnTo>
                    <a:pt x="249" y="2873"/>
                  </a:lnTo>
                  <a:lnTo>
                    <a:pt x="297" y="2876"/>
                  </a:lnTo>
                  <a:lnTo>
                    <a:pt x="312" y="2834"/>
                  </a:lnTo>
                  <a:lnTo>
                    <a:pt x="345" y="2828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Text Box 107"/>
            <p:cNvSpPr txBox="1">
              <a:spLocks noChangeArrowheads="1"/>
            </p:cNvSpPr>
            <p:nvPr/>
          </p:nvSpPr>
          <p:spPr bwMode="auto">
            <a:xfrm>
              <a:off x="9657068" y="3787961"/>
              <a:ext cx="180975" cy="10019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00" b="1" dirty="0">
                  <a:latin typeface="Arial Narrow" pitchFamily="34" charset="0"/>
                </a:rPr>
                <a:t>Pike</a:t>
              </a:r>
              <a:endParaRPr lang="en-US" sz="800" b="1" dirty="0">
                <a:latin typeface="Arial Narrow" pitchFamily="34" charset="0"/>
              </a:endParaRPr>
            </a:p>
          </p:txBody>
        </p:sp>
        <p:sp>
          <p:nvSpPr>
            <p:cNvPr id="3180" name="Freeform 108"/>
            <p:cNvSpPr>
              <a:spLocks/>
            </p:cNvSpPr>
            <p:nvPr/>
          </p:nvSpPr>
          <p:spPr bwMode="auto">
            <a:xfrm>
              <a:off x="8013701" y="3248026"/>
              <a:ext cx="411163" cy="315913"/>
            </a:xfrm>
            <a:custGeom>
              <a:avLst/>
              <a:gdLst/>
              <a:ahLst/>
              <a:cxnLst>
                <a:cxn ang="0">
                  <a:pos x="1056" y="102"/>
                </a:cxn>
                <a:cxn ang="0">
                  <a:pos x="922" y="158"/>
                </a:cxn>
                <a:cxn ang="0">
                  <a:pos x="888" y="138"/>
                </a:cxn>
                <a:cxn ang="0">
                  <a:pos x="778" y="156"/>
                </a:cxn>
                <a:cxn ang="0">
                  <a:pos x="696" y="130"/>
                </a:cxn>
                <a:cxn ang="0">
                  <a:pos x="622" y="94"/>
                </a:cxn>
                <a:cxn ang="0">
                  <a:pos x="296" y="0"/>
                </a:cxn>
                <a:cxn ang="0">
                  <a:pos x="236" y="14"/>
                </a:cxn>
                <a:cxn ang="0">
                  <a:pos x="200" y="60"/>
                </a:cxn>
                <a:cxn ang="0">
                  <a:pos x="150" y="96"/>
                </a:cxn>
                <a:cxn ang="0">
                  <a:pos x="156" y="182"/>
                </a:cxn>
                <a:cxn ang="0">
                  <a:pos x="124" y="260"/>
                </a:cxn>
                <a:cxn ang="0">
                  <a:pos x="116" y="342"/>
                </a:cxn>
                <a:cxn ang="0">
                  <a:pos x="88" y="420"/>
                </a:cxn>
                <a:cxn ang="0">
                  <a:pos x="18" y="378"/>
                </a:cxn>
                <a:cxn ang="0">
                  <a:pos x="0" y="350"/>
                </a:cxn>
                <a:cxn ang="0">
                  <a:pos x="24" y="422"/>
                </a:cxn>
                <a:cxn ang="0">
                  <a:pos x="82" y="440"/>
                </a:cxn>
                <a:cxn ang="0">
                  <a:pos x="100" y="532"/>
                </a:cxn>
                <a:cxn ang="0">
                  <a:pos x="106" y="510"/>
                </a:cxn>
                <a:cxn ang="0">
                  <a:pos x="151" y="462"/>
                </a:cxn>
                <a:cxn ang="0">
                  <a:pos x="172" y="483"/>
                </a:cxn>
                <a:cxn ang="0">
                  <a:pos x="208" y="468"/>
                </a:cxn>
                <a:cxn ang="0">
                  <a:pos x="259" y="465"/>
                </a:cxn>
                <a:cxn ang="0">
                  <a:pos x="271" y="528"/>
                </a:cxn>
                <a:cxn ang="0">
                  <a:pos x="289" y="606"/>
                </a:cxn>
                <a:cxn ang="0">
                  <a:pos x="283" y="675"/>
                </a:cxn>
                <a:cxn ang="0">
                  <a:pos x="520" y="900"/>
                </a:cxn>
                <a:cxn ang="0">
                  <a:pos x="583" y="933"/>
                </a:cxn>
                <a:cxn ang="0">
                  <a:pos x="646" y="942"/>
                </a:cxn>
                <a:cxn ang="0">
                  <a:pos x="724" y="954"/>
                </a:cxn>
                <a:cxn ang="0">
                  <a:pos x="772" y="933"/>
                </a:cxn>
                <a:cxn ang="0">
                  <a:pos x="862" y="906"/>
                </a:cxn>
                <a:cxn ang="0">
                  <a:pos x="877" y="951"/>
                </a:cxn>
                <a:cxn ang="0">
                  <a:pos x="907" y="1005"/>
                </a:cxn>
                <a:cxn ang="0">
                  <a:pos x="961" y="966"/>
                </a:cxn>
                <a:cxn ang="0">
                  <a:pos x="1012" y="930"/>
                </a:cxn>
                <a:cxn ang="0">
                  <a:pos x="1042" y="942"/>
                </a:cxn>
                <a:cxn ang="0">
                  <a:pos x="1090" y="918"/>
                </a:cxn>
                <a:cxn ang="0">
                  <a:pos x="1120" y="978"/>
                </a:cxn>
                <a:cxn ang="0">
                  <a:pos x="1159" y="1023"/>
                </a:cxn>
                <a:cxn ang="0">
                  <a:pos x="1231" y="1050"/>
                </a:cxn>
                <a:cxn ang="0">
                  <a:pos x="1291" y="1068"/>
                </a:cxn>
                <a:cxn ang="0">
                  <a:pos x="1336" y="1134"/>
                </a:cxn>
                <a:cxn ang="0">
                  <a:pos x="1388" y="1122"/>
                </a:cxn>
                <a:cxn ang="0">
                  <a:pos x="1704" y="554"/>
                </a:cxn>
                <a:cxn ang="0">
                  <a:pos x="1642" y="504"/>
                </a:cxn>
                <a:cxn ang="0">
                  <a:pos x="1576" y="464"/>
                </a:cxn>
                <a:cxn ang="0">
                  <a:pos x="1490" y="358"/>
                </a:cxn>
                <a:cxn ang="0">
                  <a:pos x="1164" y="168"/>
                </a:cxn>
                <a:cxn ang="0">
                  <a:pos x="1156" y="78"/>
                </a:cxn>
                <a:cxn ang="0">
                  <a:pos x="1090" y="82"/>
                </a:cxn>
              </a:cxnLst>
              <a:rect l="0" t="0" r="r" b="b"/>
              <a:pathLst>
                <a:path w="1704" h="1138">
                  <a:moveTo>
                    <a:pt x="1090" y="82"/>
                  </a:moveTo>
                  <a:lnTo>
                    <a:pt x="1056" y="102"/>
                  </a:lnTo>
                  <a:lnTo>
                    <a:pt x="978" y="124"/>
                  </a:lnTo>
                  <a:lnTo>
                    <a:pt x="922" y="158"/>
                  </a:lnTo>
                  <a:lnTo>
                    <a:pt x="922" y="166"/>
                  </a:lnTo>
                  <a:lnTo>
                    <a:pt x="888" y="138"/>
                  </a:lnTo>
                  <a:lnTo>
                    <a:pt x="826" y="136"/>
                  </a:lnTo>
                  <a:lnTo>
                    <a:pt x="778" y="156"/>
                  </a:lnTo>
                  <a:lnTo>
                    <a:pt x="726" y="144"/>
                  </a:lnTo>
                  <a:lnTo>
                    <a:pt x="696" y="130"/>
                  </a:lnTo>
                  <a:lnTo>
                    <a:pt x="636" y="150"/>
                  </a:lnTo>
                  <a:lnTo>
                    <a:pt x="622" y="94"/>
                  </a:lnTo>
                  <a:lnTo>
                    <a:pt x="520" y="84"/>
                  </a:lnTo>
                  <a:lnTo>
                    <a:pt x="296" y="0"/>
                  </a:lnTo>
                  <a:lnTo>
                    <a:pt x="252" y="18"/>
                  </a:lnTo>
                  <a:lnTo>
                    <a:pt x="236" y="14"/>
                  </a:lnTo>
                  <a:lnTo>
                    <a:pt x="210" y="28"/>
                  </a:lnTo>
                  <a:lnTo>
                    <a:pt x="200" y="60"/>
                  </a:lnTo>
                  <a:lnTo>
                    <a:pt x="162" y="62"/>
                  </a:lnTo>
                  <a:lnTo>
                    <a:pt x="150" y="96"/>
                  </a:lnTo>
                  <a:lnTo>
                    <a:pt x="150" y="156"/>
                  </a:lnTo>
                  <a:lnTo>
                    <a:pt x="156" y="182"/>
                  </a:lnTo>
                  <a:lnTo>
                    <a:pt x="130" y="214"/>
                  </a:lnTo>
                  <a:lnTo>
                    <a:pt x="124" y="260"/>
                  </a:lnTo>
                  <a:lnTo>
                    <a:pt x="116" y="322"/>
                  </a:lnTo>
                  <a:lnTo>
                    <a:pt x="116" y="342"/>
                  </a:lnTo>
                  <a:lnTo>
                    <a:pt x="94" y="366"/>
                  </a:lnTo>
                  <a:lnTo>
                    <a:pt x="88" y="420"/>
                  </a:lnTo>
                  <a:lnTo>
                    <a:pt x="38" y="392"/>
                  </a:lnTo>
                  <a:lnTo>
                    <a:pt x="18" y="378"/>
                  </a:lnTo>
                  <a:lnTo>
                    <a:pt x="46" y="358"/>
                  </a:lnTo>
                  <a:lnTo>
                    <a:pt x="0" y="350"/>
                  </a:lnTo>
                  <a:lnTo>
                    <a:pt x="10" y="390"/>
                  </a:lnTo>
                  <a:lnTo>
                    <a:pt x="24" y="422"/>
                  </a:lnTo>
                  <a:lnTo>
                    <a:pt x="54" y="434"/>
                  </a:lnTo>
                  <a:lnTo>
                    <a:pt x="82" y="440"/>
                  </a:lnTo>
                  <a:lnTo>
                    <a:pt x="78" y="498"/>
                  </a:lnTo>
                  <a:lnTo>
                    <a:pt x="100" y="532"/>
                  </a:lnTo>
                  <a:lnTo>
                    <a:pt x="106" y="540"/>
                  </a:lnTo>
                  <a:lnTo>
                    <a:pt x="106" y="510"/>
                  </a:lnTo>
                  <a:lnTo>
                    <a:pt x="127" y="486"/>
                  </a:lnTo>
                  <a:lnTo>
                    <a:pt x="151" y="462"/>
                  </a:lnTo>
                  <a:lnTo>
                    <a:pt x="169" y="456"/>
                  </a:lnTo>
                  <a:lnTo>
                    <a:pt x="172" y="483"/>
                  </a:lnTo>
                  <a:lnTo>
                    <a:pt x="202" y="495"/>
                  </a:lnTo>
                  <a:lnTo>
                    <a:pt x="208" y="468"/>
                  </a:lnTo>
                  <a:lnTo>
                    <a:pt x="229" y="471"/>
                  </a:lnTo>
                  <a:lnTo>
                    <a:pt x="259" y="465"/>
                  </a:lnTo>
                  <a:lnTo>
                    <a:pt x="277" y="492"/>
                  </a:lnTo>
                  <a:lnTo>
                    <a:pt x="271" y="528"/>
                  </a:lnTo>
                  <a:lnTo>
                    <a:pt x="283" y="576"/>
                  </a:lnTo>
                  <a:lnTo>
                    <a:pt x="289" y="606"/>
                  </a:lnTo>
                  <a:lnTo>
                    <a:pt x="280" y="630"/>
                  </a:lnTo>
                  <a:lnTo>
                    <a:pt x="283" y="675"/>
                  </a:lnTo>
                  <a:lnTo>
                    <a:pt x="274" y="708"/>
                  </a:lnTo>
                  <a:lnTo>
                    <a:pt x="520" y="900"/>
                  </a:lnTo>
                  <a:lnTo>
                    <a:pt x="550" y="948"/>
                  </a:lnTo>
                  <a:lnTo>
                    <a:pt x="583" y="933"/>
                  </a:lnTo>
                  <a:lnTo>
                    <a:pt x="613" y="936"/>
                  </a:lnTo>
                  <a:lnTo>
                    <a:pt x="646" y="942"/>
                  </a:lnTo>
                  <a:lnTo>
                    <a:pt x="673" y="969"/>
                  </a:lnTo>
                  <a:lnTo>
                    <a:pt x="724" y="954"/>
                  </a:lnTo>
                  <a:lnTo>
                    <a:pt x="751" y="927"/>
                  </a:lnTo>
                  <a:lnTo>
                    <a:pt x="772" y="933"/>
                  </a:lnTo>
                  <a:lnTo>
                    <a:pt x="808" y="915"/>
                  </a:lnTo>
                  <a:lnTo>
                    <a:pt x="862" y="906"/>
                  </a:lnTo>
                  <a:lnTo>
                    <a:pt x="886" y="915"/>
                  </a:lnTo>
                  <a:lnTo>
                    <a:pt x="877" y="951"/>
                  </a:lnTo>
                  <a:lnTo>
                    <a:pt x="877" y="975"/>
                  </a:lnTo>
                  <a:lnTo>
                    <a:pt x="907" y="1005"/>
                  </a:lnTo>
                  <a:lnTo>
                    <a:pt x="904" y="996"/>
                  </a:lnTo>
                  <a:lnTo>
                    <a:pt x="961" y="966"/>
                  </a:lnTo>
                  <a:lnTo>
                    <a:pt x="1003" y="933"/>
                  </a:lnTo>
                  <a:lnTo>
                    <a:pt x="1012" y="930"/>
                  </a:lnTo>
                  <a:lnTo>
                    <a:pt x="1015" y="939"/>
                  </a:lnTo>
                  <a:lnTo>
                    <a:pt x="1042" y="942"/>
                  </a:lnTo>
                  <a:lnTo>
                    <a:pt x="1063" y="900"/>
                  </a:lnTo>
                  <a:lnTo>
                    <a:pt x="1090" y="918"/>
                  </a:lnTo>
                  <a:lnTo>
                    <a:pt x="1105" y="948"/>
                  </a:lnTo>
                  <a:lnTo>
                    <a:pt x="1120" y="978"/>
                  </a:lnTo>
                  <a:lnTo>
                    <a:pt x="1114" y="990"/>
                  </a:lnTo>
                  <a:lnTo>
                    <a:pt x="1159" y="1023"/>
                  </a:lnTo>
                  <a:lnTo>
                    <a:pt x="1210" y="1035"/>
                  </a:lnTo>
                  <a:lnTo>
                    <a:pt x="1231" y="1050"/>
                  </a:lnTo>
                  <a:lnTo>
                    <a:pt x="1243" y="1065"/>
                  </a:lnTo>
                  <a:lnTo>
                    <a:pt x="1291" y="1068"/>
                  </a:lnTo>
                  <a:lnTo>
                    <a:pt x="1330" y="1086"/>
                  </a:lnTo>
                  <a:lnTo>
                    <a:pt x="1336" y="1134"/>
                  </a:lnTo>
                  <a:lnTo>
                    <a:pt x="1364" y="1138"/>
                  </a:lnTo>
                  <a:lnTo>
                    <a:pt x="1388" y="1122"/>
                  </a:lnTo>
                  <a:lnTo>
                    <a:pt x="1408" y="1134"/>
                  </a:lnTo>
                  <a:lnTo>
                    <a:pt x="1704" y="554"/>
                  </a:lnTo>
                  <a:lnTo>
                    <a:pt x="1644" y="514"/>
                  </a:lnTo>
                  <a:lnTo>
                    <a:pt x="1642" y="504"/>
                  </a:lnTo>
                  <a:lnTo>
                    <a:pt x="1594" y="510"/>
                  </a:lnTo>
                  <a:lnTo>
                    <a:pt x="1576" y="464"/>
                  </a:lnTo>
                  <a:lnTo>
                    <a:pt x="1546" y="396"/>
                  </a:lnTo>
                  <a:lnTo>
                    <a:pt x="1490" y="358"/>
                  </a:lnTo>
                  <a:lnTo>
                    <a:pt x="1390" y="300"/>
                  </a:lnTo>
                  <a:lnTo>
                    <a:pt x="1164" y="168"/>
                  </a:lnTo>
                  <a:lnTo>
                    <a:pt x="1146" y="136"/>
                  </a:lnTo>
                  <a:lnTo>
                    <a:pt x="1156" y="78"/>
                  </a:lnTo>
                  <a:lnTo>
                    <a:pt x="1102" y="58"/>
                  </a:lnTo>
                  <a:lnTo>
                    <a:pt x="1090" y="82"/>
                  </a:lnTo>
                  <a:close/>
                </a:path>
              </a:pathLst>
            </a:custGeom>
            <a:solidFill>
              <a:srgbClr val="00B0F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Text Box 109"/>
            <p:cNvSpPr txBox="1">
              <a:spLocks noChangeArrowheads="1"/>
            </p:cNvSpPr>
            <p:nvPr/>
          </p:nvSpPr>
          <p:spPr bwMode="auto">
            <a:xfrm>
              <a:off x="8115300" y="3352801"/>
              <a:ext cx="2667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Powell</a:t>
              </a:r>
            </a:p>
          </p:txBody>
        </p:sp>
        <p:sp>
          <p:nvSpPr>
            <p:cNvPr id="3182" name="Freeform 110"/>
            <p:cNvSpPr>
              <a:spLocks/>
            </p:cNvSpPr>
            <p:nvPr/>
          </p:nvSpPr>
          <p:spPr bwMode="auto">
            <a:xfrm>
              <a:off x="8810626" y="3276600"/>
              <a:ext cx="423863" cy="604838"/>
            </a:xfrm>
            <a:custGeom>
              <a:avLst/>
              <a:gdLst/>
              <a:ahLst/>
              <a:cxnLst>
                <a:cxn ang="0">
                  <a:pos x="888" y="1482"/>
                </a:cxn>
                <a:cxn ang="0">
                  <a:pos x="966" y="1587"/>
                </a:cxn>
                <a:cxn ang="0">
                  <a:pos x="1044" y="1662"/>
                </a:cxn>
                <a:cxn ang="0">
                  <a:pos x="1149" y="1659"/>
                </a:cxn>
                <a:cxn ang="0">
                  <a:pos x="1125" y="1752"/>
                </a:cxn>
                <a:cxn ang="0">
                  <a:pos x="1146" y="1848"/>
                </a:cxn>
                <a:cxn ang="0">
                  <a:pos x="1218" y="1938"/>
                </a:cxn>
                <a:cxn ang="0">
                  <a:pos x="1305" y="1986"/>
                </a:cxn>
                <a:cxn ang="0">
                  <a:pos x="1419" y="2025"/>
                </a:cxn>
                <a:cxn ang="0">
                  <a:pos x="1452" y="2094"/>
                </a:cxn>
                <a:cxn ang="0">
                  <a:pos x="1515" y="2139"/>
                </a:cxn>
                <a:cxn ang="0">
                  <a:pos x="1539" y="2178"/>
                </a:cxn>
                <a:cxn ang="0">
                  <a:pos x="1626" y="2112"/>
                </a:cxn>
                <a:cxn ang="0">
                  <a:pos x="1653" y="2043"/>
                </a:cxn>
                <a:cxn ang="0">
                  <a:pos x="1671" y="1929"/>
                </a:cxn>
                <a:cxn ang="0">
                  <a:pos x="1743" y="1860"/>
                </a:cxn>
                <a:cxn ang="0">
                  <a:pos x="1683" y="1785"/>
                </a:cxn>
                <a:cxn ang="0">
                  <a:pos x="1641" y="1668"/>
                </a:cxn>
                <a:cxn ang="0">
                  <a:pos x="1605" y="1581"/>
                </a:cxn>
                <a:cxn ang="0">
                  <a:pos x="1626" y="1428"/>
                </a:cxn>
                <a:cxn ang="0">
                  <a:pos x="1605" y="1320"/>
                </a:cxn>
                <a:cxn ang="0">
                  <a:pos x="1497" y="1233"/>
                </a:cxn>
                <a:cxn ang="0">
                  <a:pos x="1416" y="1113"/>
                </a:cxn>
                <a:cxn ang="0">
                  <a:pos x="1374" y="504"/>
                </a:cxn>
                <a:cxn ang="0">
                  <a:pos x="1233" y="285"/>
                </a:cxn>
                <a:cxn ang="0">
                  <a:pos x="1044" y="141"/>
                </a:cxn>
                <a:cxn ang="0">
                  <a:pos x="978" y="21"/>
                </a:cxn>
                <a:cxn ang="0">
                  <a:pos x="921" y="108"/>
                </a:cxn>
                <a:cxn ang="0">
                  <a:pos x="813" y="33"/>
                </a:cxn>
                <a:cxn ang="0">
                  <a:pos x="630" y="0"/>
                </a:cxn>
                <a:cxn ang="0">
                  <a:pos x="402" y="351"/>
                </a:cxn>
                <a:cxn ang="0">
                  <a:pos x="303" y="414"/>
                </a:cxn>
                <a:cxn ang="0">
                  <a:pos x="231" y="495"/>
                </a:cxn>
                <a:cxn ang="0">
                  <a:pos x="183" y="570"/>
                </a:cxn>
                <a:cxn ang="0">
                  <a:pos x="90" y="651"/>
                </a:cxn>
                <a:cxn ang="0">
                  <a:pos x="36" y="690"/>
                </a:cxn>
                <a:cxn ang="0">
                  <a:pos x="129" y="834"/>
                </a:cxn>
                <a:cxn ang="0">
                  <a:pos x="102" y="876"/>
                </a:cxn>
                <a:cxn ang="0">
                  <a:pos x="78" y="942"/>
                </a:cxn>
                <a:cxn ang="0">
                  <a:pos x="60" y="1023"/>
                </a:cxn>
                <a:cxn ang="0">
                  <a:pos x="114" y="1095"/>
                </a:cxn>
                <a:cxn ang="0">
                  <a:pos x="75" y="1182"/>
                </a:cxn>
                <a:cxn ang="0">
                  <a:pos x="156" y="1242"/>
                </a:cxn>
                <a:cxn ang="0">
                  <a:pos x="237" y="1332"/>
                </a:cxn>
                <a:cxn ang="0">
                  <a:pos x="360" y="1350"/>
                </a:cxn>
                <a:cxn ang="0">
                  <a:pos x="453" y="1368"/>
                </a:cxn>
                <a:cxn ang="0">
                  <a:pos x="534" y="1434"/>
                </a:cxn>
                <a:cxn ang="0">
                  <a:pos x="621" y="1563"/>
                </a:cxn>
                <a:cxn ang="0">
                  <a:pos x="726" y="1521"/>
                </a:cxn>
                <a:cxn ang="0">
                  <a:pos x="825" y="1416"/>
                </a:cxn>
              </a:cxnLst>
              <a:rect l="0" t="0" r="r" b="b"/>
              <a:pathLst>
                <a:path w="1758" h="2178">
                  <a:moveTo>
                    <a:pt x="825" y="1416"/>
                  </a:moveTo>
                  <a:lnTo>
                    <a:pt x="864" y="1470"/>
                  </a:lnTo>
                  <a:lnTo>
                    <a:pt x="888" y="1482"/>
                  </a:lnTo>
                  <a:lnTo>
                    <a:pt x="909" y="1563"/>
                  </a:lnTo>
                  <a:lnTo>
                    <a:pt x="951" y="1536"/>
                  </a:lnTo>
                  <a:lnTo>
                    <a:pt x="966" y="1587"/>
                  </a:lnTo>
                  <a:lnTo>
                    <a:pt x="951" y="1617"/>
                  </a:lnTo>
                  <a:lnTo>
                    <a:pt x="1008" y="1608"/>
                  </a:lnTo>
                  <a:lnTo>
                    <a:pt x="1044" y="1662"/>
                  </a:lnTo>
                  <a:lnTo>
                    <a:pt x="1092" y="1629"/>
                  </a:lnTo>
                  <a:lnTo>
                    <a:pt x="1134" y="1656"/>
                  </a:lnTo>
                  <a:lnTo>
                    <a:pt x="1149" y="1659"/>
                  </a:lnTo>
                  <a:lnTo>
                    <a:pt x="1164" y="1704"/>
                  </a:lnTo>
                  <a:lnTo>
                    <a:pt x="1137" y="1725"/>
                  </a:lnTo>
                  <a:lnTo>
                    <a:pt x="1125" y="1752"/>
                  </a:lnTo>
                  <a:lnTo>
                    <a:pt x="1161" y="1794"/>
                  </a:lnTo>
                  <a:lnTo>
                    <a:pt x="1125" y="1809"/>
                  </a:lnTo>
                  <a:lnTo>
                    <a:pt x="1146" y="1848"/>
                  </a:lnTo>
                  <a:lnTo>
                    <a:pt x="1206" y="1854"/>
                  </a:lnTo>
                  <a:lnTo>
                    <a:pt x="1215" y="1899"/>
                  </a:lnTo>
                  <a:lnTo>
                    <a:pt x="1218" y="1938"/>
                  </a:lnTo>
                  <a:lnTo>
                    <a:pt x="1236" y="1965"/>
                  </a:lnTo>
                  <a:lnTo>
                    <a:pt x="1275" y="1965"/>
                  </a:lnTo>
                  <a:lnTo>
                    <a:pt x="1305" y="1986"/>
                  </a:lnTo>
                  <a:lnTo>
                    <a:pt x="1353" y="2010"/>
                  </a:lnTo>
                  <a:lnTo>
                    <a:pt x="1389" y="2001"/>
                  </a:lnTo>
                  <a:lnTo>
                    <a:pt x="1419" y="2025"/>
                  </a:lnTo>
                  <a:lnTo>
                    <a:pt x="1437" y="2055"/>
                  </a:lnTo>
                  <a:lnTo>
                    <a:pt x="1446" y="2097"/>
                  </a:lnTo>
                  <a:lnTo>
                    <a:pt x="1452" y="2094"/>
                  </a:lnTo>
                  <a:lnTo>
                    <a:pt x="1476" y="2115"/>
                  </a:lnTo>
                  <a:lnTo>
                    <a:pt x="1491" y="2142"/>
                  </a:lnTo>
                  <a:lnTo>
                    <a:pt x="1515" y="2139"/>
                  </a:lnTo>
                  <a:lnTo>
                    <a:pt x="1518" y="2133"/>
                  </a:lnTo>
                  <a:lnTo>
                    <a:pt x="1533" y="2139"/>
                  </a:lnTo>
                  <a:lnTo>
                    <a:pt x="1539" y="2178"/>
                  </a:lnTo>
                  <a:lnTo>
                    <a:pt x="1569" y="2130"/>
                  </a:lnTo>
                  <a:lnTo>
                    <a:pt x="1620" y="2139"/>
                  </a:lnTo>
                  <a:lnTo>
                    <a:pt x="1626" y="2112"/>
                  </a:lnTo>
                  <a:lnTo>
                    <a:pt x="1617" y="2058"/>
                  </a:lnTo>
                  <a:lnTo>
                    <a:pt x="1629" y="2064"/>
                  </a:lnTo>
                  <a:lnTo>
                    <a:pt x="1653" y="2043"/>
                  </a:lnTo>
                  <a:lnTo>
                    <a:pt x="1677" y="2022"/>
                  </a:lnTo>
                  <a:lnTo>
                    <a:pt x="1680" y="1980"/>
                  </a:lnTo>
                  <a:lnTo>
                    <a:pt x="1671" y="1929"/>
                  </a:lnTo>
                  <a:lnTo>
                    <a:pt x="1713" y="1908"/>
                  </a:lnTo>
                  <a:lnTo>
                    <a:pt x="1758" y="1893"/>
                  </a:lnTo>
                  <a:lnTo>
                    <a:pt x="1743" y="1860"/>
                  </a:lnTo>
                  <a:lnTo>
                    <a:pt x="1689" y="1839"/>
                  </a:lnTo>
                  <a:lnTo>
                    <a:pt x="1710" y="1812"/>
                  </a:lnTo>
                  <a:lnTo>
                    <a:pt x="1683" y="1785"/>
                  </a:lnTo>
                  <a:lnTo>
                    <a:pt x="1695" y="1737"/>
                  </a:lnTo>
                  <a:lnTo>
                    <a:pt x="1662" y="1722"/>
                  </a:lnTo>
                  <a:lnTo>
                    <a:pt x="1641" y="1668"/>
                  </a:lnTo>
                  <a:lnTo>
                    <a:pt x="1665" y="1647"/>
                  </a:lnTo>
                  <a:lnTo>
                    <a:pt x="1644" y="1596"/>
                  </a:lnTo>
                  <a:lnTo>
                    <a:pt x="1605" y="1581"/>
                  </a:lnTo>
                  <a:lnTo>
                    <a:pt x="1617" y="1533"/>
                  </a:lnTo>
                  <a:lnTo>
                    <a:pt x="1611" y="1476"/>
                  </a:lnTo>
                  <a:lnTo>
                    <a:pt x="1626" y="1428"/>
                  </a:lnTo>
                  <a:lnTo>
                    <a:pt x="1617" y="1401"/>
                  </a:lnTo>
                  <a:lnTo>
                    <a:pt x="1602" y="1353"/>
                  </a:lnTo>
                  <a:lnTo>
                    <a:pt x="1605" y="1320"/>
                  </a:lnTo>
                  <a:lnTo>
                    <a:pt x="1581" y="1302"/>
                  </a:lnTo>
                  <a:lnTo>
                    <a:pt x="1569" y="1266"/>
                  </a:lnTo>
                  <a:lnTo>
                    <a:pt x="1497" y="1233"/>
                  </a:lnTo>
                  <a:lnTo>
                    <a:pt x="1449" y="1188"/>
                  </a:lnTo>
                  <a:lnTo>
                    <a:pt x="1428" y="1146"/>
                  </a:lnTo>
                  <a:lnTo>
                    <a:pt x="1416" y="1113"/>
                  </a:lnTo>
                  <a:lnTo>
                    <a:pt x="1443" y="933"/>
                  </a:lnTo>
                  <a:lnTo>
                    <a:pt x="1404" y="903"/>
                  </a:lnTo>
                  <a:lnTo>
                    <a:pt x="1374" y="504"/>
                  </a:lnTo>
                  <a:lnTo>
                    <a:pt x="1200" y="393"/>
                  </a:lnTo>
                  <a:lnTo>
                    <a:pt x="1218" y="330"/>
                  </a:lnTo>
                  <a:lnTo>
                    <a:pt x="1233" y="285"/>
                  </a:lnTo>
                  <a:lnTo>
                    <a:pt x="1212" y="240"/>
                  </a:lnTo>
                  <a:lnTo>
                    <a:pt x="1089" y="132"/>
                  </a:lnTo>
                  <a:lnTo>
                    <a:pt x="1044" y="141"/>
                  </a:lnTo>
                  <a:lnTo>
                    <a:pt x="1047" y="90"/>
                  </a:lnTo>
                  <a:lnTo>
                    <a:pt x="1023" y="66"/>
                  </a:lnTo>
                  <a:lnTo>
                    <a:pt x="978" y="21"/>
                  </a:lnTo>
                  <a:lnTo>
                    <a:pt x="963" y="63"/>
                  </a:lnTo>
                  <a:lnTo>
                    <a:pt x="951" y="93"/>
                  </a:lnTo>
                  <a:lnTo>
                    <a:pt x="921" y="108"/>
                  </a:lnTo>
                  <a:lnTo>
                    <a:pt x="855" y="111"/>
                  </a:lnTo>
                  <a:lnTo>
                    <a:pt x="849" y="75"/>
                  </a:lnTo>
                  <a:lnTo>
                    <a:pt x="813" y="33"/>
                  </a:lnTo>
                  <a:lnTo>
                    <a:pt x="750" y="9"/>
                  </a:lnTo>
                  <a:lnTo>
                    <a:pt x="690" y="0"/>
                  </a:lnTo>
                  <a:lnTo>
                    <a:pt x="630" y="0"/>
                  </a:lnTo>
                  <a:lnTo>
                    <a:pt x="570" y="0"/>
                  </a:lnTo>
                  <a:lnTo>
                    <a:pt x="663" y="159"/>
                  </a:lnTo>
                  <a:lnTo>
                    <a:pt x="402" y="351"/>
                  </a:lnTo>
                  <a:lnTo>
                    <a:pt x="387" y="402"/>
                  </a:lnTo>
                  <a:lnTo>
                    <a:pt x="336" y="423"/>
                  </a:lnTo>
                  <a:lnTo>
                    <a:pt x="303" y="414"/>
                  </a:lnTo>
                  <a:lnTo>
                    <a:pt x="273" y="411"/>
                  </a:lnTo>
                  <a:lnTo>
                    <a:pt x="225" y="468"/>
                  </a:lnTo>
                  <a:lnTo>
                    <a:pt x="231" y="495"/>
                  </a:lnTo>
                  <a:lnTo>
                    <a:pt x="207" y="522"/>
                  </a:lnTo>
                  <a:lnTo>
                    <a:pt x="201" y="546"/>
                  </a:lnTo>
                  <a:lnTo>
                    <a:pt x="183" y="570"/>
                  </a:lnTo>
                  <a:lnTo>
                    <a:pt x="138" y="579"/>
                  </a:lnTo>
                  <a:lnTo>
                    <a:pt x="93" y="612"/>
                  </a:lnTo>
                  <a:lnTo>
                    <a:pt x="90" y="651"/>
                  </a:lnTo>
                  <a:lnTo>
                    <a:pt x="60" y="657"/>
                  </a:lnTo>
                  <a:lnTo>
                    <a:pt x="33" y="681"/>
                  </a:lnTo>
                  <a:lnTo>
                    <a:pt x="36" y="690"/>
                  </a:lnTo>
                  <a:lnTo>
                    <a:pt x="9" y="690"/>
                  </a:lnTo>
                  <a:lnTo>
                    <a:pt x="0" y="705"/>
                  </a:lnTo>
                  <a:lnTo>
                    <a:pt x="129" y="834"/>
                  </a:lnTo>
                  <a:lnTo>
                    <a:pt x="123" y="846"/>
                  </a:lnTo>
                  <a:lnTo>
                    <a:pt x="120" y="864"/>
                  </a:lnTo>
                  <a:lnTo>
                    <a:pt x="102" y="876"/>
                  </a:lnTo>
                  <a:lnTo>
                    <a:pt x="93" y="915"/>
                  </a:lnTo>
                  <a:lnTo>
                    <a:pt x="78" y="921"/>
                  </a:lnTo>
                  <a:lnTo>
                    <a:pt x="78" y="942"/>
                  </a:lnTo>
                  <a:lnTo>
                    <a:pt x="51" y="924"/>
                  </a:lnTo>
                  <a:lnTo>
                    <a:pt x="48" y="996"/>
                  </a:lnTo>
                  <a:lnTo>
                    <a:pt x="60" y="1023"/>
                  </a:lnTo>
                  <a:lnTo>
                    <a:pt x="78" y="1053"/>
                  </a:lnTo>
                  <a:lnTo>
                    <a:pt x="141" y="1077"/>
                  </a:lnTo>
                  <a:lnTo>
                    <a:pt x="114" y="1095"/>
                  </a:lnTo>
                  <a:lnTo>
                    <a:pt x="108" y="1116"/>
                  </a:lnTo>
                  <a:lnTo>
                    <a:pt x="87" y="1155"/>
                  </a:lnTo>
                  <a:lnTo>
                    <a:pt x="75" y="1182"/>
                  </a:lnTo>
                  <a:lnTo>
                    <a:pt x="111" y="1212"/>
                  </a:lnTo>
                  <a:lnTo>
                    <a:pt x="117" y="1236"/>
                  </a:lnTo>
                  <a:lnTo>
                    <a:pt x="156" y="1242"/>
                  </a:lnTo>
                  <a:lnTo>
                    <a:pt x="183" y="1260"/>
                  </a:lnTo>
                  <a:lnTo>
                    <a:pt x="189" y="1290"/>
                  </a:lnTo>
                  <a:lnTo>
                    <a:pt x="237" y="1332"/>
                  </a:lnTo>
                  <a:lnTo>
                    <a:pt x="279" y="1338"/>
                  </a:lnTo>
                  <a:lnTo>
                    <a:pt x="300" y="1359"/>
                  </a:lnTo>
                  <a:lnTo>
                    <a:pt x="360" y="1350"/>
                  </a:lnTo>
                  <a:lnTo>
                    <a:pt x="369" y="1374"/>
                  </a:lnTo>
                  <a:lnTo>
                    <a:pt x="411" y="1371"/>
                  </a:lnTo>
                  <a:lnTo>
                    <a:pt x="453" y="1368"/>
                  </a:lnTo>
                  <a:lnTo>
                    <a:pt x="462" y="1407"/>
                  </a:lnTo>
                  <a:lnTo>
                    <a:pt x="483" y="1410"/>
                  </a:lnTo>
                  <a:lnTo>
                    <a:pt x="534" y="1434"/>
                  </a:lnTo>
                  <a:lnTo>
                    <a:pt x="621" y="1524"/>
                  </a:lnTo>
                  <a:lnTo>
                    <a:pt x="612" y="1545"/>
                  </a:lnTo>
                  <a:lnTo>
                    <a:pt x="621" y="1563"/>
                  </a:lnTo>
                  <a:lnTo>
                    <a:pt x="648" y="1545"/>
                  </a:lnTo>
                  <a:lnTo>
                    <a:pt x="696" y="1518"/>
                  </a:lnTo>
                  <a:lnTo>
                    <a:pt x="726" y="1521"/>
                  </a:lnTo>
                  <a:lnTo>
                    <a:pt x="759" y="1467"/>
                  </a:lnTo>
                  <a:lnTo>
                    <a:pt x="807" y="1467"/>
                  </a:lnTo>
                  <a:lnTo>
                    <a:pt x="825" y="141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183" name="Text Box 111"/>
            <p:cNvSpPr txBox="1">
              <a:spLocks noChangeArrowheads="1"/>
            </p:cNvSpPr>
            <p:nvPr/>
          </p:nvSpPr>
          <p:spPr bwMode="auto">
            <a:xfrm rot="4174030">
              <a:off x="8878094" y="3477339"/>
              <a:ext cx="325438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Magoffin</a:t>
              </a:r>
            </a:p>
          </p:txBody>
        </p:sp>
        <p:sp>
          <p:nvSpPr>
            <p:cNvPr id="3184" name="Freeform 112"/>
            <p:cNvSpPr>
              <a:spLocks/>
            </p:cNvSpPr>
            <p:nvPr/>
          </p:nvSpPr>
          <p:spPr bwMode="auto">
            <a:xfrm>
              <a:off x="9152803" y="3462445"/>
              <a:ext cx="401638" cy="701675"/>
            </a:xfrm>
            <a:custGeom>
              <a:avLst/>
              <a:gdLst/>
              <a:ahLst/>
              <a:cxnLst>
                <a:cxn ang="0">
                  <a:pos x="903" y="2076"/>
                </a:cxn>
                <a:cxn ang="0">
                  <a:pos x="885" y="1929"/>
                </a:cxn>
                <a:cxn ang="0">
                  <a:pos x="870" y="1842"/>
                </a:cxn>
                <a:cxn ang="0">
                  <a:pos x="825" y="1800"/>
                </a:cxn>
                <a:cxn ang="0">
                  <a:pos x="711" y="1800"/>
                </a:cxn>
                <a:cxn ang="0">
                  <a:pos x="651" y="1890"/>
                </a:cxn>
                <a:cxn ang="0">
                  <a:pos x="540" y="1809"/>
                </a:cxn>
                <a:cxn ang="0">
                  <a:pos x="573" y="1680"/>
                </a:cxn>
                <a:cxn ang="0">
                  <a:pos x="153" y="1467"/>
                </a:cxn>
                <a:cxn ang="0">
                  <a:pos x="204" y="1392"/>
                </a:cxn>
                <a:cxn ang="0">
                  <a:pos x="279" y="1245"/>
                </a:cxn>
                <a:cxn ang="0">
                  <a:pos x="267" y="1170"/>
                </a:cxn>
                <a:cxn ang="0">
                  <a:pos x="276" y="1068"/>
                </a:cxn>
                <a:cxn ang="0">
                  <a:pos x="246" y="972"/>
                </a:cxn>
                <a:cxn ang="0">
                  <a:pos x="201" y="855"/>
                </a:cxn>
                <a:cxn ang="0">
                  <a:pos x="189" y="696"/>
                </a:cxn>
                <a:cxn ang="0">
                  <a:pos x="153" y="597"/>
                </a:cxn>
                <a:cxn ang="0">
                  <a:pos x="21" y="501"/>
                </a:cxn>
                <a:cxn ang="0">
                  <a:pos x="33" y="243"/>
                </a:cxn>
                <a:cxn ang="0">
                  <a:pos x="153" y="270"/>
                </a:cxn>
                <a:cxn ang="0">
                  <a:pos x="279" y="254"/>
                </a:cxn>
                <a:cxn ang="0">
                  <a:pos x="372" y="180"/>
                </a:cxn>
                <a:cxn ang="0">
                  <a:pos x="768" y="0"/>
                </a:cxn>
                <a:cxn ang="0">
                  <a:pos x="843" y="36"/>
                </a:cxn>
                <a:cxn ang="0">
                  <a:pos x="939" y="45"/>
                </a:cxn>
                <a:cxn ang="0">
                  <a:pos x="1050" y="96"/>
                </a:cxn>
                <a:cxn ang="0">
                  <a:pos x="1113" y="132"/>
                </a:cxn>
                <a:cxn ang="0">
                  <a:pos x="1278" y="150"/>
                </a:cxn>
                <a:cxn ang="0">
                  <a:pos x="1368" y="213"/>
                </a:cxn>
                <a:cxn ang="0">
                  <a:pos x="1485" y="267"/>
                </a:cxn>
                <a:cxn ang="0">
                  <a:pos x="1596" y="309"/>
                </a:cxn>
                <a:cxn ang="0">
                  <a:pos x="1665" y="342"/>
                </a:cxn>
                <a:cxn ang="0">
                  <a:pos x="1521" y="390"/>
                </a:cxn>
                <a:cxn ang="0">
                  <a:pos x="1443" y="438"/>
                </a:cxn>
                <a:cxn ang="0">
                  <a:pos x="1491" y="513"/>
                </a:cxn>
                <a:cxn ang="0">
                  <a:pos x="1515" y="573"/>
                </a:cxn>
                <a:cxn ang="0">
                  <a:pos x="1479" y="1350"/>
                </a:cxn>
                <a:cxn ang="0">
                  <a:pos x="1545" y="1386"/>
                </a:cxn>
                <a:cxn ang="0">
                  <a:pos x="1596" y="1467"/>
                </a:cxn>
                <a:cxn ang="0">
                  <a:pos x="1626" y="1554"/>
                </a:cxn>
                <a:cxn ang="0">
                  <a:pos x="1596" y="1704"/>
                </a:cxn>
                <a:cxn ang="0">
                  <a:pos x="1563" y="1740"/>
                </a:cxn>
                <a:cxn ang="0">
                  <a:pos x="1551" y="1812"/>
                </a:cxn>
                <a:cxn ang="0">
                  <a:pos x="1497" y="1899"/>
                </a:cxn>
                <a:cxn ang="0">
                  <a:pos x="1476" y="1995"/>
                </a:cxn>
                <a:cxn ang="0">
                  <a:pos x="1383" y="2022"/>
                </a:cxn>
                <a:cxn ang="0">
                  <a:pos x="1311" y="2055"/>
                </a:cxn>
                <a:cxn ang="0">
                  <a:pos x="1299" y="2109"/>
                </a:cxn>
                <a:cxn ang="0">
                  <a:pos x="1362" y="2154"/>
                </a:cxn>
                <a:cxn ang="0">
                  <a:pos x="1329" y="2241"/>
                </a:cxn>
                <a:cxn ang="0">
                  <a:pos x="1293" y="2310"/>
                </a:cxn>
                <a:cxn ang="0">
                  <a:pos x="1290" y="2388"/>
                </a:cxn>
                <a:cxn ang="0">
                  <a:pos x="1227" y="2427"/>
                </a:cxn>
                <a:cxn ang="0">
                  <a:pos x="1170" y="2481"/>
                </a:cxn>
                <a:cxn ang="0">
                  <a:pos x="1137" y="2532"/>
                </a:cxn>
                <a:cxn ang="0">
                  <a:pos x="1038" y="2496"/>
                </a:cxn>
                <a:cxn ang="0">
                  <a:pos x="999" y="2457"/>
                </a:cxn>
                <a:cxn ang="0">
                  <a:pos x="945" y="2451"/>
                </a:cxn>
                <a:cxn ang="0">
                  <a:pos x="951" y="2346"/>
                </a:cxn>
                <a:cxn ang="0">
                  <a:pos x="918" y="2274"/>
                </a:cxn>
                <a:cxn ang="0">
                  <a:pos x="867" y="2184"/>
                </a:cxn>
                <a:cxn ang="0">
                  <a:pos x="891" y="2103"/>
                </a:cxn>
              </a:cxnLst>
              <a:rect l="0" t="0" r="r" b="b"/>
              <a:pathLst>
                <a:path w="1665" h="2532">
                  <a:moveTo>
                    <a:pt x="891" y="2103"/>
                  </a:moveTo>
                  <a:lnTo>
                    <a:pt x="924" y="2094"/>
                  </a:lnTo>
                  <a:lnTo>
                    <a:pt x="903" y="2076"/>
                  </a:lnTo>
                  <a:lnTo>
                    <a:pt x="900" y="1968"/>
                  </a:lnTo>
                  <a:lnTo>
                    <a:pt x="906" y="1938"/>
                  </a:lnTo>
                  <a:lnTo>
                    <a:pt x="885" y="1929"/>
                  </a:lnTo>
                  <a:lnTo>
                    <a:pt x="867" y="1884"/>
                  </a:lnTo>
                  <a:lnTo>
                    <a:pt x="894" y="1866"/>
                  </a:lnTo>
                  <a:lnTo>
                    <a:pt x="870" y="1842"/>
                  </a:lnTo>
                  <a:lnTo>
                    <a:pt x="861" y="1821"/>
                  </a:lnTo>
                  <a:lnTo>
                    <a:pt x="864" y="1791"/>
                  </a:lnTo>
                  <a:lnTo>
                    <a:pt x="825" y="1800"/>
                  </a:lnTo>
                  <a:lnTo>
                    <a:pt x="801" y="1806"/>
                  </a:lnTo>
                  <a:lnTo>
                    <a:pt x="765" y="1782"/>
                  </a:lnTo>
                  <a:lnTo>
                    <a:pt x="711" y="1800"/>
                  </a:lnTo>
                  <a:lnTo>
                    <a:pt x="717" y="1845"/>
                  </a:lnTo>
                  <a:lnTo>
                    <a:pt x="687" y="1860"/>
                  </a:lnTo>
                  <a:lnTo>
                    <a:pt x="651" y="1890"/>
                  </a:lnTo>
                  <a:lnTo>
                    <a:pt x="618" y="1866"/>
                  </a:lnTo>
                  <a:lnTo>
                    <a:pt x="564" y="1875"/>
                  </a:lnTo>
                  <a:lnTo>
                    <a:pt x="540" y="1809"/>
                  </a:lnTo>
                  <a:lnTo>
                    <a:pt x="564" y="1758"/>
                  </a:lnTo>
                  <a:lnTo>
                    <a:pt x="588" y="1737"/>
                  </a:lnTo>
                  <a:lnTo>
                    <a:pt x="573" y="1680"/>
                  </a:lnTo>
                  <a:lnTo>
                    <a:pt x="555" y="1587"/>
                  </a:lnTo>
                  <a:lnTo>
                    <a:pt x="120" y="1530"/>
                  </a:lnTo>
                  <a:lnTo>
                    <a:pt x="153" y="1467"/>
                  </a:lnTo>
                  <a:lnTo>
                    <a:pt x="195" y="1470"/>
                  </a:lnTo>
                  <a:lnTo>
                    <a:pt x="210" y="1449"/>
                  </a:lnTo>
                  <a:lnTo>
                    <a:pt x="204" y="1392"/>
                  </a:lnTo>
                  <a:lnTo>
                    <a:pt x="264" y="1353"/>
                  </a:lnTo>
                  <a:lnTo>
                    <a:pt x="258" y="1263"/>
                  </a:lnTo>
                  <a:lnTo>
                    <a:pt x="279" y="1245"/>
                  </a:lnTo>
                  <a:lnTo>
                    <a:pt x="345" y="1221"/>
                  </a:lnTo>
                  <a:lnTo>
                    <a:pt x="324" y="1191"/>
                  </a:lnTo>
                  <a:lnTo>
                    <a:pt x="267" y="1170"/>
                  </a:lnTo>
                  <a:lnTo>
                    <a:pt x="297" y="1152"/>
                  </a:lnTo>
                  <a:lnTo>
                    <a:pt x="267" y="1125"/>
                  </a:lnTo>
                  <a:lnTo>
                    <a:pt x="276" y="1068"/>
                  </a:lnTo>
                  <a:lnTo>
                    <a:pt x="240" y="1053"/>
                  </a:lnTo>
                  <a:lnTo>
                    <a:pt x="231" y="1002"/>
                  </a:lnTo>
                  <a:lnTo>
                    <a:pt x="246" y="972"/>
                  </a:lnTo>
                  <a:lnTo>
                    <a:pt x="231" y="936"/>
                  </a:lnTo>
                  <a:lnTo>
                    <a:pt x="189" y="906"/>
                  </a:lnTo>
                  <a:lnTo>
                    <a:pt x="201" y="855"/>
                  </a:lnTo>
                  <a:lnTo>
                    <a:pt x="189" y="795"/>
                  </a:lnTo>
                  <a:lnTo>
                    <a:pt x="216" y="765"/>
                  </a:lnTo>
                  <a:lnTo>
                    <a:pt x="189" y="696"/>
                  </a:lnTo>
                  <a:lnTo>
                    <a:pt x="183" y="648"/>
                  </a:lnTo>
                  <a:lnTo>
                    <a:pt x="171" y="636"/>
                  </a:lnTo>
                  <a:lnTo>
                    <a:pt x="153" y="597"/>
                  </a:lnTo>
                  <a:lnTo>
                    <a:pt x="114" y="579"/>
                  </a:lnTo>
                  <a:lnTo>
                    <a:pt x="90" y="570"/>
                  </a:lnTo>
                  <a:lnTo>
                    <a:pt x="21" y="501"/>
                  </a:lnTo>
                  <a:lnTo>
                    <a:pt x="0" y="453"/>
                  </a:lnTo>
                  <a:lnTo>
                    <a:pt x="27" y="258"/>
                  </a:lnTo>
                  <a:lnTo>
                    <a:pt x="33" y="243"/>
                  </a:lnTo>
                  <a:lnTo>
                    <a:pt x="71" y="245"/>
                  </a:lnTo>
                  <a:lnTo>
                    <a:pt x="102" y="255"/>
                  </a:lnTo>
                  <a:lnTo>
                    <a:pt x="153" y="270"/>
                  </a:lnTo>
                  <a:lnTo>
                    <a:pt x="198" y="303"/>
                  </a:lnTo>
                  <a:lnTo>
                    <a:pt x="240" y="276"/>
                  </a:lnTo>
                  <a:lnTo>
                    <a:pt x="279" y="254"/>
                  </a:lnTo>
                  <a:lnTo>
                    <a:pt x="291" y="207"/>
                  </a:lnTo>
                  <a:lnTo>
                    <a:pt x="324" y="168"/>
                  </a:lnTo>
                  <a:lnTo>
                    <a:pt x="372" y="180"/>
                  </a:lnTo>
                  <a:lnTo>
                    <a:pt x="681" y="69"/>
                  </a:lnTo>
                  <a:lnTo>
                    <a:pt x="762" y="93"/>
                  </a:lnTo>
                  <a:lnTo>
                    <a:pt x="768" y="0"/>
                  </a:lnTo>
                  <a:lnTo>
                    <a:pt x="798" y="33"/>
                  </a:lnTo>
                  <a:lnTo>
                    <a:pt x="819" y="6"/>
                  </a:lnTo>
                  <a:lnTo>
                    <a:pt x="843" y="36"/>
                  </a:lnTo>
                  <a:lnTo>
                    <a:pt x="885" y="48"/>
                  </a:lnTo>
                  <a:lnTo>
                    <a:pt x="915" y="54"/>
                  </a:lnTo>
                  <a:lnTo>
                    <a:pt x="939" y="45"/>
                  </a:lnTo>
                  <a:lnTo>
                    <a:pt x="987" y="51"/>
                  </a:lnTo>
                  <a:lnTo>
                    <a:pt x="1005" y="78"/>
                  </a:lnTo>
                  <a:lnTo>
                    <a:pt x="1050" y="96"/>
                  </a:lnTo>
                  <a:lnTo>
                    <a:pt x="1098" y="90"/>
                  </a:lnTo>
                  <a:lnTo>
                    <a:pt x="1119" y="111"/>
                  </a:lnTo>
                  <a:lnTo>
                    <a:pt x="1113" y="132"/>
                  </a:lnTo>
                  <a:lnTo>
                    <a:pt x="1176" y="147"/>
                  </a:lnTo>
                  <a:lnTo>
                    <a:pt x="1221" y="147"/>
                  </a:lnTo>
                  <a:lnTo>
                    <a:pt x="1278" y="150"/>
                  </a:lnTo>
                  <a:lnTo>
                    <a:pt x="1305" y="186"/>
                  </a:lnTo>
                  <a:lnTo>
                    <a:pt x="1341" y="198"/>
                  </a:lnTo>
                  <a:lnTo>
                    <a:pt x="1368" y="213"/>
                  </a:lnTo>
                  <a:lnTo>
                    <a:pt x="1401" y="246"/>
                  </a:lnTo>
                  <a:lnTo>
                    <a:pt x="1440" y="261"/>
                  </a:lnTo>
                  <a:lnTo>
                    <a:pt x="1485" y="267"/>
                  </a:lnTo>
                  <a:lnTo>
                    <a:pt x="1503" y="288"/>
                  </a:lnTo>
                  <a:lnTo>
                    <a:pt x="1554" y="318"/>
                  </a:lnTo>
                  <a:lnTo>
                    <a:pt x="1596" y="309"/>
                  </a:lnTo>
                  <a:lnTo>
                    <a:pt x="1608" y="339"/>
                  </a:lnTo>
                  <a:lnTo>
                    <a:pt x="1650" y="327"/>
                  </a:lnTo>
                  <a:lnTo>
                    <a:pt x="1665" y="342"/>
                  </a:lnTo>
                  <a:lnTo>
                    <a:pt x="1629" y="375"/>
                  </a:lnTo>
                  <a:lnTo>
                    <a:pt x="1557" y="384"/>
                  </a:lnTo>
                  <a:lnTo>
                    <a:pt x="1521" y="390"/>
                  </a:lnTo>
                  <a:lnTo>
                    <a:pt x="1506" y="411"/>
                  </a:lnTo>
                  <a:lnTo>
                    <a:pt x="1467" y="417"/>
                  </a:lnTo>
                  <a:lnTo>
                    <a:pt x="1443" y="438"/>
                  </a:lnTo>
                  <a:lnTo>
                    <a:pt x="1446" y="471"/>
                  </a:lnTo>
                  <a:lnTo>
                    <a:pt x="1470" y="498"/>
                  </a:lnTo>
                  <a:lnTo>
                    <a:pt x="1491" y="513"/>
                  </a:lnTo>
                  <a:lnTo>
                    <a:pt x="1476" y="531"/>
                  </a:lnTo>
                  <a:lnTo>
                    <a:pt x="1485" y="564"/>
                  </a:lnTo>
                  <a:lnTo>
                    <a:pt x="1515" y="573"/>
                  </a:lnTo>
                  <a:lnTo>
                    <a:pt x="1440" y="1350"/>
                  </a:lnTo>
                  <a:lnTo>
                    <a:pt x="1464" y="1341"/>
                  </a:lnTo>
                  <a:lnTo>
                    <a:pt x="1479" y="1350"/>
                  </a:lnTo>
                  <a:lnTo>
                    <a:pt x="1515" y="1326"/>
                  </a:lnTo>
                  <a:lnTo>
                    <a:pt x="1557" y="1353"/>
                  </a:lnTo>
                  <a:lnTo>
                    <a:pt x="1545" y="1386"/>
                  </a:lnTo>
                  <a:lnTo>
                    <a:pt x="1569" y="1413"/>
                  </a:lnTo>
                  <a:lnTo>
                    <a:pt x="1569" y="1431"/>
                  </a:lnTo>
                  <a:lnTo>
                    <a:pt x="1596" y="1467"/>
                  </a:lnTo>
                  <a:lnTo>
                    <a:pt x="1590" y="1494"/>
                  </a:lnTo>
                  <a:lnTo>
                    <a:pt x="1602" y="1515"/>
                  </a:lnTo>
                  <a:lnTo>
                    <a:pt x="1626" y="1554"/>
                  </a:lnTo>
                  <a:lnTo>
                    <a:pt x="1590" y="1602"/>
                  </a:lnTo>
                  <a:lnTo>
                    <a:pt x="1602" y="1662"/>
                  </a:lnTo>
                  <a:lnTo>
                    <a:pt x="1596" y="1704"/>
                  </a:lnTo>
                  <a:lnTo>
                    <a:pt x="1563" y="1683"/>
                  </a:lnTo>
                  <a:lnTo>
                    <a:pt x="1563" y="1710"/>
                  </a:lnTo>
                  <a:lnTo>
                    <a:pt x="1563" y="1740"/>
                  </a:lnTo>
                  <a:lnTo>
                    <a:pt x="1551" y="1764"/>
                  </a:lnTo>
                  <a:lnTo>
                    <a:pt x="1545" y="1788"/>
                  </a:lnTo>
                  <a:lnTo>
                    <a:pt x="1551" y="1812"/>
                  </a:lnTo>
                  <a:lnTo>
                    <a:pt x="1557" y="1845"/>
                  </a:lnTo>
                  <a:lnTo>
                    <a:pt x="1506" y="1863"/>
                  </a:lnTo>
                  <a:lnTo>
                    <a:pt x="1497" y="1899"/>
                  </a:lnTo>
                  <a:lnTo>
                    <a:pt x="1473" y="1956"/>
                  </a:lnTo>
                  <a:lnTo>
                    <a:pt x="1491" y="1974"/>
                  </a:lnTo>
                  <a:lnTo>
                    <a:pt x="1476" y="1995"/>
                  </a:lnTo>
                  <a:lnTo>
                    <a:pt x="1455" y="2013"/>
                  </a:lnTo>
                  <a:lnTo>
                    <a:pt x="1422" y="2022"/>
                  </a:lnTo>
                  <a:lnTo>
                    <a:pt x="1383" y="2022"/>
                  </a:lnTo>
                  <a:lnTo>
                    <a:pt x="1338" y="2028"/>
                  </a:lnTo>
                  <a:lnTo>
                    <a:pt x="1329" y="2046"/>
                  </a:lnTo>
                  <a:lnTo>
                    <a:pt x="1311" y="2055"/>
                  </a:lnTo>
                  <a:lnTo>
                    <a:pt x="1281" y="2082"/>
                  </a:lnTo>
                  <a:lnTo>
                    <a:pt x="1296" y="2091"/>
                  </a:lnTo>
                  <a:lnTo>
                    <a:pt x="1299" y="2109"/>
                  </a:lnTo>
                  <a:lnTo>
                    <a:pt x="1314" y="2136"/>
                  </a:lnTo>
                  <a:lnTo>
                    <a:pt x="1332" y="2148"/>
                  </a:lnTo>
                  <a:lnTo>
                    <a:pt x="1362" y="2154"/>
                  </a:lnTo>
                  <a:lnTo>
                    <a:pt x="1377" y="2169"/>
                  </a:lnTo>
                  <a:lnTo>
                    <a:pt x="1320" y="2226"/>
                  </a:lnTo>
                  <a:lnTo>
                    <a:pt x="1329" y="2241"/>
                  </a:lnTo>
                  <a:lnTo>
                    <a:pt x="1305" y="2262"/>
                  </a:lnTo>
                  <a:lnTo>
                    <a:pt x="1320" y="2274"/>
                  </a:lnTo>
                  <a:lnTo>
                    <a:pt x="1293" y="2310"/>
                  </a:lnTo>
                  <a:lnTo>
                    <a:pt x="1308" y="2331"/>
                  </a:lnTo>
                  <a:lnTo>
                    <a:pt x="1287" y="2361"/>
                  </a:lnTo>
                  <a:lnTo>
                    <a:pt x="1290" y="2388"/>
                  </a:lnTo>
                  <a:lnTo>
                    <a:pt x="1272" y="2403"/>
                  </a:lnTo>
                  <a:lnTo>
                    <a:pt x="1284" y="2433"/>
                  </a:lnTo>
                  <a:lnTo>
                    <a:pt x="1227" y="2427"/>
                  </a:lnTo>
                  <a:lnTo>
                    <a:pt x="1191" y="2439"/>
                  </a:lnTo>
                  <a:lnTo>
                    <a:pt x="1167" y="2457"/>
                  </a:lnTo>
                  <a:lnTo>
                    <a:pt x="1170" y="2481"/>
                  </a:lnTo>
                  <a:lnTo>
                    <a:pt x="1164" y="2520"/>
                  </a:lnTo>
                  <a:lnTo>
                    <a:pt x="1155" y="2517"/>
                  </a:lnTo>
                  <a:lnTo>
                    <a:pt x="1137" y="2532"/>
                  </a:lnTo>
                  <a:lnTo>
                    <a:pt x="1098" y="2532"/>
                  </a:lnTo>
                  <a:lnTo>
                    <a:pt x="1050" y="2529"/>
                  </a:lnTo>
                  <a:lnTo>
                    <a:pt x="1038" y="2496"/>
                  </a:lnTo>
                  <a:lnTo>
                    <a:pt x="1053" y="2463"/>
                  </a:lnTo>
                  <a:lnTo>
                    <a:pt x="1026" y="2439"/>
                  </a:lnTo>
                  <a:lnTo>
                    <a:pt x="999" y="2457"/>
                  </a:lnTo>
                  <a:lnTo>
                    <a:pt x="981" y="2463"/>
                  </a:lnTo>
                  <a:lnTo>
                    <a:pt x="969" y="2439"/>
                  </a:lnTo>
                  <a:lnTo>
                    <a:pt x="945" y="2451"/>
                  </a:lnTo>
                  <a:lnTo>
                    <a:pt x="921" y="2430"/>
                  </a:lnTo>
                  <a:lnTo>
                    <a:pt x="936" y="2382"/>
                  </a:lnTo>
                  <a:lnTo>
                    <a:pt x="951" y="2346"/>
                  </a:lnTo>
                  <a:lnTo>
                    <a:pt x="915" y="2331"/>
                  </a:lnTo>
                  <a:lnTo>
                    <a:pt x="921" y="2301"/>
                  </a:lnTo>
                  <a:lnTo>
                    <a:pt x="918" y="2274"/>
                  </a:lnTo>
                  <a:lnTo>
                    <a:pt x="906" y="2232"/>
                  </a:lnTo>
                  <a:lnTo>
                    <a:pt x="876" y="2211"/>
                  </a:lnTo>
                  <a:lnTo>
                    <a:pt x="867" y="2184"/>
                  </a:lnTo>
                  <a:lnTo>
                    <a:pt x="864" y="2148"/>
                  </a:lnTo>
                  <a:lnTo>
                    <a:pt x="891" y="2118"/>
                  </a:lnTo>
                  <a:lnTo>
                    <a:pt x="891" y="2103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Text Box 113"/>
            <p:cNvSpPr txBox="1">
              <a:spLocks noChangeArrowheads="1"/>
            </p:cNvSpPr>
            <p:nvPr/>
          </p:nvSpPr>
          <p:spPr bwMode="auto">
            <a:xfrm>
              <a:off x="9257634" y="3756710"/>
              <a:ext cx="230188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Floyd</a:t>
              </a:r>
            </a:p>
          </p:txBody>
        </p:sp>
        <p:sp>
          <p:nvSpPr>
            <p:cNvPr id="3186" name="Freeform 114"/>
            <p:cNvSpPr>
              <a:spLocks/>
            </p:cNvSpPr>
            <p:nvPr/>
          </p:nvSpPr>
          <p:spPr bwMode="auto">
            <a:xfrm>
              <a:off x="8359775" y="3343275"/>
              <a:ext cx="484188" cy="361950"/>
            </a:xfrm>
            <a:custGeom>
              <a:avLst/>
              <a:gdLst/>
              <a:ahLst/>
              <a:cxnLst>
                <a:cxn ang="0">
                  <a:pos x="1551" y="399"/>
                </a:cxn>
                <a:cxn ang="0">
                  <a:pos x="1506" y="345"/>
                </a:cxn>
                <a:cxn ang="0">
                  <a:pos x="1428" y="324"/>
                </a:cxn>
                <a:cxn ang="0">
                  <a:pos x="1374" y="246"/>
                </a:cxn>
                <a:cxn ang="0">
                  <a:pos x="1245" y="225"/>
                </a:cxn>
                <a:cxn ang="0">
                  <a:pos x="1170" y="213"/>
                </a:cxn>
                <a:cxn ang="0">
                  <a:pos x="1134" y="138"/>
                </a:cxn>
                <a:cxn ang="0">
                  <a:pos x="1065" y="87"/>
                </a:cxn>
                <a:cxn ang="0">
                  <a:pos x="972" y="111"/>
                </a:cxn>
                <a:cxn ang="0">
                  <a:pos x="966" y="51"/>
                </a:cxn>
                <a:cxn ang="0">
                  <a:pos x="855" y="21"/>
                </a:cxn>
                <a:cxn ang="0">
                  <a:pos x="795" y="54"/>
                </a:cxn>
                <a:cxn ang="0">
                  <a:pos x="759" y="153"/>
                </a:cxn>
                <a:cxn ang="0">
                  <a:pos x="677" y="211"/>
                </a:cxn>
                <a:cxn ang="0">
                  <a:pos x="557" y="231"/>
                </a:cxn>
                <a:cxn ang="0">
                  <a:pos x="469" y="223"/>
                </a:cxn>
                <a:cxn ang="0">
                  <a:pos x="429" y="163"/>
                </a:cxn>
                <a:cxn ang="0">
                  <a:pos x="333" y="211"/>
                </a:cxn>
                <a:cxn ang="0">
                  <a:pos x="162" y="501"/>
                </a:cxn>
                <a:cxn ang="0">
                  <a:pos x="69" y="843"/>
                </a:cxn>
                <a:cxn ang="0">
                  <a:pos x="108" y="876"/>
                </a:cxn>
                <a:cxn ang="0">
                  <a:pos x="408" y="1068"/>
                </a:cxn>
                <a:cxn ang="0">
                  <a:pos x="921" y="1155"/>
                </a:cxn>
                <a:cxn ang="0">
                  <a:pos x="948" y="1212"/>
                </a:cxn>
                <a:cxn ang="0">
                  <a:pos x="924" y="1290"/>
                </a:cxn>
                <a:cxn ang="0">
                  <a:pos x="1020" y="1284"/>
                </a:cxn>
                <a:cxn ang="0">
                  <a:pos x="1098" y="1242"/>
                </a:cxn>
                <a:cxn ang="0">
                  <a:pos x="1149" y="1140"/>
                </a:cxn>
                <a:cxn ang="0">
                  <a:pos x="1188" y="1068"/>
                </a:cxn>
                <a:cxn ang="0">
                  <a:pos x="1215" y="993"/>
                </a:cxn>
                <a:cxn ang="0">
                  <a:pos x="1260" y="900"/>
                </a:cxn>
                <a:cxn ang="0">
                  <a:pos x="1338" y="882"/>
                </a:cxn>
                <a:cxn ang="0">
                  <a:pos x="1422" y="900"/>
                </a:cxn>
                <a:cxn ang="0">
                  <a:pos x="1482" y="927"/>
                </a:cxn>
                <a:cxn ang="0">
                  <a:pos x="1572" y="978"/>
                </a:cxn>
                <a:cxn ang="0">
                  <a:pos x="1650" y="948"/>
                </a:cxn>
                <a:cxn ang="0">
                  <a:pos x="1740" y="960"/>
                </a:cxn>
                <a:cxn ang="0">
                  <a:pos x="1800" y="945"/>
                </a:cxn>
                <a:cxn ang="0">
                  <a:pos x="1881" y="963"/>
                </a:cxn>
                <a:cxn ang="0">
                  <a:pos x="1962" y="1002"/>
                </a:cxn>
                <a:cxn ang="0">
                  <a:pos x="1950" y="939"/>
                </a:cxn>
                <a:cxn ang="0">
                  <a:pos x="1983" y="870"/>
                </a:cxn>
                <a:cxn ang="0">
                  <a:pos x="1956" y="810"/>
                </a:cxn>
                <a:cxn ang="0">
                  <a:pos x="1899" y="765"/>
                </a:cxn>
                <a:cxn ang="0">
                  <a:pos x="1854" y="711"/>
                </a:cxn>
                <a:cxn ang="0">
                  <a:pos x="1815" y="633"/>
                </a:cxn>
                <a:cxn ang="0">
                  <a:pos x="1734" y="612"/>
                </a:cxn>
                <a:cxn ang="0">
                  <a:pos x="1659" y="564"/>
                </a:cxn>
                <a:cxn ang="0">
                  <a:pos x="1611" y="525"/>
                </a:cxn>
                <a:cxn ang="0">
                  <a:pos x="1623" y="462"/>
                </a:cxn>
                <a:cxn ang="0">
                  <a:pos x="1617" y="396"/>
                </a:cxn>
              </a:cxnLst>
              <a:rect l="0" t="0" r="r" b="b"/>
              <a:pathLst>
                <a:path w="2013" h="1308">
                  <a:moveTo>
                    <a:pt x="1593" y="414"/>
                  </a:moveTo>
                  <a:lnTo>
                    <a:pt x="1551" y="399"/>
                  </a:lnTo>
                  <a:lnTo>
                    <a:pt x="1557" y="369"/>
                  </a:lnTo>
                  <a:lnTo>
                    <a:pt x="1506" y="345"/>
                  </a:lnTo>
                  <a:lnTo>
                    <a:pt x="1473" y="294"/>
                  </a:lnTo>
                  <a:lnTo>
                    <a:pt x="1428" y="324"/>
                  </a:lnTo>
                  <a:lnTo>
                    <a:pt x="1383" y="315"/>
                  </a:lnTo>
                  <a:lnTo>
                    <a:pt x="1374" y="246"/>
                  </a:lnTo>
                  <a:lnTo>
                    <a:pt x="1299" y="240"/>
                  </a:lnTo>
                  <a:lnTo>
                    <a:pt x="1245" y="225"/>
                  </a:lnTo>
                  <a:lnTo>
                    <a:pt x="1215" y="225"/>
                  </a:lnTo>
                  <a:lnTo>
                    <a:pt x="1170" y="213"/>
                  </a:lnTo>
                  <a:lnTo>
                    <a:pt x="1113" y="168"/>
                  </a:lnTo>
                  <a:lnTo>
                    <a:pt x="1134" y="138"/>
                  </a:lnTo>
                  <a:lnTo>
                    <a:pt x="1080" y="126"/>
                  </a:lnTo>
                  <a:lnTo>
                    <a:pt x="1065" y="87"/>
                  </a:lnTo>
                  <a:lnTo>
                    <a:pt x="1002" y="87"/>
                  </a:lnTo>
                  <a:lnTo>
                    <a:pt x="972" y="111"/>
                  </a:lnTo>
                  <a:lnTo>
                    <a:pt x="954" y="81"/>
                  </a:lnTo>
                  <a:lnTo>
                    <a:pt x="966" y="51"/>
                  </a:lnTo>
                  <a:lnTo>
                    <a:pt x="897" y="0"/>
                  </a:lnTo>
                  <a:lnTo>
                    <a:pt x="855" y="21"/>
                  </a:lnTo>
                  <a:lnTo>
                    <a:pt x="813" y="39"/>
                  </a:lnTo>
                  <a:lnTo>
                    <a:pt x="795" y="54"/>
                  </a:lnTo>
                  <a:lnTo>
                    <a:pt x="771" y="126"/>
                  </a:lnTo>
                  <a:lnTo>
                    <a:pt x="759" y="153"/>
                  </a:lnTo>
                  <a:lnTo>
                    <a:pt x="721" y="195"/>
                  </a:lnTo>
                  <a:lnTo>
                    <a:pt x="677" y="211"/>
                  </a:lnTo>
                  <a:lnTo>
                    <a:pt x="625" y="223"/>
                  </a:lnTo>
                  <a:lnTo>
                    <a:pt x="557" y="231"/>
                  </a:lnTo>
                  <a:lnTo>
                    <a:pt x="537" y="211"/>
                  </a:lnTo>
                  <a:lnTo>
                    <a:pt x="469" y="223"/>
                  </a:lnTo>
                  <a:lnTo>
                    <a:pt x="453" y="191"/>
                  </a:lnTo>
                  <a:lnTo>
                    <a:pt x="429" y="163"/>
                  </a:lnTo>
                  <a:lnTo>
                    <a:pt x="365" y="159"/>
                  </a:lnTo>
                  <a:lnTo>
                    <a:pt x="333" y="211"/>
                  </a:lnTo>
                  <a:lnTo>
                    <a:pt x="305" y="223"/>
                  </a:lnTo>
                  <a:lnTo>
                    <a:pt x="162" y="501"/>
                  </a:lnTo>
                  <a:lnTo>
                    <a:pt x="0" y="807"/>
                  </a:lnTo>
                  <a:lnTo>
                    <a:pt x="69" y="843"/>
                  </a:lnTo>
                  <a:lnTo>
                    <a:pt x="99" y="852"/>
                  </a:lnTo>
                  <a:lnTo>
                    <a:pt x="108" y="876"/>
                  </a:lnTo>
                  <a:lnTo>
                    <a:pt x="351" y="1002"/>
                  </a:lnTo>
                  <a:lnTo>
                    <a:pt x="408" y="1068"/>
                  </a:lnTo>
                  <a:lnTo>
                    <a:pt x="822" y="1218"/>
                  </a:lnTo>
                  <a:lnTo>
                    <a:pt x="921" y="1155"/>
                  </a:lnTo>
                  <a:lnTo>
                    <a:pt x="945" y="1176"/>
                  </a:lnTo>
                  <a:lnTo>
                    <a:pt x="948" y="1212"/>
                  </a:lnTo>
                  <a:lnTo>
                    <a:pt x="942" y="1257"/>
                  </a:lnTo>
                  <a:lnTo>
                    <a:pt x="924" y="1290"/>
                  </a:lnTo>
                  <a:lnTo>
                    <a:pt x="954" y="1308"/>
                  </a:lnTo>
                  <a:lnTo>
                    <a:pt x="1020" y="1284"/>
                  </a:lnTo>
                  <a:lnTo>
                    <a:pt x="1059" y="1239"/>
                  </a:lnTo>
                  <a:lnTo>
                    <a:pt x="1098" y="1242"/>
                  </a:lnTo>
                  <a:lnTo>
                    <a:pt x="1128" y="1197"/>
                  </a:lnTo>
                  <a:lnTo>
                    <a:pt x="1149" y="1140"/>
                  </a:lnTo>
                  <a:lnTo>
                    <a:pt x="1185" y="1122"/>
                  </a:lnTo>
                  <a:lnTo>
                    <a:pt x="1188" y="1068"/>
                  </a:lnTo>
                  <a:lnTo>
                    <a:pt x="1221" y="1056"/>
                  </a:lnTo>
                  <a:lnTo>
                    <a:pt x="1215" y="993"/>
                  </a:lnTo>
                  <a:lnTo>
                    <a:pt x="1227" y="942"/>
                  </a:lnTo>
                  <a:lnTo>
                    <a:pt x="1260" y="900"/>
                  </a:lnTo>
                  <a:lnTo>
                    <a:pt x="1281" y="918"/>
                  </a:lnTo>
                  <a:lnTo>
                    <a:pt x="1338" y="882"/>
                  </a:lnTo>
                  <a:lnTo>
                    <a:pt x="1362" y="849"/>
                  </a:lnTo>
                  <a:lnTo>
                    <a:pt x="1422" y="900"/>
                  </a:lnTo>
                  <a:lnTo>
                    <a:pt x="1446" y="876"/>
                  </a:lnTo>
                  <a:lnTo>
                    <a:pt x="1482" y="927"/>
                  </a:lnTo>
                  <a:lnTo>
                    <a:pt x="1554" y="945"/>
                  </a:lnTo>
                  <a:lnTo>
                    <a:pt x="1572" y="978"/>
                  </a:lnTo>
                  <a:lnTo>
                    <a:pt x="1626" y="981"/>
                  </a:lnTo>
                  <a:lnTo>
                    <a:pt x="1650" y="948"/>
                  </a:lnTo>
                  <a:lnTo>
                    <a:pt x="1689" y="930"/>
                  </a:lnTo>
                  <a:lnTo>
                    <a:pt x="1740" y="960"/>
                  </a:lnTo>
                  <a:lnTo>
                    <a:pt x="1776" y="963"/>
                  </a:lnTo>
                  <a:lnTo>
                    <a:pt x="1800" y="945"/>
                  </a:lnTo>
                  <a:lnTo>
                    <a:pt x="1842" y="972"/>
                  </a:lnTo>
                  <a:lnTo>
                    <a:pt x="1881" y="963"/>
                  </a:lnTo>
                  <a:lnTo>
                    <a:pt x="1911" y="954"/>
                  </a:lnTo>
                  <a:lnTo>
                    <a:pt x="1962" y="1002"/>
                  </a:lnTo>
                  <a:lnTo>
                    <a:pt x="1998" y="999"/>
                  </a:lnTo>
                  <a:lnTo>
                    <a:pt x="1950" y="939"/>
                  </a:lnTo>
                  <a:lnTo>
                    <a:pt x="1968" y="918"/>
                  </a:lnTo>
                  <a:lnTo>
                    <a:pt x="1983" y="870"/>
                  </a:lnTo>
                  <a:lnTo>
                    <a:pt x="2013" y="846"/>
                  </a:lnTo>
                  <a:lnTo>
                    <a:pt x="1956" y="810"/>
                  </a:lnTo>
                  <a:lnTo>
                    <a:pt x="1926" y="762"/>
                  </a:lnTo>
                  <a:lnTo>
                    <a:pt x="1899" y="765"/>
                  </a:lnTo>
                  <a:lnTo>
                    <a:pt x="1842" y="738"/>
                  </a:lnTo>
                  <a:lnTo>
                    <a:pt x="1854" y="711"/>
                  </a:lnTo>
                  <a:lnTo>
                    <a:pt x="1842" y="651"/>
                  </a:lnTo>
                  <a:lnTo>
                    <a:pt x="1815" y="633"/>
                  </a:lnTo>
                  <a:lnTo>
                    <a:pt x="1785" y="603"/>
                  </a:lnTo>
                  <a:lnTo>
                    <a:pt x="1734" y="612"/>
                  </a:lnTo>
                  <a:lnTo>
                    <a:pt x="1707" y="576"/>
                  </a:lnTo>
                  <a:lnTo>
                    <a:pt x="1659" y="564"/>
                  </a:lnTo>
                  <a:lnTo>
                    <a:pt x="1632" y="534"/>
                  </a:lnTo>
                  <a:lnTo>
                    <a:pt x="1611" y="525"/>
                  </a:lnTo>
                  <a:lnTo>
                    <a:pt x="1602" y="507"/>
                  </a:lnTo>
                  <a:lnTo>
                    <a:pt x="1623" y="462"/>
                  </a:lnTo>
                  <a:lnTo>
                    <a:pt x="1647" y="411"/>
                  </a:lnTo>
                  <a:lnTo>
                    <a:pt x="1617" y="396"/>
                  </a:lnTo>
                  <a:lnTo>
                    <a:pt x="1593" y="41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Text Box 115"/>
            <p:cNvSpPr txBox="1">
              <a:spLocks noChangeArrowheads="1"/>
            </p:cNvSpPr>
            <p:nvPr/>
          </p:nvSpPr>
          <p:spPr bwMode="auto">
            <a:xfrm>
              <a:off x="8456613" y="3449639"/>
              <a:ext cx="228600" cy="890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Wolfe</a:t>
              </a:r>
            </a:p>
          </p:txBody>
        </p:sp>
        <p:sp>
          <p:nvSpPr>
            <p:cNvPr id="3188" name="Freeform 116"/>
            <p:cNvSpPr>
              <a:spLocks/>
            </p:cNvSpPr>
            <p:nvPr/>
          </p:nvSpPr>
          <p:spPr bwMode="auto">
            <a:xfrm>
              <a:off x="8153401" y="3559175"/>
              <a:ext cx="396875" cy="355600"/>
            </a:xfrm>
            <a:custGeom>
              <a:avLst/>
              <a:gdLst/>
              <a:ahLst/>
              <a:cxnLst>
                <a:cxn ang="0">
                  <a:pos x="51" y="1044"/>
                </a:cxn>
                <a:cxn ang="0">
                  <a:pos x="75" y="1095"/>
                </a:cxn>
                <a:cxn ang="0">
                  <a:pos x="159" y="1125"/>
                </a:cxn>
                <a:cxn ang="0">
                  <a:pos x="180" y="1179"/>
                </a:cxn>
                <a:cxn ang="0">
                  <a:pos x="297" y="1257"/>
                </a:cxn>
                <a:cxn ang="0">
                  <a:pos x="381" y="1272"/>
                </a:cxn>
                <a:cxn ang="0">
                  <a:pos x="624" y="1230"/>
                </a:cxn>
                <a:cxn ang="0">
                  <a:pos x="702" y="1182"/>
                </a:cxn>
                <a:cxn ang="0">
                  <a:pos x="735" y="1101"/>
                </a:cxn>
                <a:cxn ang="0">
                  <a:pos x="900" y="1158"/>
                </a:cxn>
                <a:cxn ang="0">
                  <a:pos x="1023" y="1083"/>
                </a:cxn>
                <a:cxn ang="0">
                  <a:pos x="1104" y="963"/>
                </a:cxn>
                <a:cxn ang="0">
                  <a:pos x="1215" y="990"/>
                </a:cxn>
                <a:cxn ang="0">
                  <a:pos x="1212" y="1062"/>
                </a:cxn>
                <a:cxn ang="0">
                  <a:pos x="1251" y="1095"/>
                </a:cxn>
                <a:cxn ang="0">
                  <a:pos x="1284" y="1119"/>
                </a:cxn>
                <a:cxn ang="0">
                  <a:pos x="1323" y="1113"/>
                </a:cxn>
                <a:cxn ang="0">
                  <a:pos x="1419" y="1149"/>
                </a:cxn>
                <a:cxn ang="0">
                  <a:pos x="1227" y="267"/>
                </a:cxn>
                <a:cxn ang="0">
                  <a:pos x="930" y="78"/>
                </a:cxn>
                <a:cxn ang="0">
                  <a:pos x="888" y="45"/>
                </a:cxn>
                <a:cxn ang="0">
                  <a:pos x="807" y="0"/>
                </a:cxn>
                <a:cxn ang="0">
                  <a:pos x="681" y="12"/>
                </a:cxn>
                <a:cxn ang="0">
                  <a:pos x="636" y="54"/>
                </a:cxn>
                <a:cxn ang="0">
                  <a:pos x="609" y="93"/>
                </a:cxn>
                <a:cxn ang="0">
                  <a:pos x="555" y="132"/>
                </a:cxn>
                <a:cxn ang="0">
                  <a:pos x="519" y="177"/>
                </a:cxn>
                <a:cxn ang="0">
                  <a:pos x="450" y="213"/>
                </a:cxn>
                <a:cxn ang="0">
                  <a:pos x="420" y="279"/>
                </a:cxn>
                <a:cxn ang="0">
                  <a:pos x="333" y="315"/>
                </a:cxn>
                <a:cxn ang="0">
                  <a:pos x="375" y="411"/>
                </a:cxn>
                <a:cxn ang="0">
                  <a:pos x="420" y="429"/>
                </a:cxn>
                <a:cxn ang="0">
                  <a:pos x="375" y="480"/>
                </a:cxn>
                <a:cxn ang="0">
                  <a:pos x="303" y="453"/>
                </a:cxn>
                <a:cxn ang="0">
                  <a:pos x="162" y="603"/>
                </a:cxn>
                <a:cxn ang="0">
                  <a:pos x="0" y="990"/>
                </a:cxn>
              </a:cxnLst>
              <a:rect l="0" t="0" r="r" b="b"/>
              <a:pathLst>
                <a:path w="1644" h="1272">
                  <a:moveTo>
                    <a:pt x="0" y="996"/>
                  </a:moveTo>
                  <a:lnTo>
                    <a:pt x="51" y="1044"/>
                  </a:lnTo>
                  <a:lnTo>
                    <a:pt x="51" y="1074"/>
                  </a:lnTo>
                  <a:lnTo>
                    <a:pt x="75" y="1095"/>
                  </a:lnTo>
                  <a:lnTo>
                    <a:pt x="93" y="1128"/>
                  </a:lnTo>
                  <a:lnTo>
                    <a:pt x="159" y="1125"/>
                  </a:lnTo>
                  <a:lnTo>
                    <a:pt x="180" y="1146"/>
                  </a:lnTo>
                  <a:lnTo>
                    <a:pt x="180" y="1179"/>
                  </a:lnTo>
                  <a:lnTo>
                    <a:pt x="222" y="1206"/>
                  </a:lnTo>
                  <a:lnTo>
                    <a:pt x="297" y="1257"/>
                  </a:lnTo>
                  <a:lnTo>
                    <a:pt x="339" y="1272"/>
                  </a:lnTo>
                  <a:lnTo>
                    <a:pt x="381" y="1272"/>
                  </a:lnTo>
                  <a:lnTo>
                    <a:pt x="492" y="1254"/>
                  </a:lnTo>
                  <a:lnTo>
                    <a:pt x="624" y="1230"/>
                  </a:lnTo>
                  <a:lnTo>
                    <a:pt x="714" y="1239"/>
                  </a:lnTo>
                  <a:lnTo>
                    <a:pt x="702" y="1182"/>
                  </a:lnTo>
                  <a:lnTo>
                    <a:pt x="717" y="1134"/>
                  </a:lnTo>
                  <a:lnTo>
                    <a:pt x="735" y="1101"/>
                  </a:lnTo>
                  <a:lnTo>
                    <a:pt x="774" y="1080"/>
                  </a:lnTo>
                  <a:lnTo>
                    <a:pt x="900" y="1158"/>
                  </a:lnTo>
                  <a:lnTo>
                    <a:pt x="951" y="1122"/>
                  </a:lnTo>
                  <a:lnTo>
                    <a:pt x="1023" y="1083"/>
                  </a:lnTo>
                  <a:lnTo>
                    <a:pt x="1056" y="1014"/>
                  </a:lnTo>
                  <a:lnTo>
                    <a:pt x="1104" y="963"/>
                  </a:lnTo>
                  <a:lnTo>
                    <a:pt x="1170" y="960"/>
                  </a:lnTo>
                  <a:lnTo>
                    <a:pt x="1215" y="990"/>
                  </a:lnTo>
                  <a:lnTo>
                    <a:pt x="1203" y="1035"/>
                  </a:lnTo>
                  <a:lnTo>
                    <a:pt x="1212" y="1062"/>
                  </a:lnTo>
                  <a:lnTo>
                    <a:pt x="1251" y="1056"/>
                  </a:lnTo>
                  <a:lnTo>
                    <a:pt x="1251" y="1095"/>
                  </a:lnTo>
                  <a:lnTo>
                    <a:pt x="1233" y="1119"/>
                  </a:lnTo>
                  <a:lnTo>
                    <a:pt x="1284" y="1119"/>
                  </a:lnTo>
                  <a:lnTo>
                    <a:pt x="1290" y="1098"/>
                  </a:lnTo>
                  <a:lnTo>
                    <a:pt x="1323" y="1113"/>
                  </a:lnTo>
                  <a:lnTo>
                    <a:pt x="1368" y="1116"/>
                  </a:lnTo>
                  <a:lnTo>
                    <a:pt x="1419" y="1149"/>
                  </a:lnTo>
                  <a:lnTo>
                    <a:pt x="1644" y="414"/>
                  </a:lnTo>
                  <a:lnTo>
                    <a:pt x="1227" y="267"/>
                  </a:lnTo>
                  <a:lnTo>
                    <a:pt x="1179" y="201"/>
                  </a:lnTo>
                  <a:lnTo>
                    <a:pt x="930" y="78"/>
                  </a:lnTo>
                  <a:lnTo>
                    <a:pt x="918" y="51"/>
                  </a:lnTo>
                  <a:lnTo>
                    <a:pt x="888" y="45"/>
                  </a:lnTo>
                  <a:lnTo>
                    <a:pt x="828" y="6"/>
                  </a:lnTo>
                  <a:lnTo>
                    <a:pt x="807" y="0"/>
                  </a:lnTo>
                  <a:lnTo>
                    <a:pt x="762" y="6"/>
                  </a:lnTo>
                  <a:lnTo>
                    <a:pt x="681" y="12"/>
                  </a:lnTo>
                  <a:lnTo>
                    <a:pt x="657" y="33"/>
                  </a:lnTo>
                  <a:lnTo>
                    <a:pt x="636" y="54"/>
                  </a:lnTo>
                  <a:lnTo>
                    <a:pt x="612" y="66"/>
                  </a:lnTo>
                  <a:lnTo>
                    <a:pt x="609" y="93"/>
                  </a:lnTo>
                  <a:lnTo>
                    <a:pt x="579" y="114"/>
                  </a:lnTo>
                  <a:lnTo>
                    <a:pt x="555" y="132"/>
                  </a:lnTo>
                  <a:lnTo>
                    <a:pt x="531" y="150"/>
                  </a:lnTo>
                  <a:lnTo>
                    <a:pt x="519" y="177"/>
                  </a:lnTo>
                  <a:lnTo>
                    <a:pt x="486" y="198"/>
                  </a:lnTo>
                  <a:lnTo>
                    <a:pt x="450" y="213"/>
                  </a:lnTo>
                  <a:lnTo>
                    <a:pt x="429" y="237"/>
                  </a:lnTo>
                  <a:lnTo>
                    <a:pt x="420" y="279"/>
                  </a:lnTo>
                  <a:lnTo>
                    <a:pt x="375" y="285"/>
                  </a:lnTo>
                  <a:lnTo>
                    <a:pt x="333" y="315"/>
                  </a:lnTo>
                  <a:lnTo>
                    <a:pt x="333" y="336"/>
                  </a:lnTo>
                  <a:lnTo>
                    <a:pt x="375" y="411"/>
                  </a:lnTo>
                  <a:lnTo>
                    <a:pt x="393" y="417"/>
                  </a:lnTo>
                  <a:lnTo>
                    <a:pt x="420" y="429"/>
                  </a:lnTo>
                  <a:lnTo>
                    <a:pt x="408" y="459"/>
                  </a:lnTo>
                  <a:lnTo>
                    <a:pt x="375" y="480"/>
                  </a:lnTo>
                  <a:lnTo>
                    <a:pt x="336" y="480"/>
                  </a:lnTo>
                  <a:lnTo>
                    <a:pt x="303" y="453"/>
                  </a:lnTo>
                  <a:lnTo>
                    <a:pt x="162" y="585"/>
                  </a:lnTo>
                  <a:lnTo>
                    <a:pt x="162" y="603"/>
                  </a:lnTo>
                  <a:lnTo>
                    <a:pt x="195" y="612"/>
                  </a:lnTo>
                  <a:lnTo>
                    <a:pt x="0" y="990"/>
                  </a:lnTo>
                  <a:lnTo>
                    <a:pt x="0" y="99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Text Box 117"/>
            <p:cNvSpPr txBox="1">
              <a:spLocks noChangeArrowheads="1"/>
            </p:cNvSpPr>
            <p:nvPr/>
          </p:nvSpPr>
          <p:spPr bwMode="auto">
            <a:xfrm>
              <a:off x="8280401" y="3659101"/>
              <a:ext cx="206375" cy="890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Lee</a:t>
              </a:r>
            </a:p>
          </p:txBody>
        </p:sp>
        <p:sp>
          <p:nvSpPr>
            <p:cNvPr id="3190" name="Freeform 118"/>
            <p:cNvSpPr>
              <a:spLocks/>
            </p:cNvSpPr>
            <p:nvPr/>
          </p:nvSpPr>
          <p:spPr bwMode="auto">
            <a:xfrm>
              <a:off x="8172450" y="3825876"/>
              <a:ext cx="395288" cy="423863"/>
            </a:xfrm>
            <a:custGeom>
              <a:avLst/>
              <a:gdLst/>
              <a:ahLst/>
              <a:cxnLst>
                <a:cxn ang="0">
                  <a:pos x="102" y="186"/>
                </a:cxn>
                <a:cxn ang="0">
                  <a:pos x="219" y="297"/>
                </a:cxn>
                <a:cxn ang="0">
                  <a:pos x="414" y="294"/>
                </a:cxn>
                <a:cxn ang="0">
                  <a:pos x="624" y="222"/>
                </a:cxn>
                <a:cxn ang="0">
                  <a:pos x="696" y="120"/>
                </a:cxn>
                <a:cxn ang="0">
                  <a:pos x="945" y="123"/>
                </a:cxn>
                <a:cxn ang="0">
                  <a:pos x="1092" y="0"/>
                </a:cxn>
                <a:cxn ang="0">
                  <a:pos x="1134" y="102"/>
                </a:cxn>
                <a:cxn ang="0">
                  <a:pos x="1155" y="159"/>
                </a:cxn>
                <a:cxn ang="0">
                  <a:pos x="1245" y="153"/>
                </a:cxn>
                <a:cxn ang="0">
                  <a:pos x="1364" y="208"/>
                </a:cxn>
                <a:cxn ang="0">
                  <a:pos x="1390" y="272"/>
                </a:cxn>
                <a:cxn ang="0">
                  <a:pos x="1414" y="360"/>
                </a:cxn>
                <a:cxn ang="0">
                  <a:pos x="1454" y="422"/>
                </a:cxn>
                <a:cxn ang="0">
                  <a:pos x="1502" y="512"/>
                </a:cxn>
                <a:cxn ang="0">
                  <a:pos x="1480" y="580"/>
                </a:cxn>
                <a:cxn ang="0">
                  <a:pos x="1552" y="652"/>
                </a:cxn>
                <a:cxn ang="0">
                  <a:pos x="1530" y="734"/>
                </a:cxn>
                <a:cxn ang="0">
                  <a:pos x="1530" y="828"/>
                </a:cxn>
                <a:cxn ang="0">
                  <a:pos x="1538" y="922"/>
                </a:cxn>
                <a:cxn ang="0">
                  <a:pos x="1562" y="1000"/>
                </a:cxn>
                <a:cxn ang="0">
                  <a:pos x="1534" y="1078"/>
                </a:cxn>
                <a:cxn ang="0">
                  <a:pos x="1530" y="1194"/>
                </a:cxn>
                <a:cxn ang="0">
                  <a:pos x="1514" y="1332"/>
                </a:cxn>
                <a:cxn ang="0">
                  <a:pos x="1584" y="1372"/>
                </a:cxn>
                <a:cxn ang="0">
                  <a:pos x="1642" y="1470"/>
                </a:cxn>
                <a:cxn ang="0">
                  <a:pos x="1572" y="1474"/>
                </a:cxn>
                <a:cxn ang="0">
                  <a:pos x="1450" y="1488"/>
                </a:cxn>
                <a:cxn ang="0">
                  <a:pos x="1414" y="1360"/>
                </a:cxn>
                <a:cxn ang="0">
                  <a:pos x="1310" y="1342"/>
                </a:cxn>
                <a:cxn ang="0">
                  <a:pos x="1248" y="1294"/>
                </a:cxn>
                <a:cxn ang="0">
                  <a:pos x="1232" y="1214"/>
                </a:cxn>
                <a:cxn ang="0">
                  <a:pos x="1162" y="1154"/>
                </a:cxn>
                <a:cxn ang="0">
                  <a:pos x="1066" y="1048"/>
                </a:cxn>
                <a:cxn ang="0">
                  <a:pos x="976" y="1016"/>
                </a:cxn>
                <a:cxn ang="0">
                  <a:pos x="942" y="1112"/>
                </a:cxn>
                <a:cxn ang="0">
                  <a:pos x="442" y="1050"/>
                </a:cxn>
                <a:cxn ang="0">
                  <a:pos x="422" y="1012"/>
                </a:cxn>
                <a:cxn ang="0">
                  <a:pos x="362" y="964"/>
                </a:cxn>
                <a:cxn ang="0">
                  <a:pos x="328" y="884"/>
                </a:cxn>
                <a:cxn ang="0">
                  <a:pos x="240" y="668"/>
                </a:cxn>
                <a:cxn ang="0">
                  <a:pos x="218" y="600"/>
                </a:cxn>
                <a:cxn ang="0">
                  <a:pos x="32" y="376"/>
                </a:cxn>
                <a:cxn ang="0">
                  <a:pos x="0" y="228"/>
                </a:cxn>
              </a:cxnLst>
              <a:rect l="0" t="0" r="r" b="b"/>
              <a:pathLst>
                <a:path w="1642" h="1528">
                  <a:moveTo>
                    <a:pt x="14" y="160"/>
                  </a:moveTo>
                  <a:lnTo>
                    <a:pt x="81" y="165"/>
                  </a:lnTo>
                  <a:lnTo>
                    <a:pt x="102" y="186"/>
                  </a:lnTo>
                  <a:lnTo>
                    <a:pt x="102" y="219"/>
                  </a:lnTo>
                  <a:lnTo>
                    <a:pt x="144" y="246"/>
                  </a:lnTo>
                  <a:lnTo>
                    <a:pt x="219" y="297"/>
                  </a:lnTo>
                  <a:lnTo>
                    <a:pt x="261" y="312"/>
                  </a:lnTo>
                  <a:lnTo>
                    <a:pt x="303" y="312"/>
                  </a:lnTo>
                  <a:lnTo>
                    <a:pt x="414" y="294"/>
                  </a:lnTo>
                  <a:lnTo>
                    <a:pt x="546" y="270"/>
                  </a:lnTo>
                  <a:lnTo>
                    <a:pt x="636" y="279"/>
                  </a:lnTo>
                  <a:lnTo>
                    <a:pt x="624" y="222"/>
                  </a:lnTo>
                  <a:lnTo>
                    <a:pt x="639" y="174"/>
                  </a:lnTo>
                  <a:lnTo>
                    <a:pt x="657" y="141"/>
                  </a:lnTo>
                  <a:lnTo>
                    <a:pt x="696" y="120"/>
                  </a:lnTo>
                  <a:lnTo>
                    <a:pt x="822" y="198"/>
                  </a:lnTo>
                  <a:lnTo>
                    <a:pt x="873" y="162"/>
                  </a:lnTo>
                  <a:lnTo>
                    <a:pt x="945" y="123"/>
                  </a:lnTo>
                  <a:lnTo>
                    <a:pt x="978" y="54"/>
                  </a:lnTo>
                  <a:lnTo>
                    <a:pt x="1026" y="3"/>
                  </a:lnTo>
                  <a:lnTo>
                    <a:pt x="1092" y="0"/>
                  </a:lnTo>
                  <a:lnTo>
                    <a:pt x="1137" y="30"/>
                  </a:lnTo>
                  <a:lnTo>
                    <a:pt x="1125" y="75"/>
                  </a:lnTo>
                  <a:lnTo>
                    <a:pt x="1134" y="102"/>
                  </a:lnTo>
                  <a:lnTo>
                    <a:pt x="1173" y="96"/>
                  </a:lnTo>
                  <a:lnTo>
                    <a:pt x="1173" y="135"/>
                  </a:lnTo>
                  <a:lnTo>
                    <a:pt x="1155" y="159"/>
                  </a:lnTo>
                  <a:lnTo>
                    <a:pt x="1206" y="159"/>
                  </a:lnTo>
                  <a:lnTo>
                    <a:pt x="1212" y="138"/>
                  </a:lnTo>
                  <a:lnTo>
                    <a:pt x="1245" y="153"/>
                  </a:lnTo>
                  <a:lnTo>
                    <a:pt x="1290" y="156"/>
                  </a:lnTo>
                  <a:lnTo>
                    <a:pt x="1341" y="189"/>
                  </a:lnTo>
                  <a:lnTo>
                    <a:pt x="1364" y="208"/>
                  </a:lnTo>
                  <a:lnTo>
                    <a:pt x="1342" y="230"/>
                  </a:lnTo>
                  <a:lnTo>
                    <a:pt x="1348" y="246"/>
                  </a:lnTo>
                  <a:lnTo>
                    <a:pt x="1390" y="272"/>
                  </a:lnTo>
                  <a:lnTo>
                    <a:pt x="1390" y="304"/>
                  </a:lnTo>
                  <a:lnTo>
                    <a:pt x="1408" y="338"/>
                  </a:lnTo>
                  <a:lnTo>
                    <a:pt x="1414" y="360"/>
                  </a:lnTo>
                  <a:lnTo>
                    <a:pt x="1468" y="386"/>
                  </a:lnTo>
                  <a:lnTo>
                    <a:pt x="1498" y="406"/>
                  </a:lnTo>
                  <a:lnTo>
                    <a:pt x="1454" y="422"/>
                  </a:lnTo>
                  <a:lnTo>
                    <a:pt x="1470" y="450"/>
                  </a:lnTo>
                  <a:lnTo>
                    <a:pt x="1482" y="482"/>
                  </a:lnTo>
                  <a:lnTo>
                    <a:pt x="1502" y="512"/>
                  </a:lnTo>
                  <a:lnTo>
                    <a:pt x="1472" y="530"/>
                  </a:lnTo>
                  <a:lnTo>
                    <a:pt x="1488" y="560"/>
                  </a:lnTo>
                  <a:lnTo>
                    <a:pt x="1480" y="580"/>
                  </a:lnTo>
                  <a:lnTo>
                    <a:pt x="1502" y="598"/>
                  </a:lnTo>
                  <a:lnTo>
                    <a:pt x="1514" y="626"/>
                  </a:lnTo>
                  <a:lnTo>
                    <a:pt x="1552" y="652"/>
                  </a:lnTo>
                  <a:lnTo>
                    <a:pt x="1530" y="676"/>
                  </a:lnTo>
                  <a:lnTo>
                    <a:pt x="1538" y="702"/>
                  </a:lnTo>
                  <a:lnTo>
                    <a:pt x="1530" y="734"/>
                  </a:lnTo>
                  <a:lnTo>
                    <a:pt x="1498" y="762"/>
                  </a:lnTo>
                  <a:lnTo>
                    <a:pt x="1510" y="802"/>
                  </a:lnTo>
                  <a:lnTo>
                    <a:pt x="1530" y="828"/>
                  </a:lnTo>
                  <a:lnTo>
                    <a:pt x="1496" y="860"/>
                  </a:lnTo>
                  <a:lnTo>
                    <a:pt x="1498" y="894"/>
                  </a:lnTo>
                  <a:lnTo>
                    <a:pt x="1538" y="922"/>
                  </a:lnTo>
                  <a:lnTo>
                    <a:pt x="1520" y="934"/>
                  </a:lnTo>
                  <a:lnTo>
                    <a:pt x="1540" y="978"/>
                  </a:lnTo>
                  <a:lnTo>
                    <a:pt x="1562" y="1000"/>
                  </a:lnTo>
                  <a:lnTo>
                    <a:pt x="1564" y="1016"/>
                  </a:lnTo>
                  <a:lnTo>
                    <a:pt x="1540" y="1032"/>
                  </a:lnTo>
                  <a:lnTo>
                    <a:pt x="1534" y="1078"/>
                  </a:lnTo>
                  <a:lnTo>
                    <a:pt x="1500" y="1106"/>
                  </a:lnTo>
                  <a:lnTo>
                    <a:pt x="1506" y="1150"/>
                  </a:lnTo>
                  <a:lnTo>
                    <a:pt x="1530" y="1194"/>
                  </a:lnTo>
                  <a:lnTo>
                    <a:pt x="1504" y="1244"/>
                  </a:lnTo>
                  <a:lnTo>
                    <a:pt x="1520" y="1286"/>
                  </a:lnTo>
                  <a:lnTo>
                    <a:pt x="1514" y="1332"/>
                  </a:lnTo>
                  <a:lnTo>
                    <a:pt x="1516" y="1370"/>
                  </a:lnTo>
                  <a:lnTo>
                    <a:pt x="1548" y="1374"/>
                  </a:lnTo>
                  <a:lnTo>
                    <a:pt x="1584" y="1372"/>
                  </a:lnTo>
                  <a:lnTo>
                    <a:pt x="1588" y="1402"/>
                  </a:lnTo>
                  <a:lnTo>
                    <a:pt x="1632" y="1432"/>
                  </a:lnTo>
                  <a:lnTo>
                    <a:pt x="1642" y="1470"/>
                  </a:lnTo>
                  <a:lnTo>
                    <a:pt x="1618" y="1502"/>
                  </a:lnTo>
                  <a:lnTo>
                    <a:pt x="1604" y="1528"/>
                  </a:lnTo>
                  <a:lnTo>
                    <a:pt x="1572" y="1474"/>
                  </a:lnTo>
                  <a:lnTo>
                    <a:pt x="1518" y="1470"/>
                  </a:lnTo>
                  <a:lnTo>
                    <a:pt x="1466" y="1468"/>
                  </a:lnTo>
                  <a:lnTo>
                    <a:pt x="1450" y="1488"/>
                  </a:lnTo>
                  <a:lnTo>
                    <a:pt x="1440" y="1424"/>
                  </a:lnTo>
                  <a:lnTo>
                    <a:pt x="1404" y="1396"/>
                  </a:lnTo>
                  <a:lnTo>
                    <a:pt x="1414" y="1360"/>
                  </a:lnTo>
                  <a:lnTo>
                    <a:pt x="1386" y="1336"/>
                  </a:lnTo>
                  <a:lnTo>
                    <a:pt x="1346" y="1340"/>
                  </a:lnTo>
                  <a:lnTo>
                    <a:pt x="1310" y="1342"/>
                  </a:lnTo>
                  <a:lnTo>
                    <a:pt x="1286" y="1314"/>
                  </a:lnTo>
                  <a:lnTo>
                    <a:pt x="1280" y="1294"/>
                  </a:lnTo>
                  <a:lnTo>
                    <a:pt x="1248" y="1294"/>
                  </a:lnTo>
                  <a:lnTo>
                    <a:pt x="1256" y="1264"/>
                  </a:lnTo>
                  <a:lnTo>
                    <a:pt x="1218" y="1250"/>
                  </a:lnTo>
                  <a:lnTo>
                    <a:pt x="1232" y="1214"/>
                  </a:lnTo>
                  <a:lnTo>
                    <a:pt x="1198" y="1212"/>
                  </a:lnTo>
                  <a:lnTo>
                    <a:pt x="1188" y="1142"/>
                  </a:lnTo>
                  <a:lnTo>
                    <a:pt x="1162" y="1154"/>
                  </a:lnTo>
                  <a:lnTo>
                    <a:pt x="1148" y="1106"/>
                  </a:lnTo>
                  <a:lnTo>
                    <a:pt x="1124" y="1062"/>
                  </a:lnTo>
                  <a:lnTo>
                    <a:pt x="1066" y="1048"/>
                  </a:lnTo>
                  <a:lnTo>
                    <a:pt x="1058" y="998"/>
                  </a:lnTo>
                  <a:lnTo>
                    <a:pt x="1014" y="1004"/>
                  </a:lnTo>
                  <a:lnTo>
                    <a:pt x="976" y="1016"/>
                  </a:lnTo>
                  <a:lnTo>
                    <a:pt x="970" y="1052"/>
                  </a:lnTo>
                  <a:lnTo>
                    <a:pt x="970" y="1104"/>
                  </a:lnTo>
                  <a:lnTo>
                    <a:pt x="942" y="1112"/>
                  </a:lnTo>
                  <a:lnTo>
                    <a:pt x="490" y="1068"/>
                  </a:lnTo>
                  <a:lnTo>
                    <a:pt x="478" y="1046"/>
                  </a:lnTo>
                  <a:lnTo>
                    <a:pt x="442" y="1050"/>
                  </a:lnTo>
                  <a:lnTo>
                    <a:pt x="436" y="1052"/>
                  </a:lnTo>
                  <a:lnTo>
                    <a:pt x="436" y="1030"/>
                  </a:lnTo>
                  <a:lnTo>
                    <a:pt x="422" y="1012"/>
                  </a:lnTo>
                  <a:lnTo>
                    <a:pt x="414" y="984"/>
                  </a:lnTo>
                  <a:lnTo>
                    <a:pt x="376" y="969"/>
                  </a:lnTo>
                  <a:lnTo>
                    <a:pt x="362" y="964"/>
                  </a:lnTo>
                  <a:lnTo>
                    <a:pt x="363" y="946"/>
                  </a:lnTo>
                  <a:lnTo>
                    <a:pt x="362" y="904"/>
                  </a:lnTo>
                  <a:lnTo>
                    <a:pt x="328" y="884"/>
                  </a:lnTo>
                  <a:lnTo>
                    <a:pt x="314" y="806"/>
                  </a:lnTo>
                  <a:lnTo>
                    <a:pt x="276" y="726"/>
                  </a:lnTo>
                  <a:lnTo>
                    <a:pt x="240" y="668"/>
                  </a:lnTo>
                  <a:lnTo>
                    <a:pt x="214" y="656"/>
                  </a:lnTo>
                  <a:lnTo>
                    <a:pt x="206" y="630"/>
                  </a:lnTo>
                  <a:lnTo>
                    <a:pt x="218" y="600"/>
                  </a:lnTo>
                  <a:lnTo>
                    <a:pt x="170" y="530"/>
                  </a:lnTo>
                  <a:lnTo>
                    <a:pt x="94" y="502"/>
                  </a:lnTo>
                  <a:lnTo>
                    <a:pt x="32" y="376"/>
                  </a:lnTo>
                  <a:lnTo>
                    <a:pt x="36" y="280"/>
                  </a:lnTo>
                  <a:lnTo>
                    <a:pt x="12" y="264"/>
                  </a:lnTo>
                  <a:lnTo>
                    <a:pt x="0" y="228"/>
                  </a:lnTo>
                  <a:lnTo>
                    <a:pt x="22" y="174"/>
                  </a:lnTo>
                  <a:lnTo>
                    <a:pt x="14" y="16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Text Box 119"/>
            <p:cNvSpPr txBox="1">
              <a:spLocks noChangeArrowheads="1"/>
            </p:cNvSpPr>
            <p:nvPr/>
          </p:nvSpPr>
          <p:spPr bwMode="auto">
            <a:xfrm>
              <a:off x="8239126" y="3932239"/>
              <a:ext cx="295275" cy="890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Owsley</a:t>
              </a:r>
            </a:p>
          </p:txBody>
        </p:sp>
        <p:sp>
          <p:nvSpPr>
            <p:cNvPr id="3192" name="Freeform 120"/>
            <p:cNvSpPr>
              <a:spLocks/>
            </p:cNvSpPr>
            <p:nvPr/>
          </p:nvSpPr>
          <p:spPr bwMode="auto">
            <a:xfrm>
              <a:off x="8547101" y="4146550"/>
              <a:ext cx="409575" cy="660400"/>
            </a:xfrm>
            <a:custGeom>
              <a:avLst/>
              <a:gdLst/>
              <a:ahLst/>
              <a:cxnLst>
                <a:cxn ang="0">
                  <a:pos x="927" y="333"/>
                </a:cxn>
                <a:cxn ang="0">
                  <a:pos x="921" y="441"/>
                </a:cxn>
                <a:cxn ang="0">
                  <a:pos x="1044" y="474"/>
                </a:cxn>
                <a:cxn ang="0">
                  <a:pos x="1131" y="531"/>
                </a:cxn>
                <a:cxn ang="0">
                  <a:pos x="1269" y="606"/>
                </a:cxn>
                <a:cxn ang="0">
                  <a:pos x="1380" y="669"/>
                </a:cxn>
                <a:cxn ang="0">
                  <a:pos x="1509" y="738"/>
                </a:cxn>
                <a:cxn ang="0">
                  <a:pos x="1470" y="849"/>
                </a:cxn>
                <a:cxn ang="0">
                  <a:pos x="1449" y="891"/>
                </a:cxn>
                <a:cxn ang="0">
                  <a:pos x="1470" y="984"/>
                </a:cxn>
                <a:cxn ang="0">
                  <a:pos x="1560" y="1071"/>
                </a:cxn>
                <a:cxn ang="0">
                  <a:pos x="1644" y="1128"/>
                </a:cxn>
                <a:cxn ang="0">
                  <a:pos x="1671" y="1236"/>
                </a:cxn>
                <a:cxn ang="0">
                  <a:pos x="1683" y="1350"/>
                </a:cxn>
                <a:cxn ang="0">
                  <a:pos x="1635" y="1443"/>
                </a:cxn>
                <a:cxn ang="0">
                  <a:pos x="1623" y="1566"/>
                </a:cxn>
                <a:cxn ang="0">
                  <a:pos x="1569" y="1632"/>
                </a:cxn>
                <a:cxn ang="0">
                  <a:pos x="1467" y="1683"/>
                </a:cxn>
                <a:cxn ang="0">
                  <a:pos x="1389" y="1800"/>
                </a:cxn>
                <a:cxn ang="0">
                  <a:pos x="1212" y="1935"/>
                </a:cxn>
                <a:cxn ang="0">
                  <a:pos x="927" y="2073"/>
                </a:cxn>
                <a:cxn ang="0">
                  <a:pos x="714" y="2163"/>
                </a:cxn>
                <a:cxn ang="0">
                  <a:pos x="714" y="2271"/>
                </a:cxn>
                <a:cxn ang="0">
                  <a:pos x="606" y="2334"/>
                </a:cxn>
                <a:cxn ang="0">
                  <a:pos x="477" y="2331"/>
                </a:cxn>
                <a:cxn ang="0">
                  <a:pos x="348" y="2325"/>
                </a:cxn>
                <a:cxn ang="0">
                  <a:pos x="267" y="2274"/>
                </a:cxn>
                <a:cxn ang="0">
                  <a:pos x="315" y="2175"/>
                </a:cxn>
                <a:cxn ang="0">
                  <a:pos x="234" y="2082"/>
                </a:cxn>
                <a:cxn ang="0">
                  <a:pos x="210" y="1721"/>
                </a:cxn>
                <a:cxn ang="0">
                  <a:pos x="123" y="1610"/>
                </a:cxn>
                <a:cxn ang="0">
                  <a:pos x="51" y="1511"/>
                </a:cxn>
                <a:cxn ang="0">
                  <a:pos x="75" y="1385"/>
                </a:cxn>
                <a:cxn ang="0">
                  <a:pos x="84" y="1196"/>
                </a:cxn>
                <a:cxn ang="0">
                  <a:pos x="186" y="638"/>
                </a:cxn>
                <a:cxn ang="0">
                  <a:pos x="183" y="458"/>
                </a:cxn>
                <a:cxn ang="0">
                  <a:pos x="252" y="405"/>
                </a:cxn>
                <a:cxn ang="0">
                  <a:pos x="318" y="306"/>
                </a:cxn>
                <a:cxn ang="0">
                  <a:pos x="267" y="267"/>
                </a:cxn>
                <a:cxn ang="0">
                  <a:pos x="363" y="144"/>
                </a:cxn>
                <a:cxn ang="0">
                  <a:pos x="414" y="168"/>
                </a:cxn>
                <a:cxn ang="0">
                  <a:pos x="489" y="156"/>
                </a:cxn>
                <a:cxn ang="0">
                  <a:pos x="528" y="81"/>
                </a:cxn>
                <a:cxn ang="0">
                  <a:pos x="591" y="42"/>
                </a:cxn>
                <a:cxn ang="0">
                  <a:pos x="642" y="45"/>
                </a:cxn>
                <a:cxn ang="0">
                  <a:pos x="702" y="63"/>
                </a:cxn>
                <a:cxn ang="0">
                  <a:pos x="750" y="126"/>
                </a:cxn>
                <a:cxn ang="0">
                  <a:pos x="822" y="138"/>
                </a:cxn>
                <a:cxn ang="0">
                  <a:pos x="921" y="240"/>
                </a:cxn>
              </a:cxnLst>
              <a:rect l="0" t="0" r="r" b="b"/>
              <a:pathLst>
                <a:path w="1692" h="2382">
                  <a:moveTo>
                    <a:pt x="897" y="264"/>
                  </a:moveTo>
                  <a:lnTo>
                    <a:pt x="885" y="312"/>
                  </a:lnTo>
                  <a:lnTo>
                    <a:pt x="927" y="333"/>
                  </a:lnTo>
                  <a:lnTo>
                    <a:pt x="909" y="372"/>
                  </a:lnTo>
                  <a:lnTo>
                    <a:pt x="939" y="399"/>
                  </a:lnTo>
                  <a:lnTo>
                    <a:pt x="921" y="441"/>
                  </a:lnTo>
                  <a:lnTo>
                    <a:pt x="972" y="468"/>
                  </a:lnTo>
                  <a:lnTo>
                    <a:pt x="1014" y="477"/>
                  </a:lnTo>
                  <a:lnTo>
                    <a:pt x="1044" y="474"/>
                  </a:lnTo>
                  <a:lnTo>
                    <a:pt x="1053" y="516"/>
                  </a:lnTo>
                  <a:lnTo>
                    <a:pt x="1095" y="552"/>
                  </a:lnTo>
                  <a:lnTo>
                    <a:pt x="1131" y="531"/>
                  </a:lnTo>
                  <a:lnTo>
                    <a:pt x="1176" y="597"/>
                  </a:lnTo>
                  <a:lnTo>
                    <a:pt x="1233" y="618"/>
                  </a:lnTo>
                  <a:lnTo>
                    <a:pt x="1269" y="606"/>
                  </a:lnTo>
                  <a:lnTo>
                    <a:pt x="1299" y="615"/>
                  </a:lnTo>
                  <a:lnTo>
                    <a:pt x="1335" y="660"/>
                  </a:lnTo>
                  <a:lnTo>
                    <a:pt x="1380" y="669"/>
                  </a:lnTo>
                  <a:lnTo>
                    <a:pt x="1422" y="702"/>
                  </a:lnTo>
                  <a:lnTo>
                    <a:pt x="1464" y="729"/>
                  </a:lnTo>
                  <a:lnTo>
                    <a:pt x="1509" y="738"/>
                  </a:lnTo>
                  <a:lnTo>
                    <a:pt x="1524" y="795"/>
                  </a:lnTo>
                  <a:lnTo>
                    <a:pt x="1470" y="804"/>
                  </a:lnTo>
                  <a:lnTo>
                    <a:pt x="1470" y="849"/>
                  </a:lnTo>
                  <a:lnTo>
                    <a:pt x="1428" y="831"/>
                  </a:lnTo>
                  <a:lnTo>
                    <a:pt x="1413" y="888"/>
                  </a:lnTo>
                  <a:lnTo>
                    <a:pt x="1449" y="891"/>
                  </a:lnTo>
                  <a:lnTo>
                    <a:pt x="1446" y="921"/>
                  </a:lnTo>
                  <a:lnTo>
                    <a:pt x="1422" y="960"/>
                  </a:lnTo>
                  <a:lnTo>
                    <a:pt x="1470" y="984"/>
                  </a:lnTo>
                  <a:lnTo>
                    <a:pt x="1521" y="1008"/>
                  </a:lnTo>
                  <a:lnTo>
                    <a:pt x="1533" y="1050"/>
                  </a:lnTo>
                  <a:lnTo>
                    <a:pt x="1560" y="1071"/>
                  </a:lnTo>
                  <a:lnTo>
                    <a:pt x="1563" y="1110"/>
                  </a:lnTo>
                  <a:lnTo>
                    <a:pt x="1611" y="1083"/>
                  </a:lnTo>
                  <a:lnTo>
                    <a:pt x="1644" y="1128"/>
                  </a:lnTo>
                  <a:lnTo>
                    <a:pt x="1686" y="1149"/>
                  </a:lnTo>
                  <a:lnTo>
                    <a:pt x="1680" y="1182"/>
                  </a:lnTo>
                  <a:lnTo>
                    <a:pt x="1671" y="1236"/>
                  </a:lnTo>
                  <a:lnTo>
                    <a:pt x="1644" y="1260"/>
                  </a:lnTo>
                  <a:lnTo>
                    <a:pt x="1692" y="1281"/>
                  </a:lnTo>
                  <a:lnTo>
                    <a:pt x="1683" y="1350"/>
                  </a:lnTo>
                  <a:lnTo>
                    <a:pt x="1650" y="1362"/>
                  </a:lnTo>
                  <a:lnTo>
                    <a:pt x="1644" y="1398"/>
                  </a:lnTo>
                  <a:lnTo>
                    <a:pt x="1635" y="1443"/>
                  </a:lnTo>
                  <a:lnTo>
                    <a:pt x="1659" y="1479"/>
                  </a:lnTo>
                  <a:lnTo>
                    <a:pt x="1629" y="1518"/>
                  </a:lnTo>
                  <a:lnTo>
                    <a:pt x="1623" y="1566"/>
                  </a:lnTo>
                  <a:lnTo>
                    <a:pt x="1650" y="1599"/>
                  </a:lnTo>
                  <a:lnTo>
                    <a:pt x="1623" y="1662"/>
                  </a:lnTo>
                  <a:lnTo>
                    <a:pt x="1569" y="1632"/>
                  </a:lnTo>
                  <a:lnTo>
                    <a:pt x="1551" y="1677"/>
                  </a:lnTo>
                  <a:lnTo>
                    <a:pt x="1506" y="1671"/>
                  </a:lnTo>
                  <a:lnTo>
                    <a:pt x="1467" y="1683"/>
                  </a:lnTo>
                  <a:lnTo>
                    <a:pt x="1443" y="1683"/>
                  </a:lnTo>
                  <a:lnTo>
                    <a:pt x="1413" y="1728"/>
                  </a:lnTo>
                  <a:lnTo>
                    <a:pt x="1389" y="1800"/>
                  </a:lnTo>
                  <a:lnTo>
                    <a:pt x="1356" y="1833"/>
                  </a:lnTo>
                  <a:lnTo>
                    <a:pt x="1305" y="1878"/>
                  </a:lnTo>
                  <a:lnTo>
                    <a:pt x="1212" y="1935"/>
                  </a:lnTo>
                  <a:lnTo>
                    <a:pt x="1125" y="2004"/>
                  </a:lnTo>
                  <a:lnTo>
                    <a:pt x="1011" y="2040"/>
                  </a:lnTo>
                  <a:lnTo>
                    <a:pt x="927" y="2073"/>
                  </a:lnTo>
                  <a:lnTo>
                    <a:pt x="852" y="2103"/>
                  </a:lnTo>
                  <a:lnTo>
                    <a:pt x="780" y="2127"/>
                  </a:lnTo>
                  <a:lnTo>
                    <a:pt x="714" y="2163"/>
                  </a:lnTo>
                  <a:lnTo>
                    <a:pt x="711" y="2196"/>
                  </a:lnTo>
                  <a:lnTo>
                    <a:pt x="732" y="2250"/>
                  </a:lnTo>
                  <a:lnTo>
                    <a:pt x="714" y="2271"/>
                  </a:lnTo>
                  <a:lnTo>
                    <a:pt x="693" y="2292"/>
                  </a:lnTo>
                  <a:lnTo>
                    <a:pt x="675" y="2328"/>
                  </a:lnTo>
                  <a:lnTo>
                    <a:pt x="606" y="2334"/>
                  </a:lnTo>
                  <a:lnTo>
                    <a:pt x="567" y="2319"/>
                  </a:lnTo>
                  <a:lnTo>
                    <a:pt x="525" y="2334"/>
                  </a:lnTo>
                  <a:lnTo>
                    <a:pt x="477" y="2331"/>
                  </a:lnTo>
                  <a:lnTo>
                    <a:pt x="480" y="2382"/>
                  </a:lnTo>
                  <a:lnTo>
                    <a:pt x="396" y="2310"/>
                  </a:lnTo>
                  <a:lnTo>
                    <a:pt x="348" y="2325"/>
                  </a:lnTo>
                  <a:lnTo>
                    <a:pt x="315" y="2307"/>
                  </a:lnTo>
                  <a:lnTo>
                    <a:pt x="285" y="2310"/>
                  </a:lnTo>
                  <a:lnTo>
                    <a:pt x="267" y="2274"/>
                  </a:lnTo>
                  <a:lnTo>
                    <a:pt x="288" y="2250"/>
                  </a:lnTo>
                  <a:lnTo>
                    <a:pt x="324" y="2211"/>
                  </a:lnTo>
                  <a:lnTo>
                    <a:pt x="315" y="2175"/>
                  </a:lnTo>
                  <a:lnTo>
                    <a:pt x="276" y="2166"/>
                  </a:lnTo>
                  <a:lnTo>
                    <a:pt x="219" y="2160"/>
                  </a:lnTo>
                  <a:lnTo>
                    <a:pt x="234" y="2082"/>
                  </a:lnTo>
                  <a:lnTo>
                    <a:pt x="219" y="2072"/>
                  </a:lnTo>
                  <a:lnTo>
                    <a:pt x="159" y="1757"/>
                  </a:lnTo>
                  <a:lnTo>
                    <a:pt x="210" y="1721"/>
                  </a:lnTo>
                  <a:lnTo>
                    <a:pt x="174" y="1694"/>
                  </a:lnTo>
                  <a:lnTo>
                    <a:pt x="162" y="1646"/>
                  </a:lnTo>
                  <a:lnTo>
                    <a:pt x="123" y="1610"/>
                  </a:lnTo>
                  <a:lnTo>
                    <a:pt x="108" y="1565"/>
                  </a:lnTo>
                  <a:lnTo>
                    <a:pt x="60" y="1538"/>
                  </a:lnTo>
                  <a:lnTo>
                    <a:pt x="51" y="1511"/>
                  </a:lnTo>
                  <a:lnTo>
                    <a:pt x="87" y="1493"/>
                  </a:lnTo>
                  <a:lnTo>
                    <a:pt x="60" y="1418"/>
                  </a:lnTo>
                  <a:lnTo>
                    <a:pt x="75" y="1385"/>
                  </a:lnTo>
                  <a:lnTo>
                    <a:pt x="45" y="1337"/>
                  </a:lnTo>
                  <a:lnTo>
                    <a:pt x="6" y="1310"/>
                  </a:lnTo>
                  <a:lnTo>
                    <a:pt x="84" y="1196"/>
                  </a:lnTo>
                  <a:lnTo>
                    <a:pt x="9" y="1109"/>
                  </a:lnTo>
                  <a:lnTo>
                    <a:pt x="0" y="842"/>
                  </a:lnTo>
                  <a:lnTo>
                    <a:pt x="186" y="638"/>
                  </a:lnTo>
                  <a:lnTo>
                    <a:pt x="87" y="503"/>
                  </a:lnTo>
                  <a:lnTo>
                    <a:pt x="96" y="488"/>
                  </a:lnTo>
                  <a:lnTo>
                    <a:pt x="183" y="458"/>
                  </a:lnTo>
                  <a:lnTo>
                    <a:pt x="204" y="447"/>
                  </a:lnTo>
                  <a:lnTo>
                    <a:pt x="216" y="420"/>
                  </a:lnTo>
                  <a:lnTo>
                    <a:pt x="252" y="405"/>
                  </a:lnTo>
                  <a:lnTo>
                    <a:pt x="261" y="366"/>
                  </a:lnTo>
                  <a:lnTo>
                    <a:pt x="279" y="330"/>
                  </a:lnTo>
                  <a:lnTo>
                    <a:pt x="318" y="306"/>
                  </a:lnTo>
                  <a:lnTo>
                    <a:pt x="279" y="294"/>
                  </a:lnTo>
                  <a:lnTo>
                    <a:pt x="279" y="279"/>
                  </a:lnTo>
                  <a:lnTo>
                    <a:pt x="267" y="267"/>
                  </a:lnTo>
                  <a:lnTo>
                    <a:pt x="270" y="216"/>
                  </a:lnTo>
                  <a:lnTo>
                    <a:pt x="312" y="177"/>
                  </a:lnTo>
                  <a:lnTo>
                    <a:pt x="363" y="144"/>
                  </a:lnTo>
                  <a:lnTo>
                    <a:pt x="339" y="156"/>
                  </a:lnTo>
                  <a:lnTo>
                    <a:pt x="393" y="159"/>
                  </a:lnTo>
                  <a:lnTo>
                    <a:pt x="414" y="168"/>
                  </a:lnTo>
                  <a:lnTo>
                    <a:pt x="450" y="177"/>
                  </a:lnTo>
                  <a:lnTo>
                    <a:pt x="453" y="147"/>
                  </a:lnTo>
                  <a:lnTo>
                    <a:pt x="489" y="156"/>
                  </a:lnTo>
                  <a:lnTo>
                    <a:pt x="510" y="126"/>
                  </a:lnTo>
                  <a:lnTo>
                    <a:pt x="489" y="90"/>
                  </a:lnTo>
                  <a:lnTo>
                    <a:pt x="528" y="81"/>
                  </a:lnTo>
                  <a:lnTo>
                    <a:pt x="531" y="81"/>
                  </a:lnTo>
                  <a:lnTo>
                    <a:pt x="543" y="54"/>
                  </a:lnTo>
                  <a:lnTo>
                    <a:pt x="591" y="42"/>
                  </a:lnTo>
                  <a:lnTo>
                    <a:pt x="606" y="21"/>
                  </a:lnTo>
                  <a:lnTo>
                    <a:pt x="633" y="0"/>
                  </a:lnTo>
                  <a:lnTo>
                    <a:pt x="642" y="45"/>
                  </a:lnTo>
                  <a:lnTo>
                    <a:pt x="675" y="48"/>
                  </a:lnTo>
                  <a:lnTo>
                    <a:pt x="678" y="66"/>
                  </a:lnTo>
                  <a:lnTo>
                    <a:pt x="702" y="63"/>
                  </a:lnTo>
                  <a:lnTo>
                    <a:pt x="744" y="66"/>
                  </a:lnTo>
                  <a:lnTo>
                    <a:pt x="738" y="102"/>
                  </a:lnTo>
                  <a:lnTo>
                    <a:pt x="750" y="126"/>
                  </a:lnTo>
                  <a:lnTo>
                    <a:pt x="780" y="90"/>
                  </a:lnTo>
                  <a:lnTo>
                    <a:pt x="828" y="108"/>
                  </a:lnTo>
                  <a:lnTo>
                    <a:pt x="822" y="138"/>
                  </a:lnTo>
                  <a:lnTo>
                    <a:pt x="840" y="189"/>
                  </a:lnTo>
                  <a:lnTo>
                    <a:pt x="870" y="198"/>
                  </a:lnTo>
                  <a:lnTo>
                    <a:pt x="921" y="240"/>
                  </a:lnTo>
                  <a:lnTo>
                    <a:pt x="897" y="26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Text Box 121"/>
            <p:cNvSpPr txBox="1">
              <a:spLocks noChangeArrowheads="1"/>
            </p:cNvSpPr>
            <p:nvPr/>
          </p:nvSpPr>
          <p:spPr bwMode="auto">
            <a:xfrm>
              <a:off x="8629480" y="4443193"/>
              <a:ext cx="293688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Leslie</a:t>
              </a:r>
            </a:p>
          </p:txBody>
        </p:sp>
        <p:sp>
          <p:nvSpPr>
            <p:cNvPr id="3194" name="Freeform 122"/>
            <p:cNvSpPr>
              <a:spLocks/>
            </p:cNvSpPr>
            <p:nvPr/>
          </p:nvSpPr>
          <p:spPr bwMode="auto">
            <a:xfrm>
              <a:off x="8539163" y="3951289"/>
              <a:ext cx="582612" cy="676275"/>
            </a:xfrm>
            <a:custGeom>
              <a:avLst/>
              <a:gdLst/>
              <a:ahLst/>
              <a:cxnLst>
                <a:cxn ang="0">
                  <a:pos x="943" y="1083"/>
                </a:cxn>
                <a:cxn ang="0">
                  <a:pos x="1048" y="1188"/>
                </a:cxn>
                <a:cxn ang="0">
                  <a:pos x="1165" y="1242"/>
                </a:cxn>
                <a:cxn ang="0">
                  <a:pos x="1333" y="1326"/>
                </a:cxn>
                <a:cxn ang="0">
                  <a:pos x="1498" y="1440"/>
                </a:cxn>
                <a:cxn ang="0">
                  <a:pos x="1504" y="1560"/>
                </a:cxn>
                <a:cxn ang="0">
                  <a:pos x="1480" y="1632"/>
                </a:cxn>
                <a:cxn ang="0">
                  <a:pos x="1567" y="1761"/>
                </a:cxn>
                <a:cxn ang="0">
                  <a:pos x="1678" y="1839"/>
                </a:cxn>
                <a:cxn ang="0">
                  <a:pos x="1678" y="1971"/>
                </a:cxn>
                <a:cxn ang="0">
                  <a:pos x="1678" y="2109"/>
                </a:cxn>
                <a:cxn ang="0">
                  <a:pos x="1657" y="2277"/>
                </a:cxn>
                <a:cxn ang="0">
                  <a:pos x="1857" y="2340"/>
                </a:cxn>
                <a:cxn ang="0">
                  <a:pos x="2010" y="2430"/>
                </a:cxn>
                <a:cxn ang="0">
                  <a:pos x="2184" y="2304"/>
                </a:cxn>
                <a:cxn ang="0">
                  <a:pos x="2193" y="2184"/>
                </a:cxn>
                <a:cxn ang="0">
                  <a:pos x="2205" y="2058"/>
                </a:cxn>
                <a:cxn ang="0">
                  <a:pos x="2259" y="1977"/>
                </a:cxn>
                <a:cxn ang="0">
                  <a:pos x="2238" y="1839"/>
                </a:cxn>
                <a:cxn ang="0">
                  <a:pos x="2208" y="1680"/>
                </a:cxn>
                <a:cxn ang="0">
                  <a:pos x="2235" y="1461"/>
                </a:cxn>
                <a:cxn ang="0">
                  <a:pos x="2367" y="1350"/>
                </a:cxn>
                <a:cxn ang="0">
                  <a:pos x="2295" y="1233"/>
                </a:cxn>
                <a:cxn ang="0">
                  <a:pos x="2091" y="1128"/>
                </a:cxn>
                <a:cxn ang="0">
                  <a:pos x="2037" y="1071"/>
                </a:cxn>
                <a:cxn ang="0">
                  <a:pos x="1905" y="1092"/>
                </a:cxn>
                <a:cxn ang="0">
                  <a:pos x="1872" y="1008"/>
                </a:cxn>
                <a:cxn ang="0">
                  <a:pos x="1848" y="891"/>
                </a:cxn>
                <a:cxn ang="0">
                  <a:pos x="1872" y="789"/>
                </a:cxn>
                <a:cxn ang="0">
                  <a:pos x="1914" y="657"/>
                </a:cxn>
                <a:cxn ang="0">
                  <a:pos x="1839" y="192"/>
                </a:cxn>
                <a:cxn ang="0">
                  <a:pos x="1638" y="183"/>
                </a:cxn>
                <a:cxn ang="0">
                  <a:pos x="1476" y="117"/>
                </a:cxn>
                <a:cxn ang="0">
                  <a:pos x="1209" y="249"/>
                </a:cxn>
                <a:cxn ang="0">
                  <a:pos x="1068" y="333"/>
                </a:cxn>
                <a:cxn ang="0">
                  <a:pos x="903" y="432"/>
                </a:cxn>
                <a:cxn ang="0">
                  <a:pos x="798" y="552"/>
                </a:cxn>
                <a:cxn ang="0">
                  <a:pos x="621" y="582"/>
                </a:cxn>
                <a:cxn ang="0">
                  <a:pos x="432" y="393"/>
                </a:cxn>
                <a:cxn ang="0">
                  <a:pos x="267" y="525"/>
                </a:cxn>
                <a:cxn ang="0">
                  <a:pos x="108" y="645"/>
                </a:cxn>
                <a:cxn ang="0">
                  <a:pos x="24" y="741"/>
                </a:cxn>
                <a:cxn ang="0">
                  <a:pos x="24" y="918"/>
                </a:cxn>
                <a:cxn ang="0">
                  <a:pos x="135" y="1017"/>
                </a:cxn>
                <a:cxn ang="0">
                  <a:pos x="186" y="1140"/>
                </a:cxn>
                <a:cxn ang="0">
                  <a:pos x="286" y="1116"/>
                </a:cxn>
                <a:cxn ang="0">
                  <a:pos x="313" y="1005"/>
                </a:cxn>
                <a:cxn ang="0">
                  <a:pos x="346" y="888"/>
                </a:cxn>
                <a:cxn ang="0">
                  <a:pos x="448" y="879"/>
                </a:cxn>
                <a:cxn ang="0">
                  <a:pos x="544" y="837"/>
                </a:cxn>
                <a:cxn ang="0">
                  <a:pos x="577" y="765"/>
                </a:cxn>
                <a:cxn ang="0">
                  <a:pos x="676" y="756"/>
                </a:cxn>
                <a:cxn ang="0">
                  <a:pos x="778" y="777"/>
                </a:cxn>
                <a:cxn ang="0">
                  <a:pos x="862" y="819"/>
                </a:cxn>
                <a:cxn ang="0">
                  <a:pos x="955" y="951"/>
                </a:cxn>
              </a:cxnLst>
              <a:rect l="0" t="0" r="r" b="b"/>
              <a:pathLst>
                <a:path w="2412" h="2430">
                  <a:moveTo>
                    <a:pt x="931" y="975"/>
                  </a:moveTo>
                  <a:lnTo>
                    <a:pt x="919" y="1023"/>
                  </a:lnTo>
                  <a:lnTo>
                    <a:pt x="961" y="1044"/>
                  </a:lnTo>
                  <a:lnTo>
                    <a:pt x="943" y="1083"/>
                  </a:lnTo>
                  <a:lnTo>
                    <a:pt x="973" y="1110"/>
                  </a:lnTo>
                  <a:lnTo>
                    <a:pt x="955" y="1152"/>
                  </a:lnTo>
                  <a:lnTo>
                    <a:pt x="1006" y="1179"/>
                  </a:lnTo>
                  <a:lnTo>
                    <a:pt x="1048" y="1188"/>
                  </a:lnTo>
                  <a:lnTo>
                    <a:pt x="1078" y="1185"/>
                  </a:lnTo>
                  <a:lnTo>
                    <a:pt x="1087" y="1227"/>
                  </a:lnTo>
                  <a:lnTo>
                    <a:pt x="1129" y="1263"/>
                  </a:lnTo>
                  <a:lnTo>
                    <a:pt x="1165" y="1242"/>
                  </a:lnTo>
                  <a:lnTo>
                    <a:pt x="1210" y="1308"/>
                  </a:lnTo>
                  <a:lnTo>
                    <a:pt x="1267" y="1329"/>
                  </a:lnTo>
                  <a:lnTo>
                    <a:pt x="1303" y="1317"/>
                  </a:lnTo>
                  <a:lnTo>
                    <a:pt x="1333" y="1326"/>
                  </a:lnTo>
                  <a:lnTo>
                    <a:pt x="1369" y="1371"/>
                  </a:lnTo>
                  <a:lnTo>
                    <a:pt x="1414" y="1380"/>
                  </a:lnTo>
                  <a:lnTo>
                    <a:pt x="1456" y="1413"/>
                  </a:lnTo>
                  <a:lnTo>
                    <a:pt x="1498" y="1440"/>
                  </a:lnTo>
                  <a:lnTo>
                    <a:pt x="1543" y="1449"/>
                  </a:lnTo>
                  <a:lnTo>
                    <a:pt x="1558" y="1506"/>
                  </a:lnTo>
                  <a:lnTo>
                    <a:pt x="1504" y="1515"/>
                  </a:lnTo>
                  <a:lnTo>
                    <a:pt x="1504" y="1560"/>
                  </a:lnTo>
                  <a:lnTo>
                    <a:pt x="1462" y="1542"/>
                  </a:lnTo>
                  <a:lnTo>
                    <a:pt x="1447" y="1599"/>
                  </a:lnTo>
                  <a:lnTo>
                    <a:pt x="1483" y="1602"/>
                  </a:lnTo>
                  <a:lnTo>
                    <a:pt x="1480" y="1632"/>
                  </a:lnTo>
                  <a:lnTo>
                    <a:pt x="1456" y="1671"/>
                  </a:lnTo>
                  <a:lnTo>
                    <a:pt x="1504" y="1695"/>
                  </a:lnTo>
                  <a:lnTo>
                    <a:pt x="1555" y="1719"/>
                  </a:lnTo>
                  <a:lnTo>
                    <a:pt x="1567" y="1761"/>
                  </a:lnTo>
                  <a:lnTo>
                    <a:pt x="1594" y="1782"/>
                  </a:lnTo>
                  <a:lnTo>
                    <a:pt x="1597" y="1821"/>
                  </a:lnTo>
                  <a:lnTo>
                    <a:pt x="1645" y="1794"/>
                  </a:lnTo>
                  <a:lnTo>
                    <a:pt x="1678" y="1839"/>
                  </a:lnTo>
                  <a:lnTo>
                    <a:pt x="1720" y="1860"/>
                  </a:lnTo>
                  <a:lnTo>
                    <a:pt x="1714" y="1893"/>
                  </a:lnTo>
                  <a:lnTo>
                    <a:pt x="1705" y="1947"/>
                  </a:lnTo>
                  <a:lnTo>
                    <a:pt x="1678" y="1971"/>
                  </a:lnTo>
                  <a:lnTo>
                    <a:pt x="1726" y="1992"/>
                  </a:lnTo>
                  <a:lnTo>
                    <a:pt x="1717" y="2061"/>
                  </a:lnTo>
                  <a:lnTo>
                    <a:pt x="1684" y="2073"/>
                  </a:lnTo>
                  <a:lnTo>
                    <a:pt x="1678" y="2109"/>
                  </a:lnTo>
                  <a:lnTo>
                    <a:pt x="1669" y="2154"/>
                  </a:lnTo>
                  <a:lnTo>
                    <a:pt x="1693" y="2190"/>
                  </a:lnTo>
                  <a:lnTo>
                    <a:pt x="1663" y="2229"/>
                  </a:lnTo>
                  <a:lnTo>
                    <a:pt x="1657" y="2277"/>
                  </a:lnTo>
                  <a:lnTo>
                    <a:pt x="1716" y="2310"/>
                  </a:lnTo>
                  <a:lnTo>
                    <a:pt x="1767" y="2289"/>
                  </a:lnTo>
                  <a:lnTo>
                    <a:pt x="1770" y="2319"/>
                  </a:lnTo>
                  <a:lnTo>
                    <a:pt x="1857" y="2340"/>
                  </a:lnTo>
                  <a:lnTo>
                    <a:pt x="1863" y="2379"/>
                  </a:lnTo>
                  <a:lnTo>
                    <a:pt x="1935" y="2373"/>
                  </a:lnTo>
                  <a:lnTo>
                    <a:pt x="1953" y="2421"/>
                  </a:lnTo>
                  <a:lnTo>
                    <a:pt x="2010" y="2430"/>
                  </a:lnTo>
                  <a:lnTo>
                    <a:pt x="2070" y="2397"/>
                  </a:lnTo>
                  <a:lnTo>
                    <a:pt x="2066" y="2364"/>
                  </a:lnTo>
                  <a:lnTo>
                    <a:pt x="2133" y="2331"/>
                  </a:lnTo>
                  <a:lnTo>
                    <a:pt x="2184" y="2304"/>
                  </a:lnTo>
                  <a:lnTo>
                    <a:pt x="2223" y="2298"/>
                  </a:lnTo>
                  <a:lnTo>
                    <a:pt x="2217" y="2250"/>
                  </a:lnTo>
                  <a:lnTo>
                    <a:pt x="2241" y="2202"/>
                  </a:lnTo>
                  <a:lnTo>
                    <a:pt x="2193" y="2184"/>
                  </a:lnTo>
                  <a:lnTo>
                    <a:pt x="2145" y="2151"/>
                  </a:lnTo>
                  <a:lnTo>
                    <a:pt x="2136" y="2121"/>
                  </a:lnTo>
                  <a:lnTo>
                    <a:pt x="2178" y="2097"/>
                  </a:lnTo>
                  <a:lnTo>
                    <a:pt x="2205" y="2058"/>
                  </a:lnTo>
                  <a:lnTo>
                    <a:pt x="2217" y="2061"/>
                  </a:lnTo>
                  <a:lnTo>
                    <a:pt x="2259" y="2043"/>
                  </a:lnTo>
                  <a:lnTo>
                    <a:pt x="2232" y="2013"/>
                  </a:lnTo>
                  <a:lnTo>
                    <a:pt x="2259" y="1977"/>
                  </a:lnTo>
                  <a:lnTo>
                    <a:pt x="2274" y="1938"/>
                  </a:lnTo>
                  <a:lnTo>
                    <a:pt x="2238" y="1908"/>
                  </a:lnTo>
                  <a:lnTo>
                    <a:pt x="2214" y="1863"/>
                  </a:lnTo>
                  <a:lnTo>
                    <a:pt x="2238" y="1839"/>
                  </a:lnTo>
                  <a:lnTo>
                    <a:pt x="2220" y="1818"/>
                  </a:lnTo>
                  <a:lnTo>
                    <a:pt x="2196" y="1791"/>
                  </a:lnTo>
                  <a:lnTo>
                    <a:pt x="2178" y="1743"/>
                  </a:lnTo>
                  <a:lnTo>
                    <a:pt x="2208" y="1680"/>
                  </a:lnTo>
                  <a:lnTo>
                    <a:pt x="2244" y="1593"/>
                  </a:lnTo>
                  <a:lnTo>
                    <a:pt x="2265" y="1509"/>
                  </a:lnTo>
                  <a:lnTo>
                    <a:pt x="2226" y="1461"/>
                  </a:lnTo>
                  <a:lnTo>
                    <a:pt x="2235" y="1461"/>
                  </a:lnTo>
                  <a:lnTo>
                    <a:pt x="2283" y="1461"/>
                  </a:lnTo>
                  <a:lnTo>
                    <a:pt x="2325" y="1428"/>
                  </a:lnTo>
                  <a:lnTo>
                    <a:pt x="2352" y="1407"/>
                  </a:lnTo>
                  <a:lnTo>
                    <a:pt x="2367" y="1350"/>
                  </a:lnTo>
                  <a:lnTo>
                    <a:pt x="2412" y="1314"/>
                  </a:lnTo>
                  <a:lnTo>
                    <a:pt x="2400" y="1257"/>
                  </a:lnTo>
                  <a:lnTo>
                    <a:pt x="2343" y="1257"/>
                  </a:lnTo>
                  <a:lnTo>
                    <a:pt x="2295" y="1233"/>
                  </a:lnTo>
                  <a:lnTo>
                    <a:pt x="2268" y="1206"/>
                  </a:lnTo>
                  <a:lnTo>
                    <a:pt x="2196" y="1197"/>
                  </a:lnTo>
                  <a:lnTo>
                    <a:pt x="2139" y="1146"/>
                  </a:lnTo>
                  <a:lnTo>
                    <a:pt x="2091" y="1128"/>
                  </a:lnTo>
                  <a:lnTo>
                    <a:pt x="2121" y="1083"/>
                  </a:lnTo>
                  <a:lnTo>
                    <a:pt x="2118" y="1029"/>
                  </a:lnTo>
                  <a:lnTo>
                    <a:pt x="2058" y="1044"/>
                  </a:lnTo>
                  <a:lnTo>
                    <a:pt x="2037" y="1071"/>
                  </a:lnTo>
                  <a:lnTo>
                    <a:pt x="2019" y="1089"/>
                  </a:lnTo>
                  <a:lnTo>
                    <a:pt x="1986" y="1107"/>
                  </a:lnTo>
                  <a:lnTo>
                    <a:pt x="1950" y="1101"/>
                  </a:lnTo>
                  <a:lnTo>
                    <a:pt x="1905" y="1092"/>
                  </a:lnTo>
                  <a:lnTo>
                    <a:pt x="1872" y="1119"/>
                  </a:lnTo>
                  <a:lnTo>
                    <a:pt x="1845" y="1098"/>
                  </a:lnTo>
                  <a:lnTo>
                    <a:pt x="1869" y="1074"/>
                  </a:lnTo>
                  <a:lnTo>
                    <a:pt x="1872" y="1008"/>
                  </a:lnTo>
                  <a:lnTo>
                    <a:pt x="1857" y="963"/>
                  </a:lnTo>
                  <a:lnTo>
                    <a:pt x="1872" y="960"/>
                  </a:lnTo>
                  <a:lnTo>
                    <a:pt x="1866" y="915"/>
                  </a:lnTo>
                  <a:lnTo>
                    <a:pt x="1848" y="891"/>
                  </a:lnTo>
                  <a:lnTo>
                    <a:pt x="1866" y="864"/>
                  </a:lnTo>
                  <a:lnTo>
                    <a:pt x="1887" y="843"/>
                  </a:lnTo>
                  <a:lnTo>
                    <a:pt x="1863" y="819"/>
                  </a:lnTo>
                  <a:lnTo>
                    <a:pt x="1872" y="789"/>
                  </a:lnTo>
                  <a:lnTo>
                    <a:pt x="1908" y="789"/>
                  </a:lnTo>
                  <a:lnTo>
                    <a:pt x="1923" y="756"/>
                  </a:lnTo>
                  <a:lnTo>
                    <a:pt x="1890" y="720"/>
                  </a:lnTo>
                  <a:lnTo>
                    <a:pt x="1914" y="657"/>
                  </a:lnTo>
                  <a:lnTo>
                    <a:pt x="1887" y="627"/>
                  </a:lnTo>
                  <a:lnTo>
                    <a:pt x="1908" y="609"/>
                  </a:lnTo>
                  <a:lnTo>
                    <a:pt x="1905" y="564"/>
                  </a:lnTo>
                  <a:lnTo>
                    <a:pt x="1839" y="192"/>
                  </a:lnTo>
                  <a:lnTo>
                    <a:pt x="1791" y="183"/>
                  </a:lnTo>
                  <a:lnTo>
                    <a:pt x="1749" y="204"/>
                  </a:lnTo>
                  <a:lnTo>
                    <a:pt x="1701" y="180"/>
                  </a:lnTo>
                  <a:lnTo>
                    <a:pt x="1638" y="183"/>
                  </a:lnTo>
                  <a:lnTo>
                    <a:pt x="1590" y="165"/>
                  </a:lnTo>
                  <a:lnTo>
                    <a:pt x="1551" y="186"/>
                  </a:lnTo>
                  <a:lnTo>
                    <a:pt x="1503" y="138"/>
                  </a:lnTo>
                  <a:lnTo>
                    <a:pt x="1476" y="117"/>
                  </a:lnTo>
                  <a:lnTo>
                    <a:pt x="1491" y="60"/>
                  </a:lnTo>
                  <a:lnTo>
                    <a:pt x="1458" y="42"/>
                  </a:lnTo>
                  <a:lnTo>
                    <a:pt x="1437" y="0"/>
                  </a:lnTo>
                  <a:lnTo>
                    <a:pt x="1209" y="249"/>
                  </a:lnTo>
                  <a:lnTo>
                    <a:pt x="1182" y="258"/>
                  </a:lnTo>
                  <a:lnTo>
                    <a:pt x="1146" y="288"/>
                  </a:lnTo>
                  <a:lnTo>
                    <a:pt x="1110" y="297"/>
                  </a:lnTo>
                  <a:lnTo>
                    <a:pt x="1068" y="333"/>
                  </a:lnTo>
                  <a:lnTo>
                    <a:pt x="1053" y="363"/>
                  </a:lnTo>
                  <a:lnTo>
                    <a:pt x="1011" y="363"/>
                  </a:lnTo>
                  <a:lnTo>
                    <a:pt x="933" y="378"/>
                  </a:lnTo>
                  <a:lnTo>
                    <a:pt x="903" y="432"/>
                  </a:lnTo>
                  <a:lnTo>
                    <a:pt x="849" y="477"/>
                  </a:lnTo>
                  <a:lnTo>
                    <a:pt x="801" y="465"/>
                  </a:lnTo>
                  <a:lnTo>
                    <a:pt x="792" y="507"/>
                  </a:lnTo>
                  <a:lnTo>
                    <a:pt x="798" y="552"/>
                  </a:lnTo>
                  <a:lnTo>
                    <a:pt x="753" y="555"/>
                  </a:lnTo>
                  <a:lnTo>
                    <a:pt x="729" y="600"/>
                  </a:lnTo>
                  <a:lnTo>
                    <a:pt x="672" y="609"/>
                  </a:lnTo>
                  <a:lnTo>
                    <a:pt x="621" y="582"/>
                  </a:lnTo>
                  <a:lnTo>
                    <a:pt x="585" y="546"/>
                  </a:lnTo>
                  <a:lnTo>
                    <a:pt x="549" y="510"/>
                  </a:lnTo>
                  <a:lnTo>
                    <a:pt x="480" y="447"/>
                  </a:lnTo>
                  <a:lnTo>
                    <a:pt x="432" y="393"/>
                  </a:lnTo>
                  <a:lnTo>
                    <a:pt x="357" y="423"/>
                  </a:lnTo>
                  <a:lnTo>
                    <a:pt x="321" y="411"/>
                  </a:lnTo>
                  <a:lnTo>
                    <a:pt x="273" y="459"/>
                  </a:lnTo>
                  <a:lnTo>
                    <a:pt x="267" y="525"/>
                  </a:lnTo>
                  <a:lnTo>
                    <a:pt x="219" y="552"/>
                  </a:lnTo>
                  <a:lnTo>
                    <a:pt x="195" y="603"/>
                  </a:lnTo>
                  <a:lnTo>
                    <a:pt x="141" y="612"/>
                  </a:lnTo>
                  <a:lnTo>
                    <a:pt x="108" y="645"/>
                  </a:lnTo>
                  <a:lnTo>
                    <a:pt x="48" y="666"/>
                  </a:lnTo>
                  <a:lnTo>
                    <a:pt x="0" y="654"/>
                  </a:lnTo>
                  <a:lnTo>
                    <a:pt x="3" y="696"/>
                  </a:lnTo>
                  <a:lnTo>
                    <a:pt x="24" y="741"/>
                  </a:lnTo>
                  <a:lnTo>
                    <a:pt x="3" y="792"/>
                  </a:lnTo>
                  <a:lnTo>
                    <a:pt x="15" y="840"/>
                  </a:lnTo>
                  <a:lnTo>
                    <a:pt x="3" y="906"/>
                  </a:lnTo>
                  <a:lnTo>
                    <a:pt x="24" y="918"/>
                  </a:lnTo>
                  <a:lnTo>
                    <a:pt x="81" y="915"/>
                  </a:lnTo>
                  <a:lnTo>
                    <a:pt x="84" y="954"/>
                  </a:lnTo>
                  <a:lnTo>
                    <a:pt x="138" y="981"/>
                  </a:lnTo>
                  <a:lnTo>
                    <a:pt x="135" y="1017"/>
                  </a:lnTo>
                  <a:lnTo>
                    <a:pt x="105" y="1068"/>
                  </a:lnTo>
                  <a:lnTo>
                    <a:pt x="129" y="1059"/>
                  </a:lnTo>
                  <a:lnTo>
                    <a:pt x="198" y="1104"/>
                  </a:lnTo>
                  <a:lnTo>
                    <a:pt x="186" y="1140"/>
                  </a:lnTo>
                  <a:lnTo>
                    <a:pt x="217" y="1169"/>
                  </a:lnTo>
                  <a:lnTo>
                    <a:pt x="238" y="1158"/>
                  </a:lnTo>
                  <a:lnTo>
                    <a:pt x="250" y="1131"/>
                  </a:lnTo>
                  <a:lnTo>
                    <a:pt x="286" y="1116"/>
                  </a:lnTo>
                  <a:lnTo>
                    <a:pt x="295" y="1077"/>
                  </a:lnTo>
                  <a:lnTo>
                    <a:pt x="313" y="1041"/>
                  </a:lnTo>
                  <a:lnTo>
                    <a:pt x="352" y="1017"/>
                  </a:lnTo>
                  <a:lnTo>
                    <a:pt x="313" y="1005"/>
                  </a:lnTo>
                  <a:lnTo>
                    <a:pt x="313" y="990"/>
                  </a:lnTo>
                  <a:lnTo>
                    <a:pt x="301" y="978"/>
                  </a:lnTo>
                  <a:lnTo>
                    <a:pt x="304" y="927"/>
                  </a:lnTo>
                  <a:lnTo>
                    <a:pt x="346" y="888"/>
                  </a:lnTo>
                  <a:lnTo>
                    <a:pt x="397" y="855"/>
                  </a:lnTo>
                  <a:lnTo>
                    <a:pt x="373" y="867"/>
                  </a:lnTo>
                  <a:lnTo>
                    <a:pt x="427" y="870"/>
                  </a:lnTo>
                  <a:lnTo>
                    <a:pt x="448" y="879"/>
                  </a:lnTo>
                  <a:lnTo>
                    <a:pt x="484" y="888"/>
                  </a:lnTo>
                  <a:lnTo>
                    <a:pt x="487" y="858"/>
                  </a:lnTo>
                  <a:lnTo>
                    <a:pt x="523" y="867"/>
                  </a:lnTo>
                  <a:lnTo>
                    <a:pt x="544" y="837"/>
                  </a:lnTo>
                  <a:lnTo>
                    <a:pt x="523" y="801"/>
                  </a:lnTo>
                  <a:lnTo>
                    <a:pt x="562" y="792"/>
                  </a:lnTo>
                  <a:lnTo>
                    <a:pt x="565" y="792"/>
                  </a:lnTo>
                  <a:lnTo>
                    <a:pt x="577" y="765"/>
                  </a:lnTo>
                  <a:lnTo>
                    <a:pt x="625" y="753"/>
                  </a:lnTo>
                  <a:lnTo>
                    <a:pt x="640" y="732"/>
                  </a:lnTo>
                  <a:lnTo>
                    <a:pt x="667" y="711"/>
                  </a:lnTo>
                  <a:lnTo>
                    <a:pt x="676" y="756"/>
                  </a:lnTo>
                  <a:lnTo>
                    <a:pt x="709" y="759"/>
                  </a:lnTo>
                  <a:lnTo>
                    <a:pt x="712" y="777"/>
                  </a:lnTo>
                  <a:lnTo>
                    <a:pt x="736" y="774"/>
                  </a:lnTo>
                  <a:lnTo>
                    <a:pt x="778" y="777"/>
                  </a:lnTo>
                  <a:lnTo>
                    <a:pt x="772" y="813"/>
                  </a:lnTo>
                  <a:lnTo>
                    <a:pt x="784" y="837"/>
                  </a:lnTo>
                  <a:lnTo>
                    <a:pt x="814" y="801"/>
                  </a:lnTo>
                  <a:lnTo>
                    <a:pt x="862" y="819"/>
                  </a:lnTo>
                  <a:lnTo>
                    <a:pt x="856" y="849"/>
                  </a:lnTo>
                  <a:lnTo>
                    <a:pt x="874" y="900"/>
                  </a:lnTo>
                  <a:lnTo>
                    <a:pt x="904" y="909"/>
                  </a:lnTo>
                  <a:lnTo>
                    <a:pt x="955" y="951"/>
                  </a:lnTo>
                  <a:lnTo>
                    <a:pt x="931" y="975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Text Box 123"/>
            <p:cNvSpPr txBox="1">
              <a:spLocks noChangeArrowheads="1"/>
            </p:cNvSpPr>
            <p:nvPr/>
          </p:nvSpPr>
          <p:spPr bwMode="auto">
            <a:xfrm>
              <a:off x="8729375" y="4148119"/>
              <a:ext cx="292100" cy="8906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Perry</a:t>
              </a:r>
            </a:p>
          </p:txBody>
        </p:sp>
        <p:sp>
          <p:nvSpPr>
            <p:cNvPr id="3196" name="Freeform 124"/>
            <p:cNvSpPr>
              <a:spLocks/>
            </p:cNvSpPr>
            <p:nvPr/>
          </p:nvSpPr>
          <p:spPr bwMode="auto">
            <a:xfrm>
              <a:off x="8966200" y="3819525"/>
              <a:ext cx="450850" cy="528638"/>
            </a:xfrm>
            <a:custGeom>
              <a:avLst/>
              <a:gdLst/>
              <a:ahLst/>
              <a:cxnLst>
                <a:cxn ang="0">
                  <a:pos x="1665" y="768"/>
                </a:cxn>
                <a:cxn ang="0">
                  <a:pos x="1647" y="621"/>
                </a:cxn>
                <a:cxn ang="0">
                  <a:pos x="1632" y="534"/>
                </a:cxn>
                <a:cxn ang="0">
                  <a:pos x="1587" y="492"/>
                </a:cxn>
                <a:cxn ang="0">
                  <a:pos x="1473" y="492"/>
                </a:cxn>
                <a:cxn ang="0">
                  <a:pos x="1413" y="582"/>
                </a:cxn>
                <a:cxn ang="0">
                  <a:pos x="1302" y="501"/>
                </a:cxn>
                <a:cxn ang="0">
                  <a:pos x="1335" y="372"/>
                </a:cxn>
                <a:cxn ang="0">
                  <a:pos x="879" y="159"/>
                </a:cxn>
                <a:cxn ang="0">
                  <a:pos x="729" y="126"/>
                </a:cxn>
                <a:cxn ang="0">
                  <a:pos x="627" y="102"/>
                </a:cxn>
                <a:cxn ang="0">
                  <a:pos x="516" y="96"/>
                </a:cxn>
                <a:cxn ang="0">
                  <a:pos x="423" y="72"/>
                </a:cxn>
                <a:cxn ang="0">
                  <a:pos x="339" y="33"/>
                </a:cxn>
                <a:cxn ang="0">
                  <a:pos x="264" y="63"/>
                </a:cxn>
                <a:cxn ang="0">
                  <a:pos x="189" y="42"/>
                </a:cxn>
                <a:cxn ang="0">
                  <a:pos x="180" y="126"/>
                </a:cxn>
                <a:cxn ang="0">
                  <a:pos x="66" y="666"/>
                </a:cxn>
                <a:cxn ang="0">
                  <a:pos x="141" y="1128"/>
                </a:cxn>
                <a:cxn ang="0">
                  <a:pos x="141" y="1263"/>
                </a:cxn>
                <a:cxn ang="0">
                  <a:pos x="114" y="1317"/>
                </a:cxn>
                <a:cxn ang="0">
                  <a:pos x="99" y="1404"/>
                </a:cxn>
                <a:cxn ang="0">
                  <a:pos x="102" y="1545"/>
                </a:cxn>
                <a:cxn ang="0">
                  <a:pos x="126" y="1566"/>
                </a:cxn>
                <a:cxn ang="0">
                  <a:pos x="285" y="1518"/>
                </a:cxn>
                <a:cxn ang="0">
                  <a:pos x="342" y="1566"/>
                </a:cxn>
                <a:cxn ang="0">
                  <a:pos x="411" y="1665"/>
                </a:cxn>
                <a:cxn ang="0">
                  <a:pos x="531" y="1719"/>
                </a:cxn>
                <a:cxn ang="0">
                  <a:pos x="630" y="1740"/>
                </a:cxn>
                <a:cxn ang="0">
                  <a:pos x="636" y="1788"/>
                </a:cxn>
                <a:cxn ang="0">
                  <a:pos x="714" y="1854"/>
                </a:cxn>
                <a:cxn ang="0">
                  <a:pos x="804" y="1845"/>
                </a:cxn>
                <a:cxn ang="0">
                  <a:pos x="855" y="1782"/>
                </a:cxn>
                <a:cxn ang="0">
                  <a:pos x="918" y="1734"/>
                </a:cxn>
                <a:cxn ang="0">
                  <a:pos x="1029" y="1695"/>
                </a:cxn>
                <a:cxn ang="0">
                  <a:pos x="1116" y="1626"/>
                </a:cxn>
                <a:cxn ang="0">
                  <a:pos x="1176" y="1542"/>
                </a:cxn>
                <a:cxn ang="0">
                  <a:pos x="1218" y="1470"/>
                </a:cxn>
                <a:cxn ang="0">
                  <a:pos x="1320" y="1422"/>
                </a:cxn>
                <a:cxn ang="0">
                  <a:pos x="1413" y="1362"/>
                </a:cxn>
                <a:cxn ang="0">
                  <a:pos x="1479" y="1371"/>
                </a:cxn>
                <a:cxn ang="0">
                  <a:pos x="1623" y="1362"/>
                </a:cxn>
                <a:cxn ang="0">
                  <a:pos x="1704" y="1347"/>
                </a:cxn>
                <a:cxn ang="0">
                  <a:pos x="1806" y="1308"/>
                </a:cxn>
                <a:cxn ang="0">
                  <a:pos x="1860" y="1224"/>
                </a:cxn>
                <a:cxn ang="0">
                  <a:pos x="1815" y="1155"/>
                </a:cxn>
                <a:cxn ang="0">
                  <a:pos x="1743" y="1155"/>
                </a:cxn>
                <a:cxn ang="0">
                  <a:pos x="1683" y="1122"/>
                </a:cxn>
                <a:cxn ang="0">
                  <a:pos x="1677" y="1023"/>
                </a:cxn>
                <a:cxn ang="0">
                  <a:pos x="1668" y="924"/>
                </a:cxn>
                <a:cxn ang="0">
                  <a:pos x="1626" y="840"/>
                </a:cxn>
              </a:cxnLst>
              <a:rect l="0" t="0" r="r" b="b"/>
              <a:pathLst>
                <a:path w="1872" h="1899">
                  <a:moveTo>
                    <a:pt x="1653" y="795"/>
                  </a:moveTo>
                  <a:lnTo>
                    <a:pt x="1686" y="786"/>
                  </a:lnTo>
                  <a:lnTo>
                    <a:pt x="1665" y="768"/>
                  </a:lnTo>
                  <a:lnTo>
                    <a:pt x="1662" y="660"/>
                  </a:lnTo>
                  <a:lnTo>
                    <a:pt x="1668" y="630"/>
                  </a:lnTo>
                  <a:lnTo>
                    <a:pt x="1647" y="621"/>
                  </a:lnTo>
                  <a:lnTo>
                    <a:pt x="1629" y="576"/>
                  </a:lnTo>
                  <a:lnTo>
                    <a:pt x="1656" y="558"/>
                  </a:lnTo>
                  <a:lnTo>
                    <a:pt x="1632" y="534"/>
                  </a:lnTo>
                  <a:lnTo>
                    <a:pt x="1623" y="513"/>
                  </a:lnTo>
                  <a:lnTo>
                    <a:pt x="1626" y="483"/>
                  </a:lnTo>
                  <a:lnTo>
                    <a:pt x="1587" y="492"/>
                  </a:lnTo>
                  <a:lnTo>
                    <a:pt x="1563" y="498"/>
                  </a:lnTo>
                  <a:lnTo>
                    <a:pt x="1527" y="474"/>
                  </a:lnTo>
                  <a:lnTo>
                    <a:pt x="1473" y="492"/>
                  </a:lnTo>
                  <a:lnTo>
                    <a:pt x="1479" y="537"/>
                  </a:lnTo>
                  <a:lnTo>
                    <a:pt x="1449" y="552"/>
                  </a:lnTo>
                  <a:lnTo>
                    <a:pt x="1413" y="582"/>
                  </a:lnTo>
                  <a:lnTo>
                    <a:pt x="1380" y="558"/>
                  </a:lnTo>
                  <a:lnTo>
                    <a:pt x="1326" y="567"/>
                  </a:lnTo>
                  <a:lnTo>
                    <a:pt x="1302" y="501"/>
                  </a:lnTo>
                  <a:lnTo>
                    <a:pt x="1326" y="450"/>
                  </a:lnTo>
                  <a:lnTo>
                    <a:pt x="1350" y="429"/>
                  </a:lnTo>
                  <a:lnTo>
                    <a:pt x="1335" y="372"/>
                  </a:lnTo>
                  <a:lnTo>
                    <a:pt x="1317" y="279"/>
                  </a:lnTo>
                  <a:lnTo>
                    <a:pt x="882" y="222"/>
                  </a:lnTo>
                  <a:lnTo>
                    <a:pt x="879" y="159"/>
                  </a:lnTo>
                  <a:lnTo>
                    <a:pt x="834" y="162"/>
                  </a:lnTo>
                  <a:lnTo>
                    <a:pt x="798" y="111"/>
                  </a:lnTo>
                  <a:lnTo>
                    <a:pt x="729" y="126"/>
                  </a:lnTo>
                  <a:lnTo>
                    <a:pt x="687" y="144"/>
                  </a:lnTo>
                  <a:lnTo>
                    <a:pt x="654" y="102"/>
                  </a:lnTo>
                  <a:lnTo>
                    <a:pt x="627" y="102"/>
                  </a:lnTo>
                  <a:lnTo>
                    <a:pt x="591" y="105"/>
                  </a:lnTo>
                  <a:lnTo>
                    <a:pt x="552" y="123"/>
                  </a:lnTo>
                  <a:lnTo>
                    <a:pt x="516" y="96"/>
                  </a:lnTo>
                  <a:lnTo>
                    <a:pt x="474" y="102"/>
                  </a:lnTo>
                  <a:lnTo>
                    <a:pt x="441" y="111"/>
                  </a:lnTo>
                  <a:lnTo>
                    <a:pt x="423" y="72"/>
                  </a:lnTo>
                  <a:lnTo>
                    <a:pt x="396" y="51"/>
                  </a:lnTo>
                  <a:lnTo>
                    <a:pt x="372" y="0"/>
                  </a:lnTo>
                  <a:lnTo>
                    <a:pt x="339" y="33"/>
                  </a:lnTo>
                  <a:lnTo>
                    <a:pt x="312" y="9"/>
                  </a:lnTo>
                  <a:lnTo>
                    <a:pt x="282" y="6"/>
                  </a:lnTo>
                  <a:lnTo>
                    <a:pt x="264" y="63"/>
                  </a:lnTo>
                  <a:lnTo>
                    <a:pt x="240" y="36"/>
                  </a:lnTo>
                  <a:lnTo>
                    <a:pt x="207" y="33"/>
                  </a:lnTo>
                  <a:lnTo>
                    <a:pt x="189" y="42"/>
                  </a:lnTo>
                  <a:lnTo>
                    <a:pt x="165" y="66"/>
                  </a:lnTo>
                  <a:lnTo>
                    <a:pt x="180" y="102"/>
                  </a:lnTo>
                  <a:lnTo>
                    <a:pt x="180" y="126"/>
                  </a:lnTo>
                  <a:lnTo>
                    <a:pt x="177" y="147"/>
                  </a:lnTo>
                  <a:lnTo>
                    <a:pt x="0" y="381"/>
                  </a:lnTo>
                  <a:lnTo>
                    <a:pt x="66" y="666"/>
                  </a:lnTo>
                  <a:lnTo>
                    <a:pt x="135" y="1074"/>
                  </a:lnTo>
                  <a:lnTo>
                    <a:pt x="120" y="1098"/>
                  </a:lnTo>
                  <a:lnTo>
                    <a:pt x="141" y="1128"/>
                  </a:lnTo>
                  <a:lnTo>
                    <a:pt x="117" y="1197"/>
                  </a:lnTo>
                  <a:lnTo>
                    <a:pt x="147" y="1221"/>
                  </a:lnTo>
                  <a:lnTo>
                    <a:pt x="141" y="1263"/>
                  </a:lnTo>
                  <a:lnTo>
                    <a:pt x="99" y="1260"/>
                  </a:lnTo>
                  <a:lnTo>
                    <a:pt x="90" y="1293"/>
                  </a:lnTo>
                  <a:lnTo>
                    <a:pt x="114" y="1317"/>
                  </a:lnTo>
                  <a:lnTo>
                    <a:pt x="72" y="1365"/>
                  </a:lnTo>
                  <a:lnTo>
                    <a:pt x="93" y="1383"/>
                  </a:lnTo>
                  <a:lnTo>
                    <a:pt x="99" y="1404"/>
                  </a:lnTo>
                  <a:lnTo>
                    <a:pt x="90" y="1443"/>
                  </a:lnTo>
                  <a:lnTo>
                    <a:pt x="93" y="1470"/>
                  </a:lnTo>
                  <a:lnTo>
                    <a:pt x="102" y="1545"/>
                  </a:lnTo>
                  <a:lnTo>
                    <a:pt x="72" y="1569"/>
                  </a:lnTo>
                  <a:lnTo>
                    <a:pt x="99" y="1593"/>
                  </a:lnTo>
                  <a:lnTo>
                    <a:pt x="126" y="1566"/>
                  </a:lnTo>
                  <a:lnTo>
                    <a:pt x="165" y="1575"/>
                  </a:lnTo>
                  <a:lnTo>
                    <a:pt x="228" y="1581"/>
                  </a:lnTo>
                  <a:lnTo>
                    <a:pt x="285" y="1518"/>
                  </a:lnTo>
                  <a:lnTo>
                    <a:pt x="303" y="1509"/>
                  </a:lnTo>
                  <a:lnTo>
                    <a:pt x="348" y="1503"/>
                  </a:lnTo>
                  <a:lnTo>
                    <a:pt x="342" y="1566"/>
                  </a:lnTo>
                  <a:lnTo>
                    <a:pt x="318" y="1611"/>
                  </a:lnTo>
                  <a:lnTo>
                    <a:pt x="363" y="1614"/>
                  </a:lnTo>
                  <a:lnTo>
                    <a:pt x="411" y="1665"/>
                  </a:lnTo>
                  <a:lnTo>
                    <a:pt x="438" y="1674"/>
                  </a:lnTo>
                  <a:lnTo>
                    <a:pt x="489" y="1674"/>
                  </a:lnTo>
                  <a:lnTo>
                    <a:pt x="531" y="1719"/>
                  </a:lnTo>
                  <a:lnTo>
                    <a:pt x="567" y="1731"/>
                  </a:lnTo>
                  <a:lnTo>
                    <a:pt x="615" y="1725"/>
                  </a:lnTo>
                  <a:lnTo>
                    <a:pt x="630" y="1740"/>
                  </a:lnTo>
                  <a:lnTo>
                    <a:pt x="627" y="1752"/>
                  </a:lnTo>
                  <a:lnTo>
                    <a:pt x="636" y="1761"/>
                  </a:lnTo>
                  <a:lnTo>
                    <a:pt x="636" y="1788"/>
                  </a:lnTo>
                  <a:lnTo>
                    <a:pt x="666" y="1797"/>
                  </a:lnTo>
                  <a:lnTo>
                    <a:pt x="717" y="1812"/>
                  </a:lnTo>
                  <a:lnTo>
                    <a:pt x="714" y="1854"/>
                  </a:lnTo>
                  <a:lnTo>
                    <a:pt x="741" y="1899"/>
                  </a:lnTo>
                  <a:lnTo>
                    <a:pt x="783" y="1860"/>
                  </a:lnTo>
                  <a:lnTo>
                    <a:pt x="804" y="1845"/>
                  </a:lnTo>
                  <a:lnTo>
                    <a:pt x="834" y="1830"/>
                  </a:lnTo>
                  <a:lnTo>
                    <a:pt x="837" y="1800"/>
                  </a:lnTo>
                  <a:lnTo>
                    <a:pt x="855" y="1782"/>
                  </a:lnTo>
                  <a:lnTo>
                    <a:pt x="894" y="1800"/>
                  </a:lnTo>
                  <a:lnTo>
                    <a:pt x="924" y="1761"/>
                  </a:lnTo>
                  <a:lnTo>
                    <a:pt x="918" y="1734"/>
                  </a:lnTo>
                  <a:lnTo>
                    <a:pt x="978" y="1737"/>
                  </a:lnTo>
                  <a:lnTo>
                    <a:pt x="1017" y="1719"/>
                  </a:lnTo>
                  <a:lnTo>
                    <a:pt x="1029" y="1695"/>
                  </a:lnTo>
                  <a:lnTo>
                    <a:pt x="1056" y="1680"/>
                  </a:lnTo>
                  <a:lnTo>
                    <a:pt x="1107" y="1665"/>
                  </a:lnTo>
                  <a:lnTo>
                    <a:pt x="1116" y="1626"/>
                  </a:lnTo>
                  <a:lnTo>
                    <a:pt x="1134" y="1599"/>
                  </a:lnTo>
                  <a:lnTo>
                    <a:pt x="1176" y="1578"/>
                  </a:lnTo>
                  <a:lnTo>
                    <a:pt x="1176" y="1542"/>
                  </a:lnTo>
                  <a:lnTo>
                    <a:pt x="1176" y="1503"/>
                  </a:lnTo>
                  <a:lnTo>
                    <a:pt x="1194" y="1494"/>
                  </a:lnTo>
                  <a:lnTo>
                    <a:pt x="1218" y="1470"/>
                  </a:lnTo>
                  <a:lnTo>
                    <a:pt x="1254" y="1449"/>
                  </a:lnTo>
                  <a:lnTo>
                    <a:pt x="1281" y="1434"/>
                  </a:lnTo>
                  <a:lnTo>
                    <a:pt x="1320" y="1422"/>
                  </a:lnTo>
                  <a:lnTo>
                    <a:pt x="1356" y="1419"/>
                  </a:lnTo>
                  <a:lnTo>
                    <a:pt x="1383" y="1389"/>
                  </a:lnTo>
                  <a:lnTo>
                    <a:pt x="1413" y="1362"/>
                  </a:lnTo>
                  <a:lnTo>
                    <a:pt x="1440" y="1380"/>
                  </a:lnTo>
                  <a:lnTo>
                    <a:pt x="1440" y="1362"/>
                  </a:lnTo>
                  <a:lnTo>
                    <a:pt x="1479" y="1371"/>
                  </a:lnTo>
                  <a:lnTo>
                    <a:pt x="1524" y="1395"/>
                  </a:lnTo>
                  <a:lnTo>
                    <a:pt x="1554" y="1374"/>
                  </a:lnTo>
                  <a:lnTo>
                    <a:pt x="1623" y="1362"/>
                  </a:lnTo>
                  <a:lnTo>
                    <a:pt x="1653" y="1368"/>
                  </a:lnTo>
                  <a:lnTo>
                    <a:pt x="1671" y="1338"/>
                  </a:lnTo>
                  <a:lnTo>
                    <a:pt x="1704" y="1347"/>
                  </a:lnTo>
                  <a:lnTo>
                    <a:pt x="1737" y="1335"/>
                  </a:lnTo>
                  <a:lnTo>
                    <a:pt x="1770" y="1314"/>
                  </a:lnTo>
                  <a:lnTo>
                    <a:pt x="1806" y="1308"/>
                  </a:lnTo>
                  <a:lnTo>
                    <a:pt x="1827" y="1275"/>
                  </a:lnTo>
                  <a:lnTo>
                    <a:pt x="1872" y="1254"/>
                  </a:lnTo>
                  <a:lnTo>
                    <a:pt x="1860" y="1224"/>
                  </a:lnTo>
                  <a:lnTo>
                    <a:pt x="1812" y="1221"/>
                  </a:lnTo>
                  <a:lnTo>
                    <a:pt x="1800" y="1188"/>
                  </a:lnTo>
                  <a:lnTo>
                    <a:pt x="1815" y="1155"/>
                  </a:lnTo>
                  <a:lnTo>
                    <a:pt x="1788" y="1131"/>
                  </a:lnTo>
                  <a:lnTo>
                    <a:pt x="1761" y="1149"/>
                  </a:lnTo>
                  <a:lnTo>
                    <a:pt x="1743" y="1155"/>
                  </a:lnTo>
                  <a:lnTo>
                    <a:pt x="1731" y="1131"/>
                  </a:lnTo>
                  <a:lnTo>
                    <a:pt x="1707" y="1143"/>
                  </a:lnTo>
                  <a:lnTo>
                    <a:pt x="1683" y="1122"/>
                  </a:lnTo>
                  <a:lnTo>
                    <a:pt x="1698" y="1074"/>
                  </a:lnTo>
                  <a:lnTo>
                    <a:pt x="1713" y="1038"/>
                  </a:lnTo>
                  <a:lnTo>
                    <a:pt x="1677" y="1023"/>
                  </a:lnTo>
                  <a:lnTo>
                    <a:pt x="1683" y="993"/>
                  </a:lnTo>
                  <a:lnTo>
                    <a:pt x="1680" y="966"/>
                  </a:lnTo>
                  <a:lnTo>
                    <a:pt x="1668" y="924"/>
                  </a:lnTo>
                  <a:lnTo>
                    <a:pt x="1638" y="903"/>
                  </a:lnTo>
                  <a:lnTo>
                    <a:pt x="1629" y="876"/>
                  </a:lnTo>
                  <a:lnTo>
                    <a:pt x="1626" y="840"/>
                  </a:lnTo>
                  <a:lnTo>
                    <a:pt x="1653" y="810"/>
                  </a:lnTo>
                  <a:lnTo>
                    <a:pt x="1653" y="795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Text Box 125"/>
            <p:cNvSpPr txBox="1">
              <a:spLocks noChangeArrowheads="1"/>
            </p:cNvSpPr>
            <p:nvPr/>
          </p:nvSpPr>
          <p:spPr bwMode="auto">
            <a:xfrm>
              <a:off x="9077325" y="4021139"/>
              <a:ext cx="228600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Knott</a:t>
              </a:r>
            </a:p>
          </p:txBody>
        </p:sp>
        <p:sp>
          <p:nvSpPr>
            <p:cNvPr id="3198" name="Freeform 126"/>
            <p:cNvSpPr>
              <a:spLocks/>
            </p:cNvSpPr>
            <p:nvPr/>
          </p:nvSpPr>
          <p:spPr bwMode="auto">
            <a:xfrm>
              <a:off x="8974139" y="4184651"/>
              <a:ext cx="604837" cy="500063"/>
            </a:xfrm>
            <a:custGeom>
              <a:avLst/>
              <a:gdLst/>
              <a:ahLst/>
              <a:cxnLst>
                <a:cxn ang="0">
                  <a:pos x="2502" y="390"/>
                </a:cxn>
                <a:cxn ang="0">
                  <a:pos x="2130" y="648"/>
                </a:cxn>
                <a:cxn ang="0">
                  <a:pos x="1833" y="822"/>
                </a:cxn>
                <a:cxn ang="0">
                  <a:pos x="1824" y="978"/>
                </a:cxn>
                <a:cxn ang="0">
                  <a:pos x="1827" y="1116"/>
                </a:cxn>
                <a:cxn ang="0">
                  <a:pos x="1797" y="1233"/>
                </a:cxn>
                <a:cxn ang="0">
                  <a:pos x="1731" y="1332"/>
                </a:cxn>
                <a:cxn ang="0">
                  <a:pos x="1584" y="1431"/>
                </a:cxn>
                <a:cxn ang="0">
                  <a:pos x="1410" y="1491"/>
                </a:cxn>
                <a:cxn ang="0">
                  <a:pos x="1302" y="1578"/>
                </a:cxn>
                <a:cxn ang="0">
                  <a:pos x="798" y="1521"/>
                </a:cxn>
                <a:cxn ang="0">
                  <a:pos x="567" y="1644"/>
                </a:cxn>
                <a:cxn ang="0">
                  <a:pos x="492" y="1623"/>
                </a:cxn>
                <a:cxn ang="0">
                  <a:pos x="15" y="1701"/>
                </a:cxn>
                <a:cxn ang="0">
                  <a:pos x="66" y="1602"/>
                </a:cxn>
                <a:cxn ang="0">
                  <a:pos x="138" y="1581"/>
                </a:cxn>
                <a:cxn ang="0">
                  <a:pos x="251" y="1524"/>
                </a:cxn>
                <a:cxn ang="0">
                  <a:pos x="408" y="1458"/>
                </a:cxn>
                <a:cxn ang="0">
                  <a:pos x="378" y="1344"/>
                </a:cxn>
                <a:cxn ang="0">
                  <a:pos x="363" y="1257"/>
                </a:cxn>
                <a:cxn ang="0">
                  <a:pos x="444" y="1203"/>
                </a:cxn>
                <a:cxn ang="0">
                  <a:pos x="459" y="1098"/>
                </a:cxn>
                <a:cxn ang="0">
                  <a:pos x="423" y="999"/>
                </a:cxn>
                <a:cxn ang="0">
                  <a:pos x="363" y="903"/>
                </a:cxn>
                <a:cxn ang="0">
                  <a:pos x="450" y="669"/>
                </a:cxn>
                <a:cxn ang="0">
                  <a:pos x="468" y="621"/>
                </a:cxn>
                <a:cxn ang="0">
                  <a:pos x="552" y="510"/>
                </a:cxn>
                <a:cxn ang="0">
                  <a:pos x="678" y="498"/>
                </a:cxn>
                <a:cxn ang="0">
                  <a:pos x="744" y="546"/>
                </a:cxn>
                <a:cxn ang="0">
                  <a:pos x="798" y="486"/>
                </a:cxn>
                <a:cxn ang="0">
                  <a:pos x="885" y="447"/>
                </a:cxn>
                <a:cxn ang="0">
                  <a:pos x="978" y="405"/>
                </a:cxn>
                <a:cxn ang="0">
                  <a:pos x="1068" y="351"/>
                </a:cxn>
                <a:cxn ang="0">
                  <a:pos x="1137" y="264"/>
                </a:cxn>
                <a:cxn ang="0">
                  <a:pos x="1155" y="180"/>
                </a:cxn>
                <a:cxn ang="0">
                  <a:pos x="1242" y="120"/>
                </a:cxn>
                <a:cxn ang="0">
                  <a:pos x="1344" y="75"/>
                </a:cxn>
                <a:cxn ang="0">
                  <a:pos x="1401" y="48"/>
                </a:cxn>
                <a:cxn ang="0">
                  <a:pos x="1515" y="60"/>
                </a:cxn>
                <a:cxn ang="0">
                  <a:pos x="1632" y="24"/>
                </a:cxn>
                <a:cxn ang="0">
                  <a:pos x="1731" y="0"/>
                </a:cxn>
                <a:cxn ang="0">
                  <a:pos x="1827" y="81"/>
                </a:cxn>
                <a:cxn ang="0">
                  <a:pos x="1887" y="99"/>
                </a:cxn>
                <a:cxn ang="0">
                  <a:pos x="1923" y="159"/>
                </a:cxn>
                <a:cxn ang="0">
                  <a:pos x="1995" y="228"/>
                </a:cxn>
                <a:cxn ang="0">
                  <a:pos x="2055" y="189"/>
                </a:cxn>
                <a:cxn ang="0">
                  <a:pos x="2157" y="138"/>
                </a:cxn>
                <a:cxn ang="0">
                  <a:pos x="2325" y="213"/>
                </a:cxn>
                <a:cxn ang="0">
                  <a:pos x="2412" y="330"/>
                </a:cxn>
              </a:cxnLst>
              <a:rect l="0" t="0" r="r" b="b"/>
              <a:pathLst>
                <a:path w="2502" h="1800">
                  <a:moveTo>
                    <a:pt x="2412" y="330"/>
                  </a:moveTo>
                  <a:lnTo>
                    <a:pt x="2457" y="342"/>
                  </a:lnTo>
                  <a:lnTo>
                    <a:pt x="2502" y="390"/>
                  </a:lnTo>
                  <a:lnTo>
                    <a:pt x="2223" y="567"/>
                  </a:lnTo>
                  <a:lnTo>
                    <a:pt x="2193" y="630"/>
                  </a:lnTo>
                  <a:lnTo>
                    <a:pt x="2130" y="648"/>
                  </a:lnTo>
                  <a:lnTo>
                    <a:pt x="2097" y="699"/>
                  </a:lnTo>
                  <a:lnTo>
                    <a:pt x="2031" y="732"/>
                  </a:lnTo>
                  <a:lnTo>
                    <a:pt x="1833" y="822"/>
                  </a:lnTo>
                  <a:lnTo>
                    <a:pt x="1824" y="873"/>
                  </a:lnTo>
                  <a:lnTo>
                    <a:pt x="1845" y="927"/>
                  </a:lnTo>
                  <a:lnTo>
                    <a:pt x="1824" y="978"/>
                  </a:lnTo>
                  <a:lnTo>
                    <a:pt x="1839" y="1032"/>
                  </a:lnTo>
                  <a:lnTo>
                    <a:pt x="1872" y="1077"/>
                  </a:lnTo>
                  <a:lnTo>
                    <a:pt x="1827" y="1116"/>
                  </a:lnTo>
                  <a:lnTo>
                    <a:pt x="1842" y="1185"/>
                  </a:lnTo>
                  <a:lnTo>
                    <a:pt x="1848" y="1242"/>
                  </a:lnTo>
                  <a:lnTo>
                    <a:pt x="1797" y="1233"/>
                  </a:lnTo>
                  <a:lnTo>
                    <a:pt x="1761" y="1254"/>
                  </a:lnTo>
                  <a:lnTo>
                    <a:pt x="1773" y="1293"/>
                  </a:lnTo>
                  <a:lnTo>
                    <a:pt x="1731" y="1332"/>
                  </a:lnTo>
                  <a:lnTo>
                    <a:pt x="1686" y="1347"/>
                  </a:lnTo>
                  <a:lnTo>
                    <a:pt x="1644" y="1395"/>
                  </a:lnTo>
                  <a:lnTo>
                    <a:pt x="1584" y="1431"/>
                  </a:lnTo>
                  <a:lnTo>
                    <a:pt x="1500" y="1458"/>
                  </a:lnTo>
                  <a:lnTo>
                    <a:pt x="1428" y="1464"/>
                  </a:lnTo>
                  <a:lnTo>
                    <a:pt x="1410" y="1491"/>
                  </a:lnTo>
                  <a:lnTo>
                    <a:pt x="1389" y="1542"/>
                  </a:lnTo>
                  <a:lnTo>
                    <a:pt x="1344" y="1578"/>
                  </a:lnTo>
                  <a:lnTo>
                    <a:pt x="1302" y="1578"/>
                  </a:lnTo>
                  <a:lnTo>
                    <a:pt x="1230" y="1656"/>
                  </a:lnTo>
                  <a:lnTo>
                    <a:pt x="906" y="1443"/>
                  </a:lnTo>
                  <a:lnTo>
                    <a:pt x="798" y="1521"/>
                  </a:lnTo>
                  <a:lnTo>
                    <a:pt x="738" y="1524"/>
                  </a:lnTo>
                  <a:lnTo>
                    <a:pt x="603" y="1593"/>
                  </a:lnTo>
                  <a:lnTo>
                    <a:pt x="567" y="1644"/>
                  </a:lnTo>
                  <a:lnTo>
                    <a:pt x="537" y="1659"/>
                  </a:lnTo>
                  <a:lnTo>
                    <a:pt x="510" y="1653"/>
                  </a:lnTo>
                  <a:lnTo>
                    <a:pt x="492" y="1623"/>
                  </a:lnTo>
                  <a:lnTo>
                    <a:pt x="6" y="1800"/>
                  </a:lnTo>
                  <a:lnTo>
                    <a:pt x="0" y="1728"/>
                  </a:lnTo>
                  <a:lnTo>
                    <a:pt x="15" y="1701"/>
                  </a:lnTo>
                  <a:lnTo>
                    <a:pt x="15" y="1647"/>
                  </a:lnTo>
                  <a:lnTo>
                    <a:pt x="39" y="1617"/>
                  </a:lnTo>
                  <a:lnTo>
                    <a:pt x="66" y="1602"/>
                  </a:lnTo>
                  <a:lnTo>
                    <a:pt x="102" y="1611"/>
                  </a:lnTo>
                  <a:lnTo>
                    <a:pt x="102" y="1566"/>
                  </a:lnTo>
                  <a:lnTo>
                    <a:pt x="138" y="1581"/>
                  </a:lnTo>
                  <a:lnTo>
                    <a:pt x="195" y="1590"/>
                  </a:lnTo>
                  <a:lnTo>
                    <a:pt x="255" y="1557"/>
                  </a:lnTo>
                  <a:lnTo>
                    <a:pt x="251" y="1524"/>
                  </a:lnTo>
                  <a:lnTo>
                    <a:pt x="318" y="1491"/>
                  </a:lnTo>
                  <a:lnTo>
                    <a:pt x="369" y="1464"/>
                  </a:lnTo>
                  <a:lnTo>
                    <a:pt x="408" y="1458"/>
                  </a:lnTo>
                  <a:lnTo>
                    <a:pt x="402" y="1410"/>
                  </a:lnTo>
                  <a:lnTo>
                    <a:pt x="426" y="1362"/>
                  </a:lnTo>
                  <a:lnTo>
                    <a:pt x="378" y="1344"/>
                  </a:lnTo>
                  <a:lnTo>
                    <a:pt x="330" y="1311"/>
                  </a:lnTo>
                  <a:lnTo>
                    <a:pt x="321" y="1281"/>
                  </a:lnTo>
                  <a:lnTo>
                    <a:pt x="363" y="1257"/>
                  </a:lnTo>
                  <a:lnTo>
                    <a:pt x="390" y="1218"/>
                  </a:lnTo>
                  <a:lnTo>
                    <a:pt x="402" y="1221"/>
                  </a:lnTo>
                  <a:lnTo>
                    <a:pt x="444" y="1203"/>
                  </a:lnTo>
                  <a:lnTo>
                    <a:pt x="417" y="1173"/>
                  </a:lnTo>
                  <a:lnTo>
                    <a:pt x="444" y="1137"/>
                  </a:lnTo>
                  <a:lnTo>
                    <a:pt x="459" y="1098"/>
                  </a:lnTo>
                  <a:lnTo>
                    <a:pt x="423" y="1068"/>
                  </a:lnTo>
                  <a:lnTo>
                    <a:pt x="399" y="1023"/>
                  </a:lnTo>
                  <a:lnTo>
                    <a:pt x="423" y="999"/>
                  </a:lnTo>
                  <a:lnTo>
                    <a:pt x="405" y="978"/>
                  </a:lnTo>
                  <a:lnTo>
                    <a:pt x="381" y="951"/>
                  </a:lnTo>
                  <a:lnTo>
                    <a:pt x="363" y="903"/>
                  </a:lnTo>
                  <a:lnTo>
                    <a:pt x="393" y="840"/>
                  </a:lnTo>
                  <a:lnTo>
                    <a:pt x="429" y="753"/>
                  </a:lnTo>
                  <a:lnTo>
                    <a:pt x="450" y="669"/>
                  </a:lnTo>
                  <a:lnTo>
                    <a:pt x="411" y="621"/>
                  </a:lnTo>
                  <a:lnTo>
                    <a:pt x="420" y="621"/>
                  </a:lnTo>
                  <a:lnTo>
                    <a:pt x="468" y="621"/>
                  </a:lnTo>
                  <a:lnTo>
                    <a:pt x="510" y="588"/>
                  </a:lnTo>
                  <a:lnTo>
                    <a:pt x="537" y="567"/>
                  </a:lnTo>
                  <a:lnTo>
                    <a:pt x="552" y="510"/>
                  </a:lnTo>
                  <a:lnTo>
                    <a:pt x="597" y="474"/>
                  </a:lnTo>
                  <a:lnTo>
                    <a:pt x="627" y="483"/>
                  </a:lnTo>
                  <a:lnTo>
                    <a:pt x="678" y="498"/>
                  </a:lnTo>
                  <a:lnTo>
                    <a:pt x="675" y="540"/>
                  </a:lnTo>
                  <a:lnTo>
                    <a:pt x="702" y="585"/>
                  </a:lnTo>
                  <a:lnTo>
                    <a:pt x="744" y="546"/>
                  </a:lnTo>
                  <a:lnTo>
                    <a:pt x="765" y="531"/>
                  </a:lnTo>
                  <a:lnTo>
                    <a:pt x="795" y="516"/>
                  </a:lnTo>
                  <a:lnTo>
                    <a:pt x="798" y="486"/>
                  </a:lnTo>
                  <a:lnTo>
                    <a:pt x="816" y="468"/>
                  </a:lnTo>
                  <a:lnTo>
                    <a:pt x="855" y="486"/>
                  </a:lnTo>
                  <a:lnTo>
                    <a:pt x="885" y="447"/>
                  </a:lnTo>
                  <a:lnTo>
                    <a:pt x="879" y="420"/>
                  </a:lnTo>
                  <a:lnTo>
                    <a:pt x="939" y="423"/>
                  </a:lnTo>
                  <a:lnTo>
                    <a:pt x="978" y="405"/>
                  </a:lnTo>
                  <a:lnTo>
                    <a:pt x="990" y="381"/>
                  </a:lnTo>
                  <a:lnTo>
                    <a:pt x="1017" y="366"/>
                  </a:lnTo>
                  <a:lnTo>
                    <a:pt x="1068" y="351"/>
                  </a:lnTo>
                  <a:lnTo>
                    <a:pt x="1077" y="312"/>
                  </a:lnTo>
                  <a:lnTo>
                    <a:pt x="1095" y="285"/>
                  </a:lnTo>
                  <a:lnTo>
                    <a:pt x="1137" y="264"/>
                  </a:lnTo>
                  <a:lnTo>
                    <a:pt x="1137" y="228"/>
                  </a:lnTo>
                  <a:lnTo>
                    <a:pt x="1137" y="189"/>
                  </a:lnTo>
                  <a:lnTo>
                    <a:pt x="1155" y="180"/>
                  </a:lnTo>
                  <a:lnTo>
                    <a:pt x="1179" y="156"/>
                  </a:lnTo>
                  <a:lnTo>
                    <a:pt x="1215" y="135"/>
                  </a:lnTo>
                  <a:lnTo>
                    <a:pt x="1242" y="120"/>
                  </a:lnTo>
                  <a:lnTo>
                    <a:pt x="1281" y="108"/>
                  </a:lnTo>
                  <a:lnTo>
                    <a:pt x="1317" y="105"/>
                  </a:lnTo>
                  <a:lnTo>
                    <a:pt x="1344" y="75"/>
                  </a:lnTo>
                  <a:lnTo>
                    <a:pt x="1374" y="48"/>
                  </a:lnTo>
                  <a:lnTo>
                    <a:pt x="1401" y="66"/>
                  </a:lnTo>
                  <a:lnTo>
                    <a:pt x="1401" y="48"/>
                  </a:lnTo>
                  <a:lnTo>
                    <a:pt x="1440" y="57"/>
                  </a:lnTo>
                  <a:lnTo>
                    <a:pt x="1485" y="81"/>
                  </a:lnTo>
                  <a:lnTo>
                    <a:pt x="1515" y="60"/>
                  </a:lnTo>
                  <a:lnTo>
                    <a:pt x="1584" y="48"/>
                  </a:lnTo>
                  <a:lnTo>
                    <a:pt x="1614" y="54"/>
                  </a:lnTo>
                  <a:lnTo>
                    <a:pt x="1632" y="24"/>
                  </a:lnTo>
                  <a:lnTo>
                    <a:pt x="1665" y="33"/>
                  </a:lnTo>
                  <a:lnTo>
                    <a:pt x="1698" y="21"/>
                  </a:lnTo>
                  <a:lnTo>
                    <a:pt x="1731" y="0"/>
                  </a:lnTo>
                  <a:lnTo>
                    <a:pt x="1779" y="39"/>
                  </a:lnTo>
                  <a:lnTo>
                    <a:pt x="1785" y="81"/>
                  </a:lnTo>
                  <a:lnTo>
                    <a:pt x="1827" y="81"/>
                  </a:lnTo>
                  <a:lnTo>
                    <a:pt x="1848" y="63"/>
                  </a:lnTo>
                  <a:lnTo>
                    <a:pt x="1884" y="75"/>
                  </a:lnTo>
                  <a:lnTo>
                    <a:pt x="1887" y="99"/>
                  </a:lnTo>
                  <a:lnTo>
                    <a:pt x="1878" y="141"/>
                  </a:lnTo>
                  <a:lnTo>
                    <a:pt x="1890" y="165"/>
                  </a:lnTo>
                  <a:lnTo>
                    <a:pt x="1923" y="159"/>
                  </a:lnTo>
                  <a:lnTo>
                    <a:pt x="1923" y="201"/>
                  </a:lnTo>
                  <a:lnTo>
                    <a:pt x="1965" y="237"/>
                  </a:lnTo>
                  <a:lnTo>
                    <a:pt x="1995" y="228"/>
                  </a:lnTo>
                  <a:lnTo>
                    <a:pt x="1998" y="231"/>
                  </a:lnTo>
                  <a:lnTo>
                    <a:pt x="2046" y="225"/>
                  </a:lnTo>
                  <a:lnTo>
                    <a:pt x="2055" y="189"/>
                  </a:lnTo>
                  <a:lnTo>
                    <a:pt x="2091" y="183"/>
                  </a:lnTo>
                  <a:lnTo>
                    <a:pt x="2118" y="147"/>
                  </a:lnTo>
                  <a:lnTo>
                    <a:pt x="2157" y="138"/>
                  </a:lnTo>
                  <a:lnTo>
                    <a:pt x="2202" y="111"/>
                  </a:lnTo>
                  <a:lnTo>
                    <a:pt x="2256" y="165"/>
                  </a:lnTo>
                  <a:lnTo>
                    <a:pt x="2325" y="213"/>
                  </a:lnTo>
                  <a:lnTo>
                    <a:pt x="2373" y="258"/>
                  </a:lnTo>
                  <a:lnTo>
                    <a:pt x="2361" y="294"/>
                  </a:lnTo>
                  <a:lnTo>
                    <a:pt x="2412" y="33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Text Box 127"/>
            <p:cNvSpPr txBox="1">
              <a:spLocks noChangeArrowheads="1"/>
            </p:cNvSpPr>
            <p:nvPr/>
          </p:nvSpPr>
          <p:spPr bwMode="auto">
            <a:xfrm>
              <a:off x="9099550" y="4416426"/>
              <a:ext cx="304800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Letcher</a:t>
              </a:r>
            </a:p>
          </p:txBody>
        </p:sp>
        <p:sp>
          <p:nvSpPr>
            <p:cNvPr id="3200" name="Text Box 128"/>
            <p:cNvSpPr txBox="1">
              <a:spLocks noChangeArrowheads="1"/>
            </p:cNvSpPr>
            <p:nvPr/>
          </p:nvSpPr>
          <p:spPr bwMode="auto">
            <a:xfrm>
              <a:off x="8280401" y="4344829"/>
              <a:ext cx="217477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Clay</a:t>
              </a:r>
            </a:p>
          </p:txBody>
        </p:sp>
        <p:sp>
          <p:nvSpPr>
            <p:cNvPr id="3201" name="Text Box 129"/>
            <p:cNvSpPr txBox="1">
              <a:spLocks noChangeArrowheads="1"/>
            </p:cNvSpPr>
            <p:nvPr/>
          </p:nvSpPr>
          <p:spPr bwMode="auto">
            <a:xfrm rot="16931802">
              <a:off x="7893050" y="3940890"/>
              <a:ext cx="306388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Jackson</a:t>
              </a:r>
            </a:p>
          </p:txBody>
        </p:sp>
        <p:sp>
          <p:nvSpPr>
            <p:cNvPr id="3202" name="Freeform 130"/>
            <p:cNvSpPr>
              <a:spLocks/>
            </p:cNvSpPr>
            <p:nvPr/>
          </p:nvSpPr>
          <p:spPr bwMode="auto">
            <a:xfrm>
              <a:off x="7539038" y="3844925"/>
              <a:ext cx="392112" cy="560388"/>
            </a:xfrm>
            <a:custGeom>
              <a:avLst/>
              <a:gdLst/>
              <a:ahLst/>
              <a:cxnLst>
                <a:cxn ang="0">
                  <a:pos x="942" y="1996"/>
                </a:cxn>
                <a:cxn ang="0">
                  <a:pos x="1054" y="1940"/>
                </a:cxn>
                <a:cxn ang="0">
                  <a:pos x="1010" y="1840"/>
                </a:cxn>
                <a:cxn ang="0">
                  <a:pos x="1050" y="1796"/>
                </a:cxn>
                <a:cxn ang="0">
                  <a:pos x="1042" y="1728"/>
                </a:cxn>
                <a:cxn ang="0">
                  <a:pos x="1086" y="1652"/>
                </a:cxn>
                <a:cxn ang="0">
                  <a:pos x="1162" y="1692"/>
                </a:cxn>
                <a:cxn ang="0">
                  <a:pos x="1174" y="1592"/>
                </a:cxn>
                <a:cxn ang="0">
                  <a:pos x="1254" y="1592"/>
                </a:cxn>
                <a:cxn ang="0">
                  <a:pos x="1322" y="1396"/>
                </a:cxn>
                <a:cxn ang="0">
                  <a:pos x="1382" y="1336"/>
                </a:cxn>
                <a:cxn ang="0">
                  <a:pos x="1453" y="1270"/>
                </a:cxn>
                <a:cxn ang="0">
                  <a:pos x="1564" y="1256"/>
                </a:cxn>
                <a:cxn ang="0">
                  <a:pos x="1539" y="1140"/>
                </a:cxn>
                <a:cxn ang="0">
                  <a:pos x="1590" y="1092"/>
                </a:cxn>
                <a:cxn ang="0">
                  <a:pos x="1605" y="1026"/>
                </a:cxn>
                <a:cxn ang="0">
                  <a:pos x="1569" y="993"/>
                </a:cxn>
                <a:cxn ang="0">
                  <a:pos x="1608" y="957"/>
                </a:cxn>
                <a:cxn ang="0">
                  <a:pos x="1548" y="921"/>
                </a:cxn>
                <a:cxn ang="0">
                  <a:pos x="1437" y="828"/>
                </a:cxn>
                <a:cxn ang="0">
                  <a:pos x="1458" y="705"/>
                </a:cxn>
                <a:cxn ang="0">
                  <a:pos x="1473" y="639"/>
                </a:cxn>
                <a:cxn ang="0">
                  <a:pos x="1404" y="555"/>
                </a:cxn>
                <a:cxn ang="0">
                  <a:pos x="1365" y="465"/>
                </a:cxn>
                <a:cxn ang="0">
                  <a:pos x="1344" y="405"/>
                </a:cxn>
                <a:cxn ang="0">
                  <a:pos x="1305" y="330"/>
                </a:cxn>
                <a:cxn ang="0">
                  <a:pos x="1275" y="261"/>
                </a:cxn>
                <a:cxn ang="0">
                  <a:pos x="1269" y="153"/>
                </a:cxn>
                <a:cxn ang="0">
                  <a:pos x="1247" y="78"/>
                </a:cxn>
                <a:cxn ang="0">
                  <a:pos x="1167" y="71"/>
                </a:cxn>
                <a:cxn ang="0">
                  <a:pos x="1088" y="77"/>
                </a:cxn>
                <a:cxn ang="0">
                  <a:pos x="1014" y="129"/>
                </a:cxn>
                <a:cxn ang="0">
                  <a:pos x="903" y="83"/>
                </a:cxn>
                <a:cxn ang="0">
                  <a:pos x="846" y="57"/>
                </a:cxn>
                <a:cxn ang="0">
                  <a:pos x="821" y="18"/>
                </a:cxn>
                <a:cxn ang="0">
                  <a:pos x="780" y="53"/>
                </a:cxn>
                <a:cxn ang="0">
                  <a:pos x="716" y="8"/>
                </a:cxn>
                <a:cxn ang="0">
                  <a:pos x="648" y="12"/>
                </a:cxn>
                <a:cxn ang="0">
                  <a:pos x="631" y="67"/>
                </a:cxn>
                <a:cxn ang="0">
                  <a:pos x="636" y="108"/>
                </a:cxn>
                <a:cxn ang="0">
                  <a:pos x="596" y="150"/>
                </a:cxn>
                <a:cxn ang="0">
                  <a:pos x="621" y="194"/>
                </a:cxn>
                <a:cxn ang="0">
                  <a:pos x="600" y="270"/>
                </a:cxn>
                <a:cxn ang="0">
                  <a:pos x="552" y="333"/>
                </a:cxn>
                <a:cxn ang="0">
                  <a:pos x="482" y="362"/>
                </a:cxn>
                <a:cxn ang="0">
                  <a:pos x="12" y="1179"/>
                </a:cxn>
              </a:cxnLst>
              <a:rect l="0" t="0" r="r" b="b"/>
              <a:pathLst>
                <a:path w="1617" h="2009">
                  <a:moveTo>
                    <a:pt x="396" y="1557"/>
                  </a:moveTo>
                  <a:lnTo>
                    <a:pt x="876" y="2009"/>
                  </a:lnTo>
                  <a:lnTo>
                    <a:pt x="942" y="1996"/>
                  </a:lnTo>
                  <a:lnTo>
                    <a:pt x="1002" y="1980"/>
                  </a:lnTo>
                  <a:lnTo>
                    <a:pt x="1038" y="1964"/>
                  </a:lnTo>
                  <a:lnTo>
                    <a:pt x="1054" y="1940"/>
                  </a:lnTo>
                  <a:lnTo>
                    <a:pt x="990" y="1896"/>
                  </a:lnTo>
                  <a:lnTo>
                    <a:pt x="978" y="1856"/>
                  </a:lnTo>
                  <a:lnTo>
                    <a:pt x="1010" y="1840"/>
                  </a:lnTo>
                  <a:lnTo>
                    <a:pt x="1046" y="1844"/>
                  </a:lnTo>
                  <a:lnTo>
                    <a:pt x="1078" y="1816"/>
                  </a:lnTo>
                  <a:lnTo>
                    <a:pt x="1050" y="1796"/>
                  </a:lnTo>
                  <a:lnTo>
                    <a:pt x="1018" y="1772"/>
                  </a:lnTo>
                  <a:lnTo>
                    <a:pt x="1062" y="1756"/>
                  </a:lnTo>
                  <a:lnTo>
                    <a:pt x="1042" y="1728"/>
                  </a:lnTo>
                  <a:lnTo>
                    <a:pt x="1058" y="1708"/>
                  </a:lnTo>
                  <a:lnTo>
                    <a:pt x="1086" y="1688"/>
                  </a:lnTo>
                  <a:lnTo>
                    <a:pt x="1086" y="1652"/>
                  </a:lnTo>
                  <a:lnTo>
                    <a:pt x="1114" y="1620"/>
                  </a:lnTo>
                  <a:lnTo>
                    <a:pt x="1122" y="1664"/>
                  </a:lnTo>
                  <a:lnTo>
                    <a:pt x="1162" y="1692"/>
                  </a:lnTo>
                  <a:lnTo>
                    <a:pt x="1174" y="1672"/>
                  </a:lnTo>
                  <a:lnTo>
                    <a:pt x="1158" y="1644"/>
                  </a:lnTo>
                  <a:lnTo>
                    <a:pt x="1174" y="1592"/>
                  </a:lnTo>
                  <a:lnTo>
                    <a:pt x="1214" y="1572"/>
                  </a:lnTo>
                  <a:lnTo>
                    <a:pt x="1222" y="1640"/>
                  </a:lnTo>
                  <a:lnTo>
                    <a:pt x="1254" y="1592"/>
                  </a:lnTo>
                  <a:lnTo>
                    <a:pt x="1250" y="1392"/>
                  </a:lnTo>
                  <a:lnTo>
                    <a:pt x="1294" y="1408"/>
                  </a:lnTo>
                  <a:lnTo>
                    <a:pt x="1322" y="1396"/>
                  </a:lnTo>
                  <a:lnTo>
                    <a:pt x="1338" y="1372"/>
                  </a:lnTo>
                  <a:lnTo>
                    <a:pt x="1366" y="1368"/>
                  </a:lnTo>
                  <a:lnTo>
                    <a:pt x="1382" y="1336"/>
                  </a:lnTo>
                  <a:lnTo>
                    <a:pt x="1402" y="1321"/>
                  </a:lnTo>
                  <a:lnTo>
                    <a:pt x="1410" y="1280"/>
                  </a:lnTo>
                  <a:lnTo>
                    <a:pt x="1453" y="1270"/>
                  </a:lnTo>
                  <a:lnTo>
                    <a:pt x="1488" y="1291"/>
                  </a:lnTo>
                  <a:lnTo>
                    <a:pt x="1521" y="1261"/>
                  </a:lnTo>
                  <a:lnTo>
                    <a:pt x="1564" y="1256"/>
                  </a:lnTo>
                  <a:lnTo>
                    <a:pt x="1594" y="1249"/>
                  </a:lnTo>
                  <a:lnTo>
                    <a:pt x="1593" y="1192"/>
                  </a:lnTo>
                  <a:lnTo>
                    <a:pt x="1539" y="1140"/>
                  </a:lnTo>
                  <a:lnTo>
                    <a:pt x="1560" y="1122"/>
                  </a:lnTo>
                  <a:lnTo>
                    <a:pt x="1593" y="1107"/>
                  </a:lnTo>
                  <a:lnTo>
                    <a:pt x="1590" y="1092"/>
                  </a:lnTo>
                  <a:lnTo>
                    <a:pt x="1557" y="1065"/>
                  </a:lnTo>
                  <a:lnTo>
                    <a:pt x="1572" y="1041"/>
                  </a:lnTo>
                  <a:lnTo>
                    <a:pt x="1605" y="1026"/>
                  </a:lnTo>
                  <a:lnTo>
                    <a:pt x="1590" y="1014"/>
                  </a:lnTo>
                  <a:lnTo>
                    <a:pt x="1557" y="1011"/>
                  </a:lnTo>
                  <a:lnTo>
                    <a:pt x="1569" y="993"/>
                  </a:lnTo>
                  <a:lnTo>
                    <a:pt x="1593" y="984"/>
                  </a:lnTo>
                  <a:lnTo>
                    <a:pt x="1617" y="975"/>
                  </a:lnTo>
                  <a:lnTo>
                    <a:pt x="1608" y="957"/>
                  </a:lnTo>
                  <a:lnTo>
                    <a:pt x="1587" y="939"/>
                  </a:lnTo>
                  <a:lnTo>
                    <a:pt x="1593" y="915"/>
                  </a:lnTo>
                  <a:lnTo>
                    <a:pt x="1548" y="921"/>
                  </a:lnTo>
                  <a:lnTo>
                    <a:pt x="1512" y="885"/>
                  </a:lnTo>
                  <a:lnTo>
                    <a:pt x="1464" y="852"/>
                  </a:lnTo>
                  <a:lnTo>
                    <a:pt x="1437" y="828"/>
                  </a:lnTo>
                  <a:lnTo>
                    <a:pt x="1425" y="756"/>
                  </a:lnTo>
                  <a:lnTo>
                    <a:pt x="1458" y="732"/>
                  </a:lnTo>
                  <a:lnTo>
                    <a:pt x="1458" y="705"/>
                  </a:lnTo>
                  <a:lnTo>
                    <a:pt x="1461" y="687"/>
                  </a:lnTo>
                  <a:lnTo>
                    <a:pt x="1479" y="669"/>
                  </a:lnTo>
                  <a:lnTo>
                    <a:pt x="1473" y="639"/>
                  </a:lnTo>
                  <a:lnTo>
                    <a:pt x="1440" y="615"/>
                  </a:lnTo>
                  <a:lnTo>
                    <a:pt x="1431" y="582"/>
                  </a:lnTo>
                  <a:lnTo>
                    <a:pt x="1404" y="555"/>
                  </a:lnTo>
                  <a:lnTo>
                    <a:pt x="1407" y="528"/>
                  </a:lnTo>
                  <a:lnTo>
                    <a:pt x="1365" y="492"/>
                  </a:lnTo>
                  <a:lnTo>
                    <a:pt x="1365" y="465"/>
                  </a:lnTo>
                  <a:lnTo>
                    <a:pt x="1365" y="447"/>
                  </a:lnTo>
                  <a:lnTo>
                    <a:pt x="1338" y="447"/>
                  </a:lnTo>
                  <a:lnTo>
                    <a:pt x="1344" y="405"/>
                  </a:lnTo>
                  <a:lnTo>
                    <a:pt x="1317" y="396"/>
                  </a:lnTo>
                  <a:lnTo>
                    <a:pt x="1317" y="363"/>
                  </a:lnTo>
                  <a:lnTo>
                    <a:pt x="1305" y="330"/>
                  </a:lnTo>
                  <a:lnTo>
                    <a:pt x="1296" y="300"/>
                  </a:lnTo>
                  <a:lnTo>
                    <a:pt x="1278" y="288"/>
                  </a:lnTo>
                  <a:lnTo>
                    <a:pt x="1275" y="261"/>
                  </a:lnTo>
                  <a:lnTo>
                    <a:pt x="1290" y="237"/>
                  </a:lnTo>
                  <a:lnTo>
                    <a:pt x="1269" y="201"/>
                  </a:lnTo>
                  <a:lnTo>
                    <a:pt x="1269" y="153"/>
                  </a:lnTo>
                  <a:lnTo>
                    <a:pt x="1290" y="129"/>
                  </a:lnTo>
                  <a:lnTo>
                    <a:pt x="1287" y="75"/>
                  </a:lnTo>
                  <a:lnTo>
                    <a:pt x="1247" y="78"/>
                  </a:lnTo>
                  <a:lnTo>
                    <a:pt x="1221" y="71"/>
                  </a:lnTo>
                  <a:lnTo>
                    <a:pt x="1194" y="62"/>
                  </a:lnTo>
                  <a:lnTo>
                    <a:pt x="1167" y="71"/>
                  </a:lnTo>
                  <a:lnTo>
                    <a:pt x="1137" y="89"/>
                  </a:lnTo>
                  <a:lnTo>
                    <a:pt x="1115" y="83"/>
                  </a:lnTo>
                  <a:lnTo>
                    <a:pt x="1088" y="77"/>
                  </a:lnTo>
                  <a:lnTo>
                    <a:pt x="1059" y="90"/>
                  </a:lnTo>
                  <a:lnTo>
                    <a:pt x="1052" y="116"/>
                  </a:lnTo>
                  <a:lnTo>
                    <a:pt x="1014" y="129"/>
                  </a:lnTo>
                  <a:lnTo>
                    <a:pt x="980" y="107"/>
                  </a:lnTo>
                  <a:lnTo>
                    <a:pt x="936" y="84"/>
                  </a:lnTo>
                  <a:lnTo>
                    <a:pt x="903" y="83"/>
                  </a:lnTo>
                  <a:lnTo>
                    <a:pt x="873" y="92"/>
                  </a:lnTo>
                  <a:lnTo>
                    <a:pt x="843" y="87"/>
                  </a:lnTo>
                  <a:lnTo>
                    <a:pt x="846" y="57"/>
                  </a:lnTo>
                  <a:lnTo>
                    <a:pt x="860" y="23"/>
                  </a:lnTo>
                  <a:lnTo>
                    <a:pt x="837" y="20"/>
                  </a:lnTo>
                  <a:lnTo>
                    <a:pt x="821" y="18"/>
                  </a:lnTo>
                  <a:lnTo>
                    <a:pt x="822" y="36"/>
                  </a:lnTo>
                  <a:lnTo>
                    <a:pt x="800" y="65"/>
                  </a:lnTo>
                  <a:lnTo>
                    <a:pt x="780" y="53"/>
                  </a:lnTo>
                  <a:lnTo>
                    <a:pt x="771" y="27"/>
                  </a:lnTo>
                  <a:lnTo>
                    <a:pt x="758" y="2"/>
                  </a:lnTo>
                  <a:lnTo>
                    <a:pt x="716" y="8"/>
                  </a:lnTo>
                  <a:lnTo>
                    <a:pt x="684" y="21"/>
                  </a:lnTo>
                  <a:lnTo>
                    <a:pt x="654" y="0"/>
                  </a:lnTo>
                  <a:lnTo>
                    <a:pt x="648" y="12"/>
                  </a:lnTo>
                  <a:lnTo>
                    <a:pt x="629" y="27"/>
                  </a:lnTo>
                  <a:lnTo>
                    <a:pt x="641" y="51"/>
                  </a:lnTo>
                  <a:lnTo>
                    <a:pt x="631" y="67"/>
                  </a:lnTo>
                  <a:lnTo>
                    <a:pt x="629" y="83"/>
                  </a:lnTo>
                  <a:lnTo>
                    <a:pt x="632" y="101"/>
                  </a:lnTo>
                  <a:lnTo>
                    <a:pt x="636" y="108"/>
                  </a:lnTo>
                  <a:lnTo>
                    <a:pt x="608" y="123"/>
                  </a:lnTo>
                  <a:lnTo>
                    <a:pt x="591" y="123"/>
                  </a:lnTo>
                  <a:lnTo>
                    <a:pt x="596" y="150"/>
                  </a:lnTo>
                  <a:lnTo>
                    <a:pt x="602" y="182"/>
                  </a:lnTo>
                  <a:lnTo>
                    <a:pt x="611" y="189"/>
                  </a:lnTo>
                  <a:lnTo>
                    <a:pt x="621" y="194"/>
                  </a:lnTo>
                  <a:lnTo>
                    <a:pt x="633" y="237"/>
                  </a:lnTo>
                  <a:lnTo>
                    <a:pt x="600" y="240"/>
                  </a:lnTo>
                  <a:lnTo>
                    <a:pt x="600" y="270"/>
                  </a:lnTo>
                  <a:lnTo>
                    <a:pt x="579" y="300"/>
                  </a:lnTo>
                  <a:lnTo>
                    <a:pt x="573" y="324"/>
                  </a:lnTo>
                  <a:lnTo>
                    <a:pt x="552" y="333"/>
                  </a:lnTo>
                  <a:lnTo>
                    <a:pt x="542" y="347"/>
                  </a:lnTo>
                  <a:lnTo>
                    <a:pt x="536" y="368"/>
                  </a:lnTo>
                  <a:lnTo>
                    <a:pt x="482" y="362"/>
                  </a:lnTo>
                  <a:lnTo>
                    <a:pt x="231" y="306"/>
                  </a:lnTo>
                  <a:lnTo>
                    <a:pt x="0" y="1182"/>
                  </a:lnTo>
                  <a:lnTo>
                    <a:pt x="12" y="1179"/>
                  </a:lnTo>
                  <a:lnTo>
                    <a:pt x="159" y="1329"/>
                  </a:lnTo>
                  <a:lnTo>
                    <a:pt x="396" y="1557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Text Box 131"/>
            <p:cNvSpPr txBox="1">
              <a:spLocks noChangeArrowheads="1"/>
            </p:cNvSpPr>
            <p:nvPr/>
          </p:nvSpPr>
          <p:spPr bwMode="auto">
            <a:xfrm rot="17218047">
              <a:off x="7523460" y="4046905"/>
              <a:ext cx="427037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Rockcastle</a:t>
              </a:r>
            </a:p>
          </p:txBody>
        </p:sp>
        <p:sp>
          <p:nvSpPr>
            <p:cNvPr id="3204" name="Freeform 132"/>
            <p:cNvSpPr>
              <a:spLocks/>
            </p:cNvSpPr>
            <p:nvPr/>
          </p:nvSpPr>
          <p:spPr bwMode="auto">
            <a:xfrm>
              <a:off x="7908926" y="3376614"/>
              <a:ext cx="422275" cy="460375"/>
            </a:xfrm>
            <a:custGeom>
              <a:avLst/>
              <a:gdLst/>
              <a:ahLst/>
              <a:cxnLst>
                <a:cxn ang="0">
                  <a:pos x="156" y="489"/>
                </a:cxn>
                <a:cxn ang="0">
                  <a:pos x="117" y="423"/>
                </a:cxn>
                <a:cxn ang="0">
                  <a:pos x="84" y="357"/>
                </a:cxn>
                <a:cxn ang="0">
                  <a:pos x="210" y="285"/>
                </a:cxn>
                <a:cxn ang="0">
                  <a:pos x="132" y="198"/>
                </a:cxn>
                <a:cxn ang="0">
                  <a:pos x="51" y="246"/>
                </a:cxn>
                <a:cxn ang="0">
                  <a:pos x="24" y="171"/>
                </a:cxn>
                <a:cxn ang="0">
                  <a:pos x="84" y="57"/>
                </a:cxn>
                <a:cxn ang="0">
                  <a:pos x="207" y="99"/>
                </a:cxn>
                <a:cxn ang="0">
                  <a:pos x="240" y="159"/>
                </a:cxn>
                <a:cxn ang="0">
                  <a:pos x="282" y="60"/>
                </a:cxn>
                <a:cxn ang="0">
                  <a:pos x="300" y="54"/>
                </a:cxn>
                <a:cxn ang="0">
                  <a:pos x="363" y="72"/>
                </a:cxn>
                <a:cxn ang="0">
                  <a:pos x="423" y="63"/>
                </a:cxn>
                <a:cxn ang="0">
                  <a:pos x="450" y="87"/>
                </a:cxn>
                <a:cxn ang="0">
                  <a:pos x="516" y="54"/>
                </a:cxn>
                <a:cxn ang="0">
                  <a:pos x="579" y="0"/>
                </a:cxn>
                <a:cxn ang="0">
                  <a:pos x="618" y="12"/>
                </a:cxn>
                <a:cxn ang="0">
                  <a:pos x="687" y="36"/>
                </a:cxn>
                <a:cxn ang="0">
                  <a:pos x="699" y="150"/>
                </a:cxn>
                <a:cxn ang="0">
                  <a:pos x="684" y="252"/>
                </a:cxn>
                <a:cxn ang="0">
                  <a:pos x="993" y="477"/>
                </a:cxn>
                <a:cxn ang="0">
                  <a:pos x="1083" y="513"/>
                </a:cxn>
                <a:cxn ang="0">
                  <a:pos x="1182" y="477"/>
                </a:cxn>
                <a:cxn ang="0">
                  <a:pos x="1296" y="459"/>
                </a:cxn>
                <a:cxn ang="0">
                  <a:pos x="1317" y="549"/>
                </a:cxn>
                <a:cxn ang="0">
                  <a:pos x="1413" y="477"/>
                </a:cxn>
                <a:cxn ang="0">
                  <a:pos x="1452" y="486"/>
                </a:cxn>
                <a:cxn ang="0">
                  <a:pos x="1515" y="492"/>
                </a:cxn>
                <a:cxn ang="0">
                  <a:pos x="1569" y="567"/>
                </a:cxn>
                <a:cxn ang="0">
                  <a:pos x="1653" y="609"/>
                </a:cxn>
                <a:cxn ang="0">
                  <a:pos x="1746" y="678"/>
                </a:cxn>
                <a:cxn ang="0">
                  <a:pos x="1620" y="726"/>
                </a:cxn>
                <a:cxn ang="0">
                  <a:pos x="1563" y="786"/>
                </a:cxn>
                <a:cxn ang="0">
                  <a:pos x="1503" y="849"/>
                </a:cxn>
                <a:cxn ang="0">
                  <a:pos x="1413" y="909"/>
                </a:cxn>
                <a:cxn ang="0">
                  <a:pos x="1317" y="987"/>
                </a:cxn>
                <a:cxn ang="0">
                  <a:pos x="1377" y="1089"/>
                </a:cxn>
                <a:cxn ang="0">
                  <a:pos x="1359" y="1152"/>
                </a:cxn>
                <a:cxn ang="0">
                  <a:pos x="1146" y="1257"/>
                </a:cxn>
                <a:cxn ang="0">
                  <a:pos x="984" y="1662"/>
                </a:cxn>
                <a:cxn ang="0">
                  <a:pos x="411" y="1557"/>
                </a:cxn>
                <a:cxn ang="0">
                  <a:pos x="0" y="1128"/>
                </a:cxn>
                <a:cxn ang="0">
                  <a:pos x="72" y="1065"/>
                </a:cxn>
                <a:cxn ang="0">
                  <a:pos x="165" y="1005"/>
                </a:cxn>
                <a:cxn ang="0">
                  <a:pos x="126" y="942"/>
                </a:cxn>
                <a:cxn ang="0">
                  <a:pos x="153" y="852"/>
                </a:cxn>
                <a:cxn ang="0">
                  <a:pos x="150" y="741"/>
                </a:cxn>
                <a:cxn ang="0">
                  <a:pos x="156" y="669"/>
                </a:cxn>
                <a:cxn ang="0">
                  <a:pos x="201" y="576"/>
                </a:cxn>
              </a:cxnLst>
              <a:rect l="0" t="0" r="r" b="b"/>
              <a:pathLst>
                <a:path w="1746" h="1662">
                  <a:moveTo>
                    <a:pt x="186" y="549"/>
                  </a:moveTo>
                  <a:lnTo>
                    <a:pt x="162" y="519"/>
                  </a:lnTo>
                  <a:lnTo>
                    <a:pt x="156" y="489"/>
                  </a:lnTo>
                  <a:lnTo>
                    <a:pt x="189" y="456"/>
                  </a:lnTo>
                  <a:lnTo>
                    <a:pt x="171" y="435"/>
                  </a:lnTo>
                  <a:lnTo>
                    <a:pt x="117" y="423"/>
                  </a:lnTo>
                  <a:lnTo>
                    <a:pt x="81" y="405"/>
                  </a:lnTo>
                  <a:lnTo>
                    <a:pt x="69" y="384"/>
                  </a:lnTo>
                  <a:lnTo>
                    <a:pt x="84" y="357"/>
                  </a:lnTo>
                  <a:lnTo>
                    <a:pt x="138" y="357"/>
                  </a:lnTo>
                  <a:lnTo>
                    <a:pt x="153" y="318"/>
                  </a:lnTo>
                  <a:lnTo>
                    <a:pt x="210" y="285"/>
                  </a:lnTo>
                  <a:lnTo>
                    <a:pt x="219" y="240"/>
                  </a:lnTo>
                  <a:lnTo>
                    <a:pt x="168" y="225"/>
                  </a:lnTo>
                  <a:lnTo>
                    <a:pt x="132" y="198"/>
                  </a:lnTo>
                  <a:lnTo>
                    <a:pt x="105" y="189"/>
                  </a:lnTo>
                  <a:lnTo>
                    <a:pt x="75" y="219"/>
                  </a:lnTo>
                  <a:lnTo>
                    <a:pt x="51" y="246"/>
                  </a:lnTo>
                  <a:lnTo>
                    <a:pt x="12" y="252"/>
                  </a:lnTo>
                  <a:lnTo>
                    <a:pt x="6" y="198"/>
                  </a:lnTo>
                  <a:lnTo>
                    <a:pt x="24" y="171"/>
                  </a:lnTo>
                  <a:lnTo>
                    <a:pt x="75" y="123"/>
                  </a:lnTo>
                  <a:lnTo>
                    <a:pt x="78" y="72"/>
                  </a:lnTo>
                  <a:lnTo>
                    <a:pt x="84" y="57"/>
                  </a:lnTo>
                  <a:lnTo>
                    <a:pt x="138" y="81"/>
                  </a:lnTo>
                  <a:lnTo>
                    <a:pt x="177" y="30"/>
                  </a:lnTo>
                  <a:lnTo>
                    <a:pt x="207" y="99"/>
                  </a:lnTo>
                  <a:lnTo>
                    <a:pt x="201" y="156"/>
                  </a:lnTo>
                  <a:lnTo>
                    <a:pt x="228" y="162"/>
                  </a:lnTo>
                  <a:lnTo>
                    <a:pt x="240" y="159"/>
                  </a:lnTo>
                  <a:lnTo>
                    <a:pt x="243" y="111"/>
                  </a:lnTo>
                  <a:lnTo>
                    <a:pt x="279" y="102"/>
                  </a:lnTo>
                  <a:lnTo>
                    <a:pt x="282" y="60"/>
                  </a:lnTo>
                  <a:lnTo>
                    <a:pt x="273" y="21"/>
                  </a:lnTo>
                  <a:lnTo>
                    <a:pt x="297" y="15"/>
                  </a:lnTo>
                  <a:lnTo>
                    <a:pt x="300" y="54"/>
                  </a:lnTo>
                  <a:lnTo>
                    <a:pt x="321" y="81"/>
                  </a:lnTo>
                  <a:lnTo>
                    <a:pt x="348" y="51"/>
                  </a:lnTo>
                  <a:lnTo>
                    <a:pt x="363" y="72"/>
                  </a:lnTo>
                  <a:lnTo>
                    <a:pt x="363" y="96"/>
                  </a:lnTo>
                  <a:lnTo>
                    <a:pt x="399" y="84"/>
                  </a:lnTo>
                  <a:lnTo>
                    <a:pt x="423" y="63"/>
                  </a:lnTo>
                  <a:lnTo>
                    <a:pt x="456" y="54"/>
                  </a:lnTo>
                  <a:lnTo>
                    <a:pt x="471" y="69"/>
                  </a:lnTo>
                  <a:lnTo>
                    <a:pt x="450" y="87"/>
                  </a:lnTo>
                  <a:lnTo>
                    <a:pt x="480" y="93"/>
                  </a:lnTo>
                  <a:lnTo>
                    <a:pt x="516" y="84"/>
                  </a:lnTo>
                  <a:lnTo>
                    <a:pt x="516" y="54"/>
                  </a:lnTo>
                  <a:lnTo>
                    <a:pt x="537" y="30"/>
                  </a:lnTo>
                  <a:lnTo>
                    <a:pt x="561" y="6"/>
                  </a:lnTo>
                  <a:lnTo>
                    <a:pt x="579" y="0"/>
                  </a:lnTo>
                  <a:lnTo>
                    <a:pt x="582" y="27"/>
                  </a:lnTo>
                  <a:lnTo>
                    <a:pt x="612" y="39"/>
                  </a:lnTo>
                  <a:lnTo>
                    <a:pt x="618" y="12"/>
                  </a:lnTo>
                  <a:lnTo>
                    <a:pt x="639" y="15"/>
                  </a:lnTo>
                  <a:lnTo>
                    <a:pt x="669" y="9"/>
                  </a:lnTo>
                  <a:lnTo>
                    <a:pt x="687" y="36"/>
                  </a:lnTo>
                  <a:lnTo>
                    <a:pt x="681" y="72"/>
                  </a:lnTo>
                  <a:lnTo>
                    <a:pt x="693" y="120"/>
                  </a:lnTo>
                  <a:lnTo>
                    <a:pt x="699" y="150"/>
                  </a:lnTo>
                  <a:lnTo>
                    <a:pt x="690" y="174"/>
                  </a:lnTo>
                  <a:lnTo>
                    <a:pt x="693" y="219"/>
                  </a:lnTo>
                  <a:lnTo>
                    <a:pt x="684" y="252"/>
                  </a:lnTo>
                  <a:lnTo>
                    <a:pt x="930" y="444"/>
                  </a:lnTo>
                  <a:lnTo>
                    <a:pt x="960" y="492"/>
                  </a:lnTo>
                  <a:lnTo>
                    <a:pt x="993" y="477"/>
                  </a:lnTo>
                  <a:lnTo>
                    <a:pt x="1023" y="480"/>
                  </a:lnTo>
                  <a:lnTo>
                    <a:pt x="1056" y="486"/>
                  </a:lnTo>
                  <a:lnTo>
                    <a:pt x="1083" y="513"/>
                  </a:lnTo>
                  <a:lnTo>
                    <a:pt x="1134" y="498"/>
                  </a:lnTo>
                  <a:lnTo>
                    <a:pt x="1161" y="471"/>
                  </a:lnTo>
                  <a:lnTo>
                    <a:pt x="1182" y="477"/>
                  </a:lnTo>
                  <a:lnTo>
                    <a:pt x="1218" y="459"/>
                  </a:lnTo>
                  <a:lnTo>
                    <a:pt x="1272" y="450"/>
                  </a:lnTo>
                  <a:lnTo>
                    <a:pt x="1296" y="459"/>
                  </a:lnTo>
                  <a:lnTo>
                    <a:pt x="1287" y="495"/>
                  </a:lnTo>
                  <a:lnTo>
                    <a:pt x="1287" y="519"/>
                  </a:lnTo>
                  <a:lnTo>
                    <a:pt x="1317" y="549"/>
                  </a:lnTo>
                  <a:lnTo>
                    <a:pt x="1314" y="540"/>
                  </a:lnTo>
                  <a:lnTo>
                    <a:pt x="1371" y="510"/>
                  </a:lnTo>
                  <a:lnTo>
                    <a:pt x="1413" y="477"/>
                  </a:lnTo>
                  <a:lnTo>
                    <a:pt x="1422" y="474"/>
                  </a:lnTo>
                  <a:lnTo>
                    <a:pt x="1425" y="483"/>
                  </a:lnTo>
                  <a:lnTo>
                    <a:pt x="1452" y="486"/>
                  </a:lnTo>
                  <a:lnTo>
                    <a:pt x="1473" y="444"/>
                  </a:lnTo>
                  <a:lnTo>
                    <a:pt x="1500" y="462"/>
                  </a:lnTo>
                  <a:lnTo>
                    <a:pt x="1515" y="492"/>
                  </a:lnTo>
                  <a:lnTo>
                    <a:pt x="1530" y="522"/>
                  </a:lnTo>
                  <a:lnTo>
                    <a:pt x="1524" y="534"/>
                  </a:lnTo>
                  <a:lnTo>
                    <a:pt x="1569" y="567"/>
                  </a:lnTo>
                  <a:lnTo>
                    <a:pt x="1620" y="579"/>
                  </a:lnTo>
                  <a:lnTo>
                    <a:pt x="1641" y="594"/>
                  </a:lnTo>
                  <a:lnTo>
                    <a:pt x="1653" y="609"/>
                  </a:lnTo>
                  <a:lnTo>
                    <a:pt x="1701" y="612"/>
                  </a:lnTo>
                  <a:lnTo>
                    <a:pt x="1740" y="630"/>
                  </a:lnTo>
                  <a:lnTo>
                    <a:pt x="1746" y="678"/>
                  </a:lnTo>
                  <a:lnTo>
                    <a:pt x="1665" y="684"/>
                  </a:lnTo>
                  <a:lnTo>
                    <a:pt x="1641" y="705"/>
                  </a:lnTo>
                  <a:lnTo>
                    <a:pt x="1620" y="726"/>
                  </a:lnTo>
                  <a:lnTo>
                    <a:pt x="1596" y="738"/>
                  </a:lnTo>
                  <a:lnTo>
                    <a:pt x="1593" y="765"/>
                  </a:lnTo>
                  <a:lnTo>
                    <a:pt x="1563" y="786"/>
                  </a:lnTo>
                  <a:lnTo>
                    <a:pt x="1539" y="804"/>
                  </a:lnTo>
                  <a:lnTo>
                    <a:pt x="1515" y="822"/>
                  </a:lnTo>
                  <a:lnTo>
                    <a:pt x="1503" y="849"/>
                  </a:lnTo>
                  <a:lnTo>
                    <a:pt x="1470" y="870"/>
                  </a:lnTo>
                  <a:lnTo>
                    <a:pt x="1434" y="885"/>
                  </a:lnTo>
                  <a:lnTo>
                    <a:pt x="1413" y="909"/>
                  </a:lnTo>
                  <a:lnTo>
                    <a:pt x="1404" y="951"/>
                  </a:lnTo>
                  <a:lnTo>
                    <a:pt x="1359" y="957"/>
                  </a:lnTo>
                  <a:lnTo>
                    <a:pt x="1317" y="987"/>
                  </a:lnTo>
                  <a:lnTo>
                    <a:pt x="1317" y="1008"/>
                  </a:lnTo>
                  <a:lnTo>
                    <a:pt x="1359" y="1083"/>
                  </a:lnTo>
                  <a:lnTo>
                    <a:pt x="1377" y="1089"/>
                  </a:lnTo>
                  <a:lnTo>
                    <a:pt x="1404" y="1101"/>
                  </a:lnTo>
                  <a:lnTo>
                    <a:pt x="1392" y="1131"/>
                  </a:lnTo>
                  <a:lnTo>
                    <a:pt x="1359" y="1152"/>
                  </a:lnTo>
                  <a:lnTo>
                    <a:pt x="1320" y="1152"/>
                  </a:lnTo>
                  <a:lnTo>
                    <a:pt x="1287" y="1125"/>
                  </a:lnTo>
                  <a:lnTo>
                    <a:pt x="1146" y="1257"/>
                  </a:lnTo>
                  <a:lnTo>
                    <a:pt x="1146" y="1275"/>
                  </a:lnTo>
                  <a:lnTo>
                    <a:pt x="1179" y="1284"/>
                  </a:lnTo>
                  <a:lnTo>
                    <a:pt x="984" y="1662"/>
                  </a:lnTo>
                  <a:lnTo>
                    <a:pt x="852" y="1497"/>
                  </a:lnTo>
                  <a:lnTo>
                    <a:pt x="714" y="1449"/>
                  </a:lnTo>
                  <a:lnTo>
                    <a:pt x="411" y="1557"/>
                  </a:lnTo>
                  <a:lnTo>
                    <a:pt x="189" y="1545"/>
                  </a:lnTo>
                  <a:lnTo>
                    <a:pt x="69" y="1314"/>
                  </a:lnTo>
                  <a:lnTo>
                    <a:pt x="0" y="1128"/>
                  </a:lnTo>
                  <a:lnTo>
                    <a:pt x="39" y="1110"/>
                  </a:lnTo>
                  <a:lnTo>
                    <a:pt x="75" y="1092"/>
                  </a:lnTo>
                  <a:lnTo>
                    <a:pt x="72" y="1065"/>
                  </a:lnTo>
                  <a:lnTo>
                    <a:pt x="99" y="1038"/>
                  </a:lnTo>
                  <a:lnTo>
                    <a:pt x="144" y="1032"/>
                  </a:lnTo>
                  <a:lnTo>
                    <a:pt x="165" y="1005"/>
                  </a:lnTo>
                  <a:lnTo>
                    <a:pt x="159" y="990"/>
                  </a:lnTo>
                  <a:lnTo>
                    <a:pt x="141" y="963"/>
                  </a:lnTo>
                  <a:lnTo>
                    <a:pt x="126" y="942"/>
                  </a:lnTo>
                  <a:lnTo>
                    <a:pt x="141" y="909"/>
                  </a:lnTo>
                  <a:lnTo>
                    <a:pt x="156" y="885"/>
                  </a:lnTo>
                  <a:lnTo>
                    <a:pt x="153" y="852"/>
                  </a:lnTo>
                  <a:lnTo>
                    <a:pt x="153" y="819"/>
                  </a:lnTo>
                  <a:lnTo>
                    <a:pt x="150" y="774"/>
                  </a:lnTo>
                  <a:lnTo>
                    <a:pt x="150" y="741"/>
                  </a:lnTo>
                  <a:lnTo>
                    <a:pt x="123" y="717"/>
                  </a:lnTo>
                  <a:lnTo>
                    <a:pt x="129" y="693"/>
                  </a:lnTo>
                  <a:lnTo>
                    <a:pt x="156" y="669"/>
                  </a:lnTo>
                  <a:lnTo>
                    <a:pt x="126" y="630"/>
                  </a:lnTo>
                  <a:lnTo>
                    <a:pt x="159" y="612"/>
                  </a:lnTo>
                  <a:lnTo>
                    <a:pt x="201" y="576"/>
                  </a:lnTo>
                  <a:lnTo>
                    <a:pt x="186" y="549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Text Box 133"/>
            <p:cNvSpPr txBox="1">
              <a:spLocks noChangeArrowheads="1"/>
            </p:cNvSpPr>
            <p:nvPr/>
          </p:nvSpPr>
          <p:spPr bwMode="auto">
            <a:xfrm>
              <a:off x="8010525" y="3624910"/>
              <a:ext cx="1905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Estill</a:t>
              </a:r>
            </a:p>
          </p:txBody>
        </p:sp>
        <p:sp>
          <p:nvSpPr>
            <p:cNvPr id="3206" name="Freeform 134"/>
            <p:cNvSpPr>
              <a:spLocks/>
            </p:cNvSpPr>
            <p:nvPr/>
          </p:nvSpPr>
          <p:spPr bwMode="auto">
            <a:xfrm>
              <a:off x="7696200" y="4146550"/>
              <a:ext cx="527050" cy="603250"/>
            </a:xfrm>
            <a:custGeom>
              <a:avLst/>
              <a:gdLst/>
              <a:ahLst/>
              <a:cxnLst>
                <a:cxn ang="0">
                  <a:pos x="399" y="874"/>
                </a:cxn>
                <a:cxn ang="0">
                  <a:pos x="407" y="754"/>
                </a:cxn>
                <a:cxn ang="0">
                  <a:pos x="403" y="638"/>
                </a:cxn>
                <a:cxn ang="0">
                  <a:pos x="483" y="574"/>
                </a:cxn>
                <a:cxn ang="0">
                  <a:pos x="575" y="482"/>
                </a:cxn>
                <a:cxn ang="0">
                  <a:pos x="683" y="306"/>
                </a:cxn>
                <a:cxn ang="0">
                  <a:pos x="771" y="190"/>
                </a:cxn>
                <a:cxn ang="0">
                  <a:pos x="955" y="159"/>
                </a:cxn>
                <a:cxn ang="0">
                  <a:pos x="1006" y="0"/>
                </a:cxn>
                <a:cxn ang="0">
                  <a:pos x="1125" y="103"/>
                </a:cxn>
                <a:cxn ang="0">
                  <a:pos x="1143" y="190"/>
                </a:cxn>
                <a:cxn ang="0">
                  <a:pos x="1269" y="273"/>
                </a:cxn>
                <a:cxn ang="0">
                  <a:pos x="1305" y="352"/>
                </a:cxn>
                <a:cxn ang="0">
                  <a:pos x="1794" y="700"/>
                </a:cxn>
                <a:cxn ang="0">
                  <a:pos x="1746" y="826"/>
                </a:cxn>
                <a:cxn ang="0">
                  <a:pos x="1728" y="898"/>
                </a:cxn>
                <a:cxn ang="0">
                  <a:pos x="1864" y="1141"/>
                </a:cxn>
                <a:cxn ang="0">
                  <a:pos x="2029" y="1165"/>
                </a:cxn>
                <a:cxn ang="0">
                  <a:pos x="2101" y="1204"/>
                </a:cxn>
                <a:cxn ang="0">
                  <a:pos x="2187" y="1293"/>
                </a:cxn>
                <a:cxn ang="0">
                  <a:pos x="2109" y="1365"/>
                </a:cxn>
                <a:cxn ang="0">
                  <a:pos x="2127" y="1456"/>
                </a:cxn>
                <a:cxn ang="0">
                  <a:pos x="2095" y="1554"/>
                </a:cxn>
                <a:cxn ang="0">
                  <a:pos x="1969" y="1612"/>
                </a:cxn>
                <a:cxn ang="0">
                  <a:pos x="1918" y="1674"/>
                </a:cxn>
                <a:cxn ang="0">
                  <a:pos x="1900" y="1806"/>
                </a:cxn>
                <a:cxn ang="0">
                  <a:pos x="1788" y="1915"/>
                </a:cxn>
                <a:cxn ang="0">
                  <a:pos x="1633" y="1894"/>
                </a:cxn>
                <a:cxn ang="0">
                  <a:pos x="1494" y="1885"/>
                </a:cxn>
                <a:cxn ang="0">
                  <a:pos x="1359" y="1963"/>
                </a:cxn>
                <a:cxn ang="0">
                  <a:pos x="1246" y="1995"/>
                </a:cxn>
                <a:cxn ang="0">
                  <a:pos x="1081" y="1989"/>
                </a:cxn>
                <a:cxn ang="0">
                  <a:pos x="951" y="1989"/>
                </a:cxn>
                <a:cxn ang="0">
                  <a:pos x="906" y="2085"/>
                </a:cxn>
                <a:cxn ang="0">
                  <a:pos x="823" y="2149"/>
                </a:cxn>
                <a:cxn ang="0">
                  <a:pos x="699" y="2103"/>
                </a:cxn>
                <a:cxn ang="0">
                  <a:pos x="586" y="2101"/>
                </a:cxn>
                <a:cxn ang="0">
                  <a:pos x="481" y="2035"/>
                </a:cxn>
                <a:cxn ang="0">
                  <a:pos x="408" y="2074"/>
                </a:cxn>
                <a:cxn ang="0">
                  <a:pos x="277" y="2133"/>
                </a:cxn>
                <a:cxn ang="0">
                  <a:pos x="139" y="2155"/>
                </a:cxn>
                <a:cxn ang="0">
                  <a:pos x="0" y="2133"/>
                </a:cxn>
                <a:cxn ang="0">
                  <a:pos x="111" y="2005"/>
                </a:cxn>
                <a:cxn ang="0">
                  <a:pos x="126" y="1891"/>
                </a:cxn>
                <a:cxn ang="0">
                  <a:pos x="219" y="1777"/>
                </a:cxn>
                <a:cxn ang="0">
                  <a:pos x="225" y="1717"/>
                </a:cxn>
                <a:cxn ang="0">
                  <a:pos x="246" y="1633"/>
                </a:cxn>
                <a:cxn ang="0">
                  <a:pos x="171" y="1474"/>
                </a:cxn>
                <a:cxn ang="0">
                  <a:pos x="264" y="1387"/>
                </a:cxn>
                <a:cxn ang="0">
                  <a:pos x="345" y="1300"/>
                </a:cxn>
                <a:cxn ang="0">
                  <a:pos x="375" y="1192"/>
                </a:cxn>
                <a:cxn ang="0">
                  <a:pos x="318" y="1123"/>
                </a:cxn>
                <a:cxn ang="0">
                  <a:pos x="282" y="952"/>
                </a:cxn>
              </a:cxnLst>
              <a:rect l="0" t="0" r="r" b="b"/>
              <a:pathLst>
                <a:path w="2187" h="2174">
                  <a:moveTo>
                    <a:pt x="282" y="952"/>
                  </a:moveTo>
                  <a:lnTo>
                    <a:pt x="237" y="919"/>
                  </a:lnTo>
                  <a:lnTo>
                    <a:pt x="303" y="906"/>
                  </a:lnTo>
                  <a:lnTo>
                    <a:pt x="363" y="890"/>
                  </a:lnTo>
                  <a:lnTo>
                    <a:pt x="399" y="874"/>
                  </a:lnTo>
                  <a:lnTo>
                    <a:pt x="415" y="850"/>
                  </a:lnTo>
                  <a:lnTo>
                    <a:pt x="351" y="806"/>
                  </a:lnTo>
                  <a:lnTo>
                    <a:pt x="339" y="766"/>
                  </a:lnTo>
                  <a:lnTo>
                    <a:pt x="371" y="750"/>
                  </a:lnTo>
                  <a:lnTo>
                    <a:pt x="407" y="754"/>
                  </a:lnTo>
                  <a:lnTo>
                    <a:pt x="439" y="726"/>
                  </a:lnTo>
                  <a:lnTo>
                    <a:pt x="411" y="706"/>
                  </a:lnTo>
                  <a:lnTo>
                    <a:pt x="379" y="682"/>
                  </a:lnTo>
                  <a:lnTo>
                    <a:pt x="423" y="666"/>
                  </a:lnTo>
                  <a:lnTo>
                    <a:pt x="403" y="638"/>
                  </a:lnTo>
                  <a:lnTo>
                    <a:pt x="419" y="618"/>
                  </a:lnTo>
                  <a:lnTo>
                    <a:pt x="447" y="598"/>
                  </a:lnTo>
                  <a:lnTo>
                    <a:pt x="447" y="562"/>
                  </a:lnTo>
                  <a:lnTo>
                    <a:pt x="475" y="530"/>
                  </a:lnTo>
                  <a:lnTo>
                    <a:pt x="483" y="574"/>
                  </a:lnTo>
                  <a:lnTo>
                    <a:pt x="523" y="602"/>
                  </a:lnTo>
                  <a:lnTo>
                    <a:pt x="535" y="582"/>
                  </a:lnTo>
                  <a:lnTo>
                    <a:pt x="519" y="554"/>
                  </a:lnTo>
                  <a:lnTo>
                    <a:pt x="535" y="502"/>
                  </a:lnTo>
                  <a:lnTo>
                    <a:pt x="575" y="482"/>
                  </a:lnTo>
                  <a:lnTo>
                    <a:pt x="583" y="550"/>
                  </a:lnTo>
                  <a:lnTo>
                    <a:pt x="615" y="502"/>
                  </a:lnTo>
                  <a:lnTo>
                    <a:pt x="611" y="302"/>
                  </a:lnTo>
                  <a:lnTo>
                    <a:pt x="655" y="318"/>
                  </a:lnTo>
                  <a:lnTo>
                    <a:pt x="683" y="306"/>
                  </a:lnTo>
                  <a:lnTo>
                    <a:pt x="699" y="282"/>
                  </a:lnTo>
                  <a:lnTo>
                    <a:pt x="727" y="278"/>
                  </a:lnTo>
                  <a:lnTo>
                    <a:pt x="743" y="246"/>
                  </a:lnTo>
                  <a:lnTo>
                    <a:pt x="763" y="231"/>
                  </a:lnTo>
                  <a:lnTo>
                    <a:pt x="771" y="190"/>
                  </a:lnTo>
                  <a:lnTo>
                    <a:pt x="814" y="180"/>
                  </a:lnTo>
                  <a:lnTo>
                    <a:pt x="849" y="201"/>
                  </a:lnTo>
                  <a:lnTo>
                    <a:pt x="882" y="171"/>
                  </a:lnTo>
                  <a:lnTo>
                    <a:pt x="925" y="166"/>
                  </a:lnTo>
                  <a:lnTo>
                    <a:pt x="955" y="159"/>
                  </a:lnTo>
                  <a:lnTo>
                    <a:pt x="954" y="102"/>
                  </a:lnTo>
                  <a:lnTo>
                    <a:pt x="964" y="58"/>
                  </a:lnTo>
                  <a:lnTo>
                    <a:pt x="988" y="43"/>
                  </a:lnTo>
                  <a:lnTo>
                    <a:pt x="994" y="27"/>
                  </a:lnTo>
                  <a:lnTo>
                    <a:pt x="1006" y="0"/>
                  </a:lnTo>
                  <a:lnTo>
                    <a:pt x="1035" y="1"/>
                  </a:lnTo>
                  <a:lnTo>
                    <a:pt x="1048" y="33"/>
                  </a:lnTo>
                  <a:lnTo>
                    <a:pt x="1083" y="45"/>
                  </a:lnTo>
                  <a:lnTo>
                    <a:pt x="1080" y="90"/>
                  </a:lnTo>
                  <a:lnTo>
                    <a:pt x="1125" y="103"/>
                  </a:lnTo>
                  <a:lnTo>
                    <a:pt x="1131" y="123"/>
                  </a:lnTo>
                  <a:lnTo>
                    <a:pt x="1093" y="136"/>
                  </a:lnTo>
                  <a:lnTo>
                    <a:pt x="1077" y="145"/>
                  </a:lnTo>
                  <a:lnTo>
                    <a:pt x="1107" y="172"/>
                  </a:lnTo>
                  <a:lnTo>
                    <a:pt x="1143" y="190"/>
                  </a:lnTo>
                  <a:lnTo>
                    <a:pt x="1146" y="216"/>
                  </a:lnTo>
                  <a:lnTo>
                    <a:pt x="1174" y="247"/>
                  </a:lnTo>
                  <a:lnTo>
                    <a:pt x="1207" y="253"/>
                  </a:lnTo>
                  <a:lnTo>
                    <a:pt x="1231" y="256"/>
                  </a:lnTo>
                  <a:lnTo>
                    <a:pt x="1269" y="273"/>
                  </a:lnTo>
                  <a:lnTo>
                    <a:pt x="1303" y="270"/>
                  </a:lnTo>
                  <a:lnTo>
                    <a:pt x="1341" y="283"/>
                  </a:lnTo>
                  <a:lnTo>
                    <a:pt x="1324" y="300"/>
                  </a:lnTo>
                  <a:lnTo>
                    <a:pt x="1306" y="325"/>
                  </a:lnTo>
                  <a:lnTo>
                    <a:pt x="1305" y="352"/>
                  </a:lnTo>
                  <a:lnTo>
                    <a:pt x="1345" y="349"/>
                  </a:lnTo>
                  <a:lnTo>
                    <a:pt x="1518" y="430"/>
                  </a:lnTo>
                  <a:lnTo>
                    <a:pt x="1797" y="433"/>
                  </a:lnTo>
                  <a:lnTo>
                    <a:pt x="1825" y="709"/>
                  </a:lnTo>
                  <a:lnTo>
                    <a:pt x="1794" y="700"/>
                  </a:lnTo>
                  <a:lnTo>
                    <a:pt x="1776" y="730"/>
                  </a:lnTo>
                  <a:lnTo>
                    <a:pt x="1786" y="756"/>
                  </a:lnTo>
                  <a:lnTo>
                    <a:pt x="1767" y="774"/>
                  </a:lnTo>
                  <a:lnTo>
                    <a:pt x="1767" y="807"/>
                  </a:lnTo>
                  <a:lnTo>
                    <a:pt x="1746" y="826"/>
                  </a:lnTo>
                  <a:lnTo>
                    <a:pt x="1735" y="843"/>
                  </a:lnTo>
                  <a:lnTo>
                    <a:pt x="1710" y="847"/>
                  </a:lnTo>
                  <a:lnTo>
                    <a:pt x="1702" y="871"/>
                  </a:lnTo>
                  <a:lnTo>
                    <a:pt x="1710" y="891"/>
                  </a:lnTo>
                  <a:lnTo>
                    <a:pt x="1728" y="898"/>
                  </a:lnTo>
                  <a:lnTo>
                    <a:pt x="1758" y="936"/>
                  </a:lnTo>
                  <a:lnTo>
                    <a:pt x="1801" y="978"/>
                  </a:lnTo>
                  <a:lnTo>
                    <a:pt x="1842" y="1045"/>
                  </a:lnTo>
                  <a:lnTo>
                    <a:pt x="1872" y="1093"/>
                  </a:lnTo>
                  <a:lnTo>
                    <a:pt x="1864" y="1141"/>
                  </a:lnTo>
                  <a:lnTo>
                    <a:pt x="1894" y="1165"/>
                  </a:lnTo>
                  <a:lnTo>
                    <a:pt x="1947" y="1192"/>
                  </a:lnTo>
                  <a:lnTo>
                    <a:pt x="1980" y="1179"/>
                  </a:lnTo>
                  <a:lnTo>
                    <a:pt x="2014" y="1194"/>
                  </a:lnTo>
                  <a:lnTo>
                    <a:pt x="2029" y="1165"/>
                  </a:lnTo>
                  <a:lnTo>
                    <a:pt x="2058" y="1146"/>
                  </a:lnTo>
                  <a:lnTo>
                    <a:pt x="2082" y="1146"/>
                  </a:lnTo>
                  <a:lnTo>
                    <a:pt x="2103" y="1167"/>
                  </a:lnTo>
                  <a:lnTo>
                    <a:pt x="2085" y="1191"/>
                  </a:lnTo>
                  <a:lnTo>
                    <a:pt x="2101" y="1204"/>
                  </a:lnTo>
                  <a:lnTo>
                    <a:pt x="2142" y="1206"/>
                  </a:lnTo>
                  <a:lnTo>
                    <a:pt x="2169" y="1219"/>
                  </a:lnTo>
                  <a:lnTo>
                    <a:pt x="2158" y="1266"/>
                  </a:lnTo>
                  <a:lnTo>
                    <a:pt x="2175" y="1276"/>
                  </a:lnTo>
                  <a:lnTo>
                    <a:pt x="2187" y="1293"/>
                  </a:lnTo>
                  <a:lnTo>
                    <a:pt x="2167" y="1314"/>
                  </a:lnTo>
                  <a:lnTo>
                    <a:pt x="2164" y="1332"/>
                  </a:lnTo>
                  <a:lnTo>
                    <a:pt x="2143" y="1348"/>
                  </a:lnTo>
                  <a:lnTo>
                    <a:pt x="2121" y="1339"/>
                  </a:lnTo>
                  <a:lnTo>
                    <a:pt x="2109" y="1365"/>
                  </a:lnTo>
                  <a:lnTo>
                    <a:pt x="2077" y="1365"/>
                  </a:lnTo>
                  <a:lnTo>
                    <a:pt x="2083" y="1408"/>
                  </a:lnTo>
                  <a:lnTo>
                    <a:pt x="2098" y="1429"/>
                  </a:lnTo>
                  <a:lnTo>
                    <a:pt x="2088" y="1447"/>
                  </a:lnTo>
                  <a:lnTo>
                    <a:pt x="2127" y="1456"/>
                  </a:lnTo>
                  <a:lnTo>
                    <a:pt x="2148" y="1465"/>
                  </a:lnTo>
                  <a:lnTo>
                    <a:pt x="2140" y="1488"/>
                  </a:lnTo>
                  <a:lnTo>
                    <a:pt x="2133" y="1516"/>
                  </a:lnTo>
                  <a:lnTo>
                    <a:pt x="2119" y="1536"/>
                  </a:lnTo>
                  <a:lnTo>
                    <a:pt x="2095" y="1554"/>
                  </a:lnTo>
                  <a:lnTo>
                    <a:pt x="2071" y="1555"/>
                  </a:lnTo>
                  <a:lnTo>
                    <a:pt x="2049" y="1572"/>
                  </a:lnTo>
                  <a:lnTo>
                    <a:pt x="2031" y="1590"/>
                  </a:lnTo>
                  <a:lnTo>
                    <a:pt x="2008" y="1611"/>
                  </a:lnTo>
                  <a:lnTo>
                    <a:pt x="1969" y="1612"/>
                  </a:lnTo>
                  <a:lnTo>
                    <a:pt x="1948" y="1588"/>
                  </a:lnTo>
                  <a:lnTo>
                    <a:pt x="1932" y="1606"/>
                  </a:lnTo>
                  <a:lnTo>
                    <a:pt x="1923" y="1633"/>
                  </a:lnTo>
                  <a:lnTo>
                    <a:pt x="1938" y="1648"/>
                  </a:lnTo>
                  <a:lnTo>
                    <a:pt x="1918" y="1674"/>
                  </a:lnTo>
                  <a:lnTo>
                    <a:pt x="1918" y="1705"/>
                  </a:lnTo>
                  <a:lnTo>
                    <a:pt x="1911" y="1725"/>
                  </a:lnTo>
                  <a:lnTo>
                    <a:pt x="1887" y="1756"/>
                  </a:lnTo>
                  <a:lnTo>
                    <a:pt x="1881" y="1782"/>
                  </a:lnTo>
                  <a:lnTo>
                    <a:pt x="1900" y="1806"/>
                  </a:lnTo>
                  <a:lnTo>
                    <a:pt x="1881" y="1822"/>
                  </a:lnTo>
                  <a:lnTo>
                    <a:pt x="1855" y="1845"/>
                  </a:lnTo>
                  <a:lnTo>
                    <a:pt x="1819" y="1863"/>
                  </a:lnTo>
                  <a:lnTo>
                    <a:pt x="1807" y="1896"/>
                  </a:lnTo>
                  <a:lnTo>
                    <a:pt x="1788" y="1915"/>
                  </a:lnTo>
                  <a:lnTo>
                    <a:pt x="1710" y="1926"/>
                  </a:lnTo>
                  <a:lnTo>
                    <a:pt x="1708" y="1899"/>
                  </a:lnTo>
                  <a:lnTo>
                    <a:pt x="1678" y="1902"/>
                  </a:lnTo>
                  <a:lnTo>
                    <a:pt x="1648" y="1920"/>
                  </a:lnTo>
                  <a:lnTo>
                    <a:pt x="1633" y="1894"/>
                  </a:lnTo>
                  <a:lnTo>
                    <a:pt x="1602" y="1899"/>
                  </a:lnTo>
                  <a:lnTo>
                    <a:pt x="1566" y="1879"/>
                  </a:lnTo>
                  <a:lnTo>
                    <a:pt x="1534" y="1894"/>
                  </a:lnTo>
                  <a:lnTo>
                    <a:pt x="1506" y="1863"/>
                  </a:lnTo>
                  <a:lnTo>
                    <a:pt x="1494" y="1885"/>
                  </a:lnTo>
                  <a:lnTo>
                    <a:pt x="1471" y="1870"/>
                  </a:lnTo>
                  <a:lnTo>
                    <a:pt x="1449" y="1873"/>
                  </a:lnTo>
                  <a:lnTo>
                    <a:pt x="1426" y="1933"/>
                  </a:lnTo>
                  <a:lnTo>
                    <a:pt x="1381" y="1930"/>
                  </a:lnTo>
                  <a:lnTo>
                    <a:pt x="1359" y="1963"/>
                  </a:lnTo>
                  <a:lnTo>
                    <a:pt x="1330" y="1938"/>
                  </a:lnTo>
                  <a:lnTo>
                    <a:pt x="1311" y="1950"/>
                  </a:lnTo>
                  <a:lnTo>
                    <a:pt x="1290" y="1951"/>
                  </a:lnTo>
                  <a:lnTo>
                    <a:pt x="1275" y="1984"/>
                  </a:lnTo>
                  <a:lnTo>
                    <a:pt x="1246" y="1995"/>
                  </a:lnTo>
                  <a:lnTo>
                    <a:pt x="1234" y="2020"/>
                  </a:lnTo>
                  <a:lnTo>
                    <a:pt x="1207" y="2050"/>
                  </a:lnTo>
                  <a:lnTo>
                    <a:pt x="1177" y="2020"/>
                  </a:lnTo>
                  <a:lnTo>
                    <a:pt x="1107" y="2026"/>
                  </a:lnTo>
                  <a:lnTo>
                    <a:pt x="1081" y="1989"/>
                  </a:lnTo>
                  <a:lnTo>
                    <a:pt x="1020" y="1987"/>
                  </a:lnTo>
                  <a:lnTo>
                    <a:pt x="1012" y="2058"/>
                  </a:lnTo>
                  <a:lnTo>
                    <a:pt x="987" y="2043"/>
                  </a:lnTo>
                  <a:lnTo>
                    <a:pt x="996" y="2004"/>
                  </a:lnTo>
                  <a:lnTo>
                    <a:pt x="951" y="1989"/>
                  </a:lnTo>
                  <a:lnTo>
                    <a:pt x="945" y="1992"/>
                  </a:lnTo>
                  <a:lnTo>
                    <a:pt x="954" y="2050"/>
                  </a:lnTo>
                  <a:lnTo>
                    <a:pt x="930" y="2052"/>
                  </a:lnTo>
                  <a:lnTo>
                    <a:pt x="921" y="2061"/>
                  </a:lnTo>
                  <a:lnTo>
                    <a:pt x="906" y="2085"/>
                  </a:lnTo>
                  <a:lnTo>
                    <a:pt x="900" y="2103"/>
                  </a:lnTo>
                  <a:lnTo>
                    <a:pt x="906" y="2131"/>
                  </a:lnTo>
                  <a:lnTo>
                    <a:pt x="882" y="2118"/>
                  </a:lnTo>
                  <a:lnTo>
                    <a:pt x="855" y="2142"/>
                  </a:lnTo>
                  <a:lnTo>
                    <a:pt x="823" y="2149"/>
                  </a:lnTo>
                  <a:lnTo>
                    <a:pt x="786" y="2116"/>
                  </a:lnTo>
                  <a:lnTo>
                    <a:pt x="775" y="2110"/>
                  </a:lnTo>
                  <a:lnTo>
                    <a:pt x="739" y="2124"/>
                  </a:lnTo>
                  <a:lnTo>
                    <a:pt x="724" y="2095"/>
                  </a:lnTo>
                  <a:lnTo>
                    <a:pt x="699" y="2103"/>
                  </a:lnTo>
                  <a:lnTo>
                    <a:pt x="646" y="2044"/>
                  </a:lnTo>
                  <a:lnTo>
                    <a:pt x="621" y="2074"/>
                  </a:lnTo>
                  <a:lnTo>
                    <a:pt x="631" y="2118"/>
                  </a:lnTo>
                  <a:lnTo>
                    <a:pt x="585" y="2142"/>
                  </a:lnTo>
                  <a:lnTo>
                    <a:pt x="586" y="2101"/>
                  </a:lnTo>
                  <a:lnTo>
                    <a:pt x="538" y="2098"/>
                  </a:lnTo>
                  <a:lnTo>
                    <a:pt x="543" y="2065"/>
                  </a:lnTo>
                  <a:lnTo>
                    <a:pt x="501" y="2082"/>
                  </a:lnTo>
                  <a:lnTo>
                    <a:pt x="492" y="2071"/>
                  </a:lnTo>
                  <a:lnTo>
                    <a:pt x="481" y="2035"/>
                  </a:lnTo>
                  <a:lnTo>
                    <a:pt x="486" y="1990"/>
                  </a:lnTo>
                  <a:lnTo>
                    <a:pt x="450" y="2019"/>
                  </a:lnTo>
                  <a:lnTo>
                    <a:pt x="451" y="2046"/>
                  </a:lnTo>
                  <a:lnTo>
                    <a:pt x="400" y="2040"/>
                  </a:lnTo>
                  <a:lnTo>
                    <a:pt x="408" y="2074"/>
                  </a:lnTo>
                  <a:lnTo>
                    <a:pt x="366" y="2065"/>
                  </a:lnTo>
                  <a:lnTo>
                    <a:pt x="359" y="2078"/>
                  </a:lnTo>
                  <a:lnTo>
                    <a:pt x="367" y="2090"/>
                  </a:lnTo>
                  <a:lnTo>
                    <a:pt x="325" y="2122"/>
                  </a:lnTo>
                  <a:lnTo>
                    <a:pt x="277" y="2133"/>
                  </a:lnTo>
                  <a:lnTo>
                    <a:pt x="256" y="2161"/>
                  </a:lnTo>
                  <a:lnTo>
                    <a:pt x="226" y="2152"/>
                  </a:lnTo>
                  <a:lnTo>
                    <a:pt x="204" y="2136"/>
                  </a:lnTo>
                  <a:lnTo>
                    <a:pt x="177" y="2139"/>
                  </a:lnTo>
                  <a:lnTo>
                    <a:pt x="139" y="2155"/>
                  </a:lnTo>
                  <a:lnTo>
                    <a:pt x="123" y="2170"/>
                  </a:lnTo>
                  <a:lnTo>
                    <a:pt x="75" y="2174"/>
                  </a:lnTo>
                  <a:lnTo>
                    <a:pt x="69" y="2172"/>
                  </a:lnTo>
                  <a:lnTo>
                    <a:pt x="15" y="2167"/>
                  </a:lnTo>
                  <a:lnTo>
                    <a:pt x="0" y="2133"/>
                  </a:lnTo>
                  <a:lnTo>
                    <a:pt x="21" y="2113"/>
                  </a:lnTo>
                  <a:lnTo>
                    <a:pt x="46" y="2098"/>
                  </a:lnTo>
                  <a:lnTo>
                    <a:pt x="51" y="2073"/>
                  </a:lnTo>
                  <a:lnTo>
                    <a:pt x="55" y="2055"/>
                  </a:lnTo>
                  <a:lnTo>
                    <a:pt x="111" y="2005"/>
                  </a:lnTo>
                  <a:lnTo>
                    <a:pt x="93" y="1969"/>
                  </a:lnTo>
                  <a:lnTo>
                    <a:pt x="105" y="1933"/>
                  </a:lnTo>
                  <a:lnTo>
                    <a:pt x="75" y="1915"/>
                  </a:lnTo>
                  <a:lnTo>
                    <a:pt x="90" y="1885"/>
                  </a:lnTo>
                  <a:lnTo>
                    <a:pt x="126" y="1891"/>
                  </a:lnTo>
                  <a:lnTo>
                    <a:pt x="168" y="1864"/>
                  </a:lnTo>
                  <a:lnTo>
                    <a:pt x="177" y="1837"/>
                  </a:lnTo>
                  <a:lnTo>
                    <a:pt x="225" y="1846"/>
                  </a:lnTo>
                  <a:lnTo>
                    <a:pt x="231" y="1792"/>
                  </a:lnTo>
                  <a:lnTo>
                    <a:pt x="219" y="1777"/>
                  </a:lnTo>
                  <a:lnTo>
                    <a:pt x="174" y="1750"/>
                  </a:lnTo>
                  <a:lnTo>
                    <a:pt x="147" y="1711"/>
                  </a:lnTo>
                  <a:lnTo>
                    <a:pt x="168" y="1681"/>
                  </a:lnTo>
                  <a:lnTo>
                    <a:pt x="204" y="1684"/>
                  </a:lnTo>
                  <a:lnTo>
                    <a:pt x="225" y="1717"/>
                  </a:lnTo>
                  <a:lnTo>
                    <a:pt x="243" y="1702"/>
                  </a:lnTo>
                  <a:lnTo>
                    <a:pt x="249" y="1660"/>
                  </a:lnTo>
                  <a:lnTo>
                    <a:pt x="279" y="1648"/>
                  </a:lnTo>
                  <a:lnTo>
                    <a:pt x="270" y="1612"/>
                  </a:lnTo>
                  <a:lnTo>
                    <a:pt x="246" y="1633"/>
                  </a:lnTo>
                  <a:lnTo>
                    <a:pt x="210" y="1618"/>
                  </a:lnTo>
                  <a:lnTo>
                    <a:pt x="219" y="1531"/>
                  </a:lnTo>
                  <a:lnTo>
                    <a:pt x="219" y="1585"/>
                  </a:lnTo>
                  <a:lnTo>
                    <a:pt x="180" y="1501"/>
                  </a:lnTo>
                  <a:lnTo>
                    <a:pt x="171" y="1474"/>
                  </a:lnTo>
                  <a:lnTo>
                    <a:pt x="195" y="1459"/>
                  </a:lnTo>
                  <a:lnTo>
                    <a:pt x="207" y="1441"/>
                  </a:lnTo>
                  <a:lnTo>
                    <a:pt x="216" y="1420"/>
                  </a:lnTo>
                  <a:lnTo>
                    <a:pt x="255" y="1414"/>
                  </a:lnTo>
                  <a:lnTo>
                    <a:pt x="264" y="1387"/>
                  </a:lnTo>
                  <a:lnTo>
                    <a:pt x="273" y="1363"/>
                  </a:lnTo>
                  <a:lnTo>
                    <a:pt x="312" y="1360"/>
                  </a:lnTo>
                  <a:lnTo>
                    <a:pt x="342" y="1351"/>
                  </a:lnTo>
                  <a:lnTo>
                    <a:pt x="336" y="1330"/>
                  </a:lnTo>
                  <a:lnTo>
                    <a:pt x="345" y="1300"/>
                  </a:lnTo>
                  <a:lnTo>
                    <a:pt x="360" y="1279"/>
                  </a:lnTo>
                  <a:lnTo>
                    <a:pt x="306" y="1240"/>
                  </a:lnTo>
                  <a:lnTo>
                    <a:pt x="309" y="1213"/>
                  </a:lnTo>
                  <a:lnTo>
                    <a:pt x="363" y="1213"/>
                  </a:lnTo>
                  <a:lnTo>
                    <a:pt x="375" y="1192"/>
                  </a:lnTo>
                  <a:lnTo>
                    <a:pt x="345" y="1168"/>
                  </a:lnTo>
                  <a:lnTo>
                    <a:pt x="309" y="1183"/>
                  </a:lnTo>
                  <a:lnTo>
                    <a:pt x="279" y="1168"/>
                  </a:lnTo>
                  <a:lnTo>
                    <a:pt x="315" y="1150"/>
                  </a:lnTo>
                  <a:lnTo>
                    <a:pt x="318" y="1123"/>
                  </a:lnTo>
                  <a:lnTo>
                    <a:pt x="315" y="1096"/>
                  </a:lnTo>
                  <a:lnTo>
                    <a:pt x="303" y="1048"/>
                  </a:lnTo>
                  <a:lnTo>
                    <a:pt x="315" y="1012"/>
                  </a:lnTo>
                  <a:lnTo>
                    <a:pt x="318" y="964"/>
                  </a:lnTo>
                  <a:lnTo>
                    <a:pt x="282" y="95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Text Box 135"/>
            <p:cNvSpPr txBox="1">
              <a:spLocks noChangeArrowheads="1"/>
            </p:cNvSpPr>
            <p:nvPr/>
          </p:nvSpPr>
          <p:spPr bwMode="auto">
            <a:xfrm>
              <a:off x="7836988" y="4504890"/>
              <a:ext cx="239712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Laurel</a:t>
              </a:r>
            </a:p>
          </p:txBody>
        </p:sp>
        <p:sp>
          <p:nvSpPr>
            <p:cNvPr id="3208" name="Freeform 136"/>
            <p:cNvSpPr>
              <a:spLocks/>
            </p:cNvSpPr>
            <p:nvPr/>
          </p:nvSpPr>
          <p:spPr bwMode="auto">
            <a:xfrm>
              <a:off x="7505701" y="3281363"/>
              <a:ext cx="466725" cy="608012"/>
            </a:xfrm>
            <a:custGeom>
              <a:avLst/>
              <a:gdLst/>
              <a:ahLst/>
              <a:cxnLst>
                <a:cxn ang="0">
                  <a:pos x="1908" y="801"/>
                </a:cxn>
                <a:cxn ang="0">
                  <a:pos x="1788" y="729"/>
                </a:cxn>
                <a:cxn ang="0">
                  <a:pos x="1929" y="630"/>
                </a:cxn>
                <a:cxn ang="0">
                  <a:pos x="1824" y="534"/>
                </a:cxn>
                <a:cxn ang="0">
                  <a:pos x="1725" y="543"/>
                </a:cxn>
                <a:cxn ang="0">
                  <a:pos x="1803" y="402"/>
                </a:cxn>
                <a:cxn ang="0">
                  <a:pos x="1827" y="285"/>
                </a:cxn>
                <a:cxn ang="0">
                  <a:pos x="1731" y="312"/>
                </a:cxn>
                <a:cxn ang="0">
                  <a:pos x="1572" y="279"/>
                </a:cxn>
                <a:cxn ang="0">
                  <a:pos x="1437" y="207"/>
                </a:cxn>
                <a:cxn ang="0">
                  <a:pos x="1269" y="225"/>
                </a:cxn>
                <a:cxn ang="0">
                  <a:pos x="1161" y="195"/>
                </a:cxn>
                <a:cxn ang="0">
                  <a:pos x="1110" y="117"/>
                </a:cxn>
                <a:cxn ang="0">
                  <a:pos x="999" y="39"/>
                </a:cxn>
                <a:cxn ang="0">
                  <a:pos x="783" y="165"/>
                </a:cxn>
                <a:cxn ang="0">
                  <a:pos x="654" y="123"/>
                </a:cxn>
                <a:cxn ang="0">
                  <a:pos x="630" y="228"/>
                </a:cxn>
                <a:cxn ang="0">
                  <a:pos x="636" y="372"/>
                </a:cxn>
                <a:cxn ang="0">
                  <a:pos x="534" y="393"/>
                </a:cxn>
                <a:cxn ang="0">
                  <a:pos x="435" y="279"/>
                </a:cxn>
                <a:cxn ang="0">
                  <a:pos x="381" y="405"/>
                </a:cxn>
                <a:cxn ang="0">
                  <a:pos x="255" y="429"/>
                </a:cxn>
                <a:cxn ang="0">
                  <a:pos x="168" y="417"/>
                </a:cxn>
                <a:cxn ang="0">
                  <a:pos x="189" y="531"/>
                </a:cxn>
                <a:cxn ang="0">
                  <a:pos x="252" y="681"/>
                </a:cxn>
                <a:cxn ang="0">
                  <a:pos x="144" y="735"/>
                </a:cxn>
                <a:cxn ang="0">
                  <a:pos x="0" y="840"/>
                </a:cxn>
                <a:cxn ang="0">
                  <a:pos x="48" y="924"/>
                </a:cxn>
                <a:cxn ang="0">
                  <a:pos x="132" y="960"/>
                </a:cxn>
                <a:cxn ang="0">
                  <a:pos x="108" y="1041"/>
                </a:cxn>
                <a:cxn ang="0">
                  <a:pos x="183" y="1104"/>
                </a:cxn>
                <a:cxn ang="0">
                  <a:pos x="273" y="1242"/>
                </a:cxn>
                <a:cxn ang="0">
                  <a:pos x="282" y="1272"/>
                </a:cxn>
                <a:cxn ang="0">
                  <a:pos x="303" y="1356"/>
                </a:cxn>
                <a:cxn ang="0">
                  <a:pos x="351" y="1386"/>
                </a:cxn>
                <a:cxn ang="0">
                  <a:pos x="381" y="1428"/>
                </a:cxn>
                <a:cxn ang="0">
                  <a:pos x="435" y="1452"/>
                </a:cxn>
                <a:cxn ang="0">
                  <a:pos x="438" y="1548"/>
                </a:cxn>
                <a:cxn ang="0">
                  <a:pos x="465" y="1602"/>
                </a:cxn>
                <a:cxn ang="0">
                  <a:pos x="558" y="1656"/>
                </a:cxn>
                <a:cxn ang="0">
                  <a:pos x="672" y="1767"/>
                </a:cxn>
                <a:cxn ang="0">
                  <a:pos x="687" y="1866"/>
                </a:cxn>
                <a:cxn ang="0">
                  <a:pos x="744" y="1962"/>
                </a:cxn>
                <a:cxn ang="0">
                  <a:pos x="771" y="2037"/>
                </a:cxn>
                <a:cxn ang="0">
                  <a:pos x="864" y="2070"/>
                </a:cxn>
                <a:cxn ang="0">
                  <a:pos x="972" y="2097"/>
                </a:cxn>
                <a:cxn ang="0">
                  <a:pos x="999" y="2151"/>
                </a:cxn>
                <a:cxn ang="0">
                  <a:pos x="1158" y="2187"/>
                </a:cxn>
                <a:cxn ang="0">
                  <a:pos x="1290" y="2148"/>
                </a:cxn>
                <a:cxn ang="0">
                  <a:pos x="1542" y="1944"/>
                </a:cxn>
                <a:cxn ang="0">
                  <a:pos x="1719" y="1473"/>
                </a:cxn>
                <a:cxn ang="0">
                  <a:pos x="1818" y="1383"/>
                </a:cxn>
                <a:cxn ang="0">
                  <a:pos x="1860" y="1308"/>
                </a:cxn>
                <a:cxn ang="0">
                  <a:pos x="1872" y="1197"/>
                </a:cxn>
                <a:cxn ang="0">
                  <a:pos x="1842" y="1062"/>
                </a:cxn>
                <a:cxn ang="0">
                  <a:pos x="1878" y="957"/>
                </a:cxn>
              </a:cxnLst>
              <a:rect l="0" t="0" r="r" b="b"/>
              <a:pathLst>
                <a:path w="1938" h="2187">
                  <a:moveTo>
                    <a:pt x="1905" y="894"/>
                  </a:moveTo>
                  <a:lnTo>
                    <a:pt x="1881" y="864"/>
                  </a:lnTo>
                  <a:lnTo>
                    <a:pt x="1875" y="834"/>
                  </a:lnTo>
                  <a:lnTo>
                    <a:pt x="1908" y="801"/>
                  </a:lnTo>
                  <a:lnTo>
                    <a:pt x="1890" y="780"/>
                  </a:lnTo>
                  <a:lnTo>
                    <a:pt x="1836" y="768"/>
                  </a:lnTo>
                  <a:lnTo>
                    <a:pt x="1800" y="750"/>
                  </a:lnTo>
                  <a:lnTo>
                    <a:pt x="1788" y="729"/>
                  </a:lnTo>
                  <a:lnTo>
                    <a:pt x="1803" y="702"/>
                  </a:lnTo>
                  <a:lnTo>
                    <a:pt x="1857" y="702"/>
                  </a:lnTo>
                  <a:lnTo>
                    <a:pt x="1872" y="663"/>
                  </a:lnTo>
                  <a:lnTo>
                    <a:pt x="1929" y="630"/>
                  </a:lnTo>
                  <a:lnTo>
                    <a:pt x="1938" y="585"/>
                  </a:lnTo>
                  <a:lnTo>
                    <a:pt x="1887" y="570"/>
                  </a:lnTo>
                  <a:lnTo>
                    <a:pt x="1851" y="543"/>
                  </a:lnTo>
                  <a:lnTo>
                    <a:pt x="1824" y="534"/>
                  </a:lnTo>
                  <a:lnTo>
                    <a:pt x="1794" y="564"/>
                  </a:lnTo>
                  <a:lnTo>
                    <a:pt x="1770" y="591"/>
                  </a:lnTo>
                  <a:lnTo>
                    <a:pt x="1731" y="597"/>
                  </a:lnTo>
                  <a:lnTo>
                    <a:pt x="1725" y="543"/>
                  </a:lnTo>
                  <a:lnTo>
                    <a:pt x="1743" y="516"/>
                  </a:lnTo>
                  <a:lnTo>
                    <a:pt x="1794" y="468"/>
                  </a:lnTo>
                  <a:lnTo>
                    <a:pt x="1797" y="417"/>
                  </a:lnTo>
                  <a:lnTo>
                    <a:pt x="1803" y="402"/>
                  </a:lnTo>
                  <a:lnTo>
                    <a:pt x="1857" y="426"/>
                  </a:lnTo>
                  <a:lnTo>
                    <a:pt x="1908" y="342"/>
                  </a:lnTo>
                  <a:lnTo>
                    <a:pt x="1863" y="294"/>
                  </a:lnTo>
                  <a:lnTo>
                    <a:pt x="1827" y="285"/>
                  </a:lnTo>
                  <a:lnTo>
                    <a:pt x="1806" y="321"/>
                  </a:lnTo>
                  <a:lnTo>
                    <a:pt x="1788" y="348"/>
                  </a:lnTo>
                  <a:lnTo>
                    <a:pt x="1752" y="351"/>
                  </a:lnTo>
                  <a:lnTo>
                    <a:pt x="1731" y="312"/>
                  </a:lnTo>
                  <a:lnTo>
                    <a:pt x="1704" y="270"/>
                  </a:lnTo>
                  <a:lnTo>
                    <a:pt x="1668" y="258"/>
                  </a:lnTo>
                  <a:lnTo>
                    <a:pt x="1614" y="267"/>
                  </a:lnTo>
                  <a:lnTo>
                    <a:pt x="1572" y="279"/>
                  </a:lnTo>
                  <a:lnTo>
                    <a:pt x="1539" y="294"/>
                  </a:lnTo>
                  <a:lnTo>
                    <a:pt x="1512" y="270"/>
                  </a:lnTo>
                  <a:lnTo>
                    <a:pt x="1503" y="219"/>
                  </a:lnTo>
                  <a:lnTo>
                    <a:pt x="1437" y="207"/>
                  </a:lnTo>
                  <a:lnTo>
                    <a:pt x="1392" y="231"/>
                  </a:lnTo>
                  <a:lnTo>
                    <a:pt x="1335" y="270"/>
                  </a:lnTo>
                  <a:lnTo>
                    <a:pt x="1278" y="258"/>
                  </a:lnTo>
                  <a:lnTo>
                    <a:pt x="1269" y="225"/>
                  </a:lnTo>
                  <a:lnTo>
                    <a:pt x="1254" y="201"/>
                  </a:lnTo>
                  <a:lnTo>
                    <a:pt x="1233" y="174"/>
                  </a:lnTo>
                  <a:lnTo>
                    <a:pt x="1185" y="174"/>
                  </a:lnTo>
                  <a:lnTo>
                    <a:pt x="1161" y="195"/>
                  </a:lnTo>
                  <a:lnTo>
                    <a:pt x="1119" y="225"/>
                  </a:lnTo>
                  <a:lnTo>
                    <a:pt x="1095" y="219"/>
                  </a:lnTo>
                  <a:lnTo>
                    <a:pt x="1098" y="171"/>
                  </a:lnTo>
                  <a:lnTo>
                    <a:pt x="1110" y="117"/>
                  </a:lnTo>
                  <a:lnTo>
                    <a:pt x="1068" y="75"/>
                  </a:lnTo>
                  <a:lnTo>
                    <a:pt x="1071" y="27"/>
                  </a:lnTo>
                  <a:lnTo>
                    <a:pt x="1071" y="0"/>
                  </a:lnTo>
                  <a:lnTo>
                    <a:pt x="999" y="39"/>
                  </a:lnTo>
                  <a:lnTo>
                    <a:pt x="951" y="81"/>
                  </a:lnTo>
                  <a:lnTo>
                    <a:pt x="915" y="84"/>
                  </a:lnTo>
                  <a:lnTo>
                    <a:pt x="783" y="150"/>
                  </a:lnTo>
                  <a:lnTo>
                    <a:pt x="783" y="165"/>
                  </a:lnTo>
                  <a:lnTo>
                    <a:pt x="777" y="213"/>
                  </a:lnTo>
                  <a:lnTo>
                    <a:pt x="759" y="216"/>
                  </a:lnTo>
                  <a:lnTo>
                    <a:pt x="726" y="192"/>
                  </a:lnTo>
                  <a:lnTo>
                    <a:pt x="654" y="123"/>
                  </a:lnTo>
                  <a:lnTo>
                    <a:pt x="609" y="108"/>
                  </a:lnTo>
                  <a:lnTo>
                    <a:pt x="597" y="132"/>
                  </a:lnTo>
                  <a:lnTo>
                    <a:pt x="612" y="186"/>
                  </a:lnTo>
                  <a:lnTo>
                    <a:pt x="630" y="228"/>
                  </a:lnTo>
                  <a:lnTo>
                    <a:pt x="657" y="276"/>
                  </a:lnTo>
                  <a:lnTo>
                    <a:pt x="678" y="336"/>
                  </a:lnTo>
                  <a:lnTo>
                    <a:pt x="669" y="369"/>
                  </a:lnTo>
                  <a:lnTo>
                    <a:pt x="636" y="372"/>
                  </a:lnTo>
                  <a:lnTo>
                    <a:pt x="624" y="396"/>
                  </a:lnTo>
                  <a:lnTo>
                    <a:pt x="597" y="414"/>
                  </a:lnTo>
                  <a:lnTo>
                    <a:pt x="564" y="417"/>
                  </a:lnTo>
                  <a:lnTo>
                    <a:pt x="534" y="393"/>
                  </a:lnTo>
                  <a:lnTo>
                    <a:pt x="522" y="348"/>
                  </a:lnTo>
                  <a:lnTo>
                    <a:pt x="495" y="300"/>
                  </a:lnTo>
                  <a:lnTo>
                    <a:pt x="468" y="279"/>
                  </a:lnTo>
                  <a:lnTo>
                    <a:pt x="435" y="279"/>
                  </a:lnTo>
                  <a:lnTo>
                    <a:pt x="420" y="321"/>
                  </a:lnTo>
                  <a:lnTo>
                    <a:pt x="405" y="366"/>
                  </a:lnTo>
                  <a:lnTo>
                    <a:pt x="405" y="402"/>
                  </a:lnTo>
                  <a:lnTo>
                    <a:pt x="381" y="405"/>
                  </a:lnTo>
                  <a:lnTo>
                    <a:pt x="363" y="423"/>
                  </a:lnTo>
                  <a:lnTo>
                    <a:pt x="339" y="453"/>
                  </a:lnTo>
                  <a:lnTo>
                    <a:pt x="291" y="456"/>
                  </a:lnTo>
                  <a:lnTo>
                    <a:pt x="255" y="429"/>
                  </a:lnTo>
                  <a:lnTo>
                    <a:pt x="228" y="390"/>
                  </a:lnTo>
                  <a:lnTo>
                    <a:pt x="201" y="372"/>
                  </a:lnTo>
                  <a:lnTo>
                    <a:pt x="183" y="384"/>
                  </a:lnTo>
                  <a:lnTo>
                    <a:pt x="168" y="417"/>
                  </a:lnTo>
                  <a:lnTo>
                    <a:pt x="165" y="441"/>
                  </a:lnTo>
                  <a:lnTo>
                    <a:pt x="162" y="471"/>
                  </a:lnTo>
                  <a:lnTo>
                    <a:pt x="168" y="495"/>
                  </a:lnTo>
                  <a:lnTo>
                    <a:pt x="189" y="531"/>
                  </a:lnTo>
                  <a:lnTo>
                    <a:pt x="222" y="561"/>
                  </a:lnTo>
                  <a:lnTo>
                    <a:pt x="249" y="609"/>
                  </a:lnTo>
                  <a:lnTo>
                    <a:pt x="264" y="642"/>
                  </a:lnTo>
                  <a:lnTo>
                    <a:pt x="252" y="681"/>
                  </a:lnTo>
                  <a:lnTo>
                    <a:pt x="228" y="672"/>
                  </a:lnTo>
                  <a:lnTo>
                    <a:pt x="189" y="657"/>
                  </a:lnTo>
                  <a:lnTo>
                    <a:pt x="168" y="684"/>
                  </a:lnTo>
                  <a:lnTo>
                    <a:pt x="144" y="735"/>
                  </a:lnTo>
                  <a:lnTo>
                    <a:pt x="102" y="753"/>
                  </a:lnTo>
                  <a:lnTo>
                    <a:pt x="39" y="771"/>
                  </a:lnTo>
                  <a:lnTo>
                    <a:pt x="6" y="804"/>
                  </a:lnTo>
                  <a:lnTo>
                    <a:pt x="0" y="840"/>
                  </a:lnTo>
                  <a:lnTo>
                    <a:pt x="18" y="843"/>
                  </a:lnTo>
                  <a:lnTo>
                    <a:pt x="54" y="858"/>
                  </a:lnTo>
                  <a:lnTo>
                    <a:pt x="45" y="900"/>
                  </a:lnTo>
                  <a:lnTo>
                    <a:pt x="48" y="924"/>
                  </a:lnTo>
                  <a:lnTo>
                    <a:pt x="81" y="924"/>
                  </a:lnTo>
                  <a:lnTo>
                    <a:pt x="96" y="930"/>
                  </a:lnTo>
                  <a:lnTo>
                    <a:pt x="99" y="963"/>
                  </a:lnTo>
                  <a:lnTo>
                    <a:pt x="132" y="960"/>
                  </a:lnTo>
                  <a:lnTo>
                    <a:pt x="138" y="993"/>
                  </a:lnTo>
                  <a:lnTo>
                    <a:pt x="117" y="1008"/>
                  </a:lnTo>
                  <a:lnTo>
                    <a:pt x="93" y="1026"/>
                  </a:lnTo>
                  <a:lnTo>
                    <a:pt x="108" y="1041"/>
                  </a:lnTo>
                  <a:lnTo>
                    <a:pt x="126" y="1065"/>
                  </a:lnTo>
                  <a:lnTo>
                    <a:pt x="156" y="1053"/>
                  </a:lnTo>
                  <a:lnTo>
                    <a:pt x="165" y="1080"/>
                  </a:lnTo>
                  <a:lnTo>
                    <a:pt x="183" y="1104"/>
                  </a:lnTo>
                  <a:lnTo>
                    <a:pt x="177" y="1167"/>
                  </a:lnTo>
                  <a:lnTo>
                    <a:pt x="237" y="1173"/>
                  </a:lnTo>
                  <a:lnTo>
                    <a:pt x="243" y="1215"/>
                  </a:lnTo>
                  <a:lnTo>
                    <a:pt x="273" y="1242"/>
                  </a:lnTo>
                  <a:lnTo>
                    <a:pt x="312" y="1224"/>
                  </a:lnTo>
                  <a:lnTo>
                    <a:pt x="330" y="1230"/>
                  </a:lnTo>
                  <a:lnTo>
                    <a:pt x="312" y="1260"/>
                  </a:lnTo>
                  <a:lnTo>
                    <a:pt x="282" y="1272"/>
                  </a:lnTo>
                  <a:lnTo>
                    <a:pt x="264" y="1296"/>
                  </a:lnTo>
                  <a:lnTo>
                    <a:pt x="282" y="1305"/>
                  </a:lnTo>
                  <a:lnTo>
                    <a:pt x="297" y="1323"/>
                  </a:lnTo>
                  <a:lnTo>
                    <a:pt x="303" y="1356"/>
                  </a:lnTo>
                  <a:lnTo>
                    <a:pt x="333" y="1323"/>
                  </a:lnTo>
                  <a:lnTo>
                    <a:pt x="354" y="1320"/>
                  </a:lnTo>
                  <a:lnTo>
                    <a:pt x="351" y="1347"/>
                  </a:lnTo>
                  <a:lnTo>
                    <a:pt x="351" y="1386"/>
                  </a:lnTo>
                  <a:lnTo>
                    <a:pt x="372" y="1383"/>
                  </a:lnTo>
                  <a:lnTo>
                    <a:pt x="372" y="1395"/>
                  </a:lnTo>
                  <a:lnTo>
                    <a:pt x="375" y="1410"/>
                  </a:lnTo>
                  <a:lnTo>
                    <a:pt x="381" y="1428"/>
                  </a:lnTo>
                  <a:lnTo>
                    <a:pt x="354" y="1455"/>
                  </a:lnTo>
                  <a:lnTo>
                    <a:pt x="363" y="1467"/>
                  </a:lnTo>
                  <a:lnTo>
                    <a:pt x="393" y="1464"/>
                  </a:lnTo>
                  <a:lnTo>
                    <a:pt x="435" y="1452"/>
                  </a:lnTo>
                  <a:lnTo>
                    <a:pt x="423" y="1488"/>
                  </a:lnTo>
                  <a:lnTo>
                    <a:pt x="432" y="1515"/>
                  </a:lnTo>
                  <a:lnTo>
                    <a:pt x="480" y="1524"/>
                  </a:lnTo>
                  <a:lnTo>
                    <a:pt x="438" y="1548"/>
                  </a:lnTo>
                  <a:lnTo>
                    <a:pt x="438" y="1572"/>
                  </a:lnTo>
                  <a:lnTo>
                    <a:pt x="468" y="1557"/>
                  </a:lnTo>
                  <a:lnTo>
                    <a:pt x="501" y="1569"/>
                  </a:lnTo>
                  <a:lnTo>
                    <a:pt x="465" y="1602"/>
                  </a:lnTo>
                  <a:lnTo>
                    <a:pt x="504" y="1620"/>
                  </a:lnTo>
                  <a:lnTo>
                    <a:pt x="465" y="1644"/>
                  </a:lnTo>
                  <a:lnTo>
                    <a:pt x="480" y="1662"/>
                  </a:lnTo>
                  <a:lnTo>
                    <a:pt x="558" y="1656"/>
                  </a:lnTo>
                  <a:lnTo>
                    <a:pt x="570" y="1737"/>
                  </a:lnTo>
                  <a:lnTo>
                    <a:pt x="594" y="1743"/>
                  </a:lnTo>
                  <a:lnTo>
                    <a:pt x="615" y="1776"/>
                  </a:lnTo>
                  <a:lnTo>
                    <a:pt x="672" y="1767"/>
                  </a:lnTo>
                  <a:lnTo>
                    <a:pt x="684" y="1785"/>
                  </a:lnTo>
                  <a:lnTo>
                    <a:pt x="681" y="1809"/>
                  </a:lnTo>
                  <a:lnTo>
                    <a:pt x="693" y="1833"/>
                  </a:lnTo>
                  <a:lnTo>
                    <a:pt x="687" y="1866"/>
                  </a:lnTo>
                  <a:lnTo>
                    <a:pt x="693" y="1899"/>
                  </a:lnTo>
                  <a:lnTo>
                    <a:pt x="726" y="1920"/>
                  </a:lnTo>
                  <a:lnTo>
                    <a:pt x="720" y="1941"/>
                  </a:lnTo>
                  <a:lnTo>
                    <a:pt x="744" y="1962"/>
                  </a:lnTo>
                  <a:lnTo>
                    <a:pt x="756" y="1989"/>
                  </a:lnTo>
                  <a:lnTo>
                    <a:pt x="753" y="2004"/>
                  </a:lnTo>
                  <a:lnTo>
                    <a:pt x="777" y="1998"/>
                  </a:lnTo>
                  <a:lnTo>
                    <a:pt x="771" y="2037"/>
                  </a:lnTo>
                  <a:lnTo>
                    <a:pt x="780" y="2052"/>
                  </a:lnTo>
                  <a:lnTo>
                    <a:pt x="801" y="2061"/>
                  </a:lnTo>
                  <a:lnTo>
                    <a:pt x="834" y="2082"/>
                  </a:lnTo>
                  <a:lnTo>
                    <a:pt x="864" y="2070"/>
                  </a:lnTo>
                  <a:lnTo>
                    <a:pt x="909" y="2064"/>
                  </a:lnTo>
                  <a:lnTo>
                    <a:pt x="927" y="2106"/>
                  </a:lnTo>
                  <a:lnTo>
                    <a:pt x="948" y="2127"/>
                  </a:lnTo>
                  <a:lnTo>
                    <a:pt x="972" y="2097"/>
                  </a:lnTo>
                  <a:lnTo>
                    <a:pt x="972" y="2079"/>
                  </a:lnTo>
                  <a:lnTo>
                    <a:pt x="1011" y="2082"/>
                  </a:lnTo>
                  <a:lnTo>
                    <a:pt x="993" y="2124"/>
                  </a:lnTo>
                  <a:lnTo>
                    <a:pt x="999" y="2151"/>
                  </a:lnTo>
                  <a:lnTo>
                    <a:pt x="1041" y="2148"/>
                  </a:lnTo>
                  <a:lnTo>
                    <a:pt x="1083" y="2145"/>
                  </a:lnTo>
                  <a:lnTo>
                    <a:pt x="1128" y="2166"/>
                  </a:lnTo>
                  <a:lnTo>
                    <a:pt x="1158" y="2187"/>
                  </a:lnTo>
                  <a:lnTo>
                    <a:pt x="1203" y="2178"/>
                  </a:lnTo>
                  <a:lnTo>
                    <a:pt x="1209" y="2151"/>
                  </a:lnTo>
                  <a:lnTo>
                    <a:pt x="1239" y="2139"/>
                  </a:lnTo>
                  <a:lnTo>
                    <a:pt x="1290" y="2148"/>
                  </a:lnTo>
                  <a:lnTo>
                    <a:pt x="1338" y="2121"/>
                  </a:lnTo>
                  <a:lnTo>
                    <a:pt x="1392" y="2139"/>
                  </a:lnTo>
                  <a:lnTo>
                    <a:pt x="1446" y="2133"/>
                  </a:lnTo>
                  <a:lnTo>
                    <a:pt x="1542" y="1944"/>
                  </a:lnTo>
                  <a:lnTo>
                    <a:pt x="1650" y="1911"/>
                  </a:lnTo>
                  <a:lnTo>
                    <a:pt x="1908" y="1890"/>
                  </a:lnTo>
                  <a:lnTo>
                    <a:pt x="1788" y="1659"/>
                  </a:lnTo>
                  <a:lnTo>
                    <a:pt x="1719" y="1473"/>
                  </a:lnTo>
                  <a:lnTo>
                    <a:pt x="1758" y="1455"/>
                  </a:lnTo>
                  <a:lnTo>
                    <a:pt x="1794" y="1437"/>
                  </a:lnTo>
                  <a:lnTo>
                    <a:pt x="1791" y="1410"/>
                  </a:lnTo>
                  <a:lnTo>
                    <a:pt x="1818" y="1383"/>
                  </a:lnTo>
                  <a:lnTo>
                    <a:pt x="1863" y="1377"/>
                  </a:lnTo>
                  <a:lnTo>
                    <a:pt x="1884" y="1350"/>
                  </a:lnTo>
                  <a:lnTo>
                    <a:pt x="1878" y="1335"/>
                  </a:lnTo>
                  <a:lnTo>
                    <a:pt x="1860" y="1308"/>
                  </a:lnTo>
                  <a:lnTo>
                    <a:pt x="1845" y="1287"/>
                  </a:lnTo>
                  <a:lnTo>
                    <a:pt x="1860" y="1254"/>
                  </a:lnTo>
                  <a:lnTo>
                    <a:pt x="1875" y="1230"/>
                  </a:lnTo>
                  <a:lnTo>
                    <a:pt x="1872" y="1197"/>
                  </a:lnTo>
                  <a:lnTo>
                    <a:pt x="1872" y="1164"/>
                  </a:lnTo>
                  <a:lnTo>
                    <a:pt x="1869" y="1119"/>
                  </a:lnTo>
                  <a:lnTo>
                    <a:pt x="1869" y="1086"/>
                  </a:lnTo>
                  <a:lnTo>
                    <a:pt x="1842" y="1062"/>
                  </a:lnTo>
                  <a:lnTo>
                    <a:pt x="1848" y="1038"/>
                  </a:lnTo>
                  <a:lnTo>
                    <a:pt x="1875" y="1014"/>
                  </a:lnTo>
                  <a:lnTo>
                    <a:pt x="1845" y="975"/>
                  </a:lnTo>
                  <a:lnTo>
                    <a:pt x="1878" y="957"/>
                  </a:lnTo>
                  <a:lnTo>
                    <a:pt x="1920" y="921"/>
                  </a:lnTo>
                  <a:lnTo>
                    <a:pt x="1905" y="894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Text Box 137"/>
            <p:cNvSpPr txBox="1">
              <a:spLocks noChangeArrowheads="1"/>
            </p:cNvSpPr>
            <p:nvPr/>
          </p:nvSpPr>
          <p:spPr bwMode="auto">
            <a:xfrm>
              <a:off x="7623663" y="3534490"/>
              <a:ext cx="331787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Madison</a:t>
              </a:r>
            </a:p>
          </p:txBody>
        </p:sp>
        <p:sp>
          <p:nvSpPr>
            <p:cNvPr id="3210" name="Freeform 138"/>
            <p:cNvSpPr>
              <a:spLocks/>
            </p:cNvSpPr>
            <p:nvPr/>
          </p:nvSpPr>
          <p:spPr bwMode="auto">
            <a:xfrm>
              <a:off x="7277100" y="3430588"/>
              <a:ext cx="420688" cy="525462"/>
            </a:xfrm>
            <a:custGeom>
              <a:avLst/>
              <a:gdLst/>
              <a:ahLst/>
              <a:cxnLst>
                <a:cxn ang="0">
                  <a:pos x="272" y="974"/>
                </a:cxn>
                <a:cxn ang="0">
                  <a:pos x="231" y="912"/>
                </a:cxn>
                <a:cxn ang="0">
                  <a:pos x="273" y="849"/>
                </a:cxn>
                <a:cxn ang="0">
                  <a:pos x="249" y="768"/>
                </a:cxn>
                <a:cxn ang="0">
                  <a:pos x="183" y="762"/>
                </a:cxn>
                <a:cxn ang="0">
                  <a:pos x="114" y="738"/>
                </a:cxn>
                <a:cxn ang="0">
                  <a:pos x="6" y="705"/>
                </a:cxn>
                <a:cxn ang="0">
                  <a:pos x="12" y="603"/>
                </a:cxn>
                <a:cxn ang="0">
                  <a:pos x="69" y="561"/>
                </a:cxn>
                <a:cxn ang="0">
                  <a:pos x="213" y="567"/>
                </a:cxn>
                <a:cxn ang="0">
                  <a:pos x="207" y="486"/>
                </a:cxn>
                <a:cxn ang="0">
                  <a:pos x="165" y="444"/>
                </a:cxn>
                <a:cxn ang="0">
                  <a:pos x="189" y="339"/>
                </a:cxn>
                <a:cxn ang="0">
                  <a:pos x="138" y="249"/>
                </a:cxn>
                <a:cxn ang="0">
                  <a:pos x="135" y="195"/>
                </a:cxn>
                <a:cxn ang="0">
                  <a:pos x="132" y="126"/>
                </a:cxn>
                <a:cxn ang="0">
                  <a:pos x="180" y="30"/>
                </a:cxn>
                <a:cxn ang="0">
                  <a:pos x="261" y="99"/>
                </a:cxn>
                <a:cxn ang="0">
                  <a:pos x="372" y="240"/>
                </a:cxn>
                <a:cxn ang="0">
                  <a:pos x="351" y="111"/>
                </a:cxn>
                <a:cxn ang="0">
                  <a:pos x="570" y="132"/>
                </a:cxn>
                <a:cxn ang="0">
                  <a:pos x="459" y="177"/>
                </a:cxn>
                <a:cxn ang="0">
                  <a:pos x="432" y="279"/>
                </a:cxn>
                <a:cxn ang="0">
                  <a:pos x="597" y="366"/>
                </a:cxn>
                <a:cxn ang="0">
                  <a:pos x="594" y="474"/>
                </a:cxn>
                <a:cxn ang="0">
                  <a:pos x="681" y="408"/>
                </a:cxn>
                <a:cxn ang="0">
                  <a:pos x="744" y="540"/>
                </a:cxn>
                <a:cxn ang="0">
                  <a:pos x="831" y="402"/>
                </a:cxn>
                <a:cxn ang="0">
                  <a:pos x="918" y="303"/>
                </a:cxn>
                <a:cxn ang="0">
                  <a:pos x="993" y="387"/>
                </a:cxn>
                <a:cxn ang="0">
                  <a:pos x="1077" y="423"/>
                </a:cxn>
                <a:cxn ang="0">
                  <a:pos x="1053" y="504"/>
                </a:cxn>
                <a:cxn ang="0">
                  <a:pos x="1128" y="567"/>
                </a:cxn>
                <a:cxn ang="0">
                  <a:pos x="1218" y="705"/>
                </a:cxn>
                <a:cxn ang="0">
                  <a:pos x="1227" y="735"/>
                </a:cxn>
                <a:cxn ang="0">
                  <a:pos x="1248" y="819"/>
                </a:cxn>
                <a:cxn ang="0">
                  <a:pos x="1296" y="849"/>
                </a:cxn>
                <a:cxn ang="0">
                  <a:pos x="1326" y="891"/>
                </a:cxn>
                <a:cxn ang="0">
                  <a:pos x="1380" y="915"/>
                </a:cxn>
                <a:cxn ang="0">
                  <a:pos x="1383" y="1011"/>
                </a:cxn>
                <a:cxn ang="0">
                  <a:pos x="1410" y="1065"/>
                </a:cxn>
                <a:cxn ang="0">
                  <a:pos x="1503" y="1119"/>
                </a:cxn>
                <a:cxn ang="0">
                  <a:pos x="1617" y="1230"/>
                </a:cxn>
                <a:cxn ang="0">
                  <a:pos x="1632" y="1329"/>
                </a:cxn>
                <a:cxn ang="0">
                  <a:pos x="1689" y="1425"/>
                </a:cxn>
                <a:cxn ang="0">
                  <a:pos x="1716" y="1500"/>
                </a:cxn>
                <a:cxn ang="0">
                  <a:pos x="1734" y="1572"/>
                </a:cxn>
                <a:cxn ang="0">
                  <a:pos x="1689" y="1671"/>
                </a:cxn>
                <a:cxn ang="0">
                  <a:pos x="1695" y="1767"/>
                </a:cxn>
                <a:cxn ang="0">
                  <a:pos x="1647" y="1860"/>
                </a:cxn>
                <a:cxn ang="0">
                  <a:pos x="1284" y="1797"/>
                </a:cxn>
                <a:cxn ang="0">
                  <a:pos x="567" y="1275"/>
                </a:cxn>
                <a:cxn ang="0">
                  <a:pos x="459" y="1176"/>
                </a:cxn>
                <a:cxn ang="0">
                  <a:pos x="474" y="1137"/>
                </a:cxn>
                <a:cxn ang="0">
                  <a:pos x="405" y="1038"/>
                </a:cxn>
                <a:cxn ang="0">
                  <a:pos x="426" y="993"/>
                </a:cxn>
                <a:cxn ang="0">
                  <a:pos x="345" y="957"/>
                </a:cxn>
                <a:cxn ang="0">
                  <a:pos x="327" y="1035"/>
                </a:cxn>
              </a:cxnLst>
              <a:rect l="0" t="0" r="r" b="b"/>
              <a:pathLst>
                <a:path w="1746" h="1889">
                  <a:moveTo>
                    <a:pt x="303" y="1047"/>
                  </a:moveTo>
                  <a:lnTo>
                    <a:pt x="267" y="1020"/>
                  </a:lnTo>
                  <a:lnTo>
                    <a:pt x="219" y="1020"/>
                  </a:lnTo>
                  <a:lnTo>
                    <a:pt x="272" y="974"/>
                  </a:lnTo>
                  <a:lnTo>
                    <a:pt x="297" y="951"/>
                  </a:lnTo>
                  <a:lnTo>
                    <a:pt x="288" y="930"/>
                  </a:lnTo>
                  <a:lnTo>
                    <a:pt x="258" y="927"/>
                  </a:lnTo>
                  <a:lnTo>
                    <a:pt x="231" y="912"/>
                  </a:lnTo>
                  <a:lnTo>
                    <a:pt x="204" y="909"/>
                  </a:lnTo>
                  <a:lnTo>
                    <a:pt x="174" y="897"/>
                  </a:lnTo>
                  <a:lnTo>
                    <a:pt x="210" y="870"/>
                  </a:lnTo>
                  <a:lnTo>
                    <a:pt x="273" y="849"/>
                  </a:lnTo>
                  <a:lnTo>
                    <a:pt x="288" y="819"/>
                  </a:lnTo>
                  <a:lnTo>
                    <a:pt x="261" y="801"/>
                  </a:lnTo>
                  <a:lnTo>
                    <a:pt x="276" y="768"/>
                  </a:lnTo>
                  <a:lnTo>
                    <a:pt x="249" y="768"/>
                  </a:lnTo>
                  <a:lnTo>
                    <a:pt x="237" y="771"/>
                  </a:lnTo>
                  <a:lnTo>
                    <a:pt x="210" y="801"/>
                  </a:lnTo>
                  <a:lnTo>
                    <a:pt x="192" y="783"/>
                  </a:lnTo>
                  <a:lnTo>
                    <a:pt x="183" y="762"/>
                  </a:lnTo>
                  <a:lnTo>
                    <a:pt x="198" y="729"/>
                  </a:lnTo>
                  <a:lnTo>
                    <a:pt x="177" y="708"/>
                  </a:lnTo>
                  <a:lnTo>
                    <a:pt x="144" y="720"/>
                  </a:lnTo>
                  <a:lnTo>
                    <a:pt x="114" y="738"/>
                  </a:lnTo>
                  <a:lnTo>
                    <a:pt x="90" y="732"/>
                  </a:lnTo>
                  <a:lnTo>
                    <a:pt x="75" y="720"/>
                  </a:lnTo>
                  <a:lnTo>
                    <a:pt x="42" y="726"/>
                  </a:lnTo>
                  <a:lnTo>
                    <a:pt x="6" y="705"/>
                  </a:lnTo>
                  <a:lnTo>
                    <a:pt x="33" y="678"/>
                  </a:lnTo>
                  <a:lnTo>
                    <a:pt x="54" y="648"/>
                  </a:lnTo>
                  <a:lnTo>
                    <a:pt x="0" y="630"/>
                  </a:lnTo>
                  <a:lnTo>
                    <a:pt x="12" y="603"/>
                  </a:lnTo>
                  <a:lnTo>
                    <a:pt x="54" y="594"/>
                  </a:lnTo>
                  <a:lnTo>
                    <a:pt x="90" y="633"/>
                  </a:lnTo>
                  <a:lnTo>
                    <a:pt x="93" y="591"/>
                  </a:lnTo>
                  <a:lnTo>
                    <a:pt x="69" y="561"/>
                  </a:lnTo>
                  <a:lnTo>
                    <a:pt x="90" y="543"/>
                  </a:lnTo>
                  <a:lnTo>
                    <a:pt x="126" y="567"/>
                  </a:lnTo>
                  <a:lnTo>
                    <a:pt x="174" y="570"/>
                  </a:lnTo>
                  <a:lnTo>
                    <a:pt x="213" y="567"/>
                  </a:lnTo>
                  <a:lnTo>
                    <a:pt x="237" y="546"/>
                  </a:lnTo>
                  <a:lnTo>
                    <a:pt x="153" y="522"/>
                  </a:lnTo>
                  <a:lnTo>
                    <a:pt x="168" y="501"/>
                  </a:lnTo>
                  <a:lnTo>
                    <a:pt x="207" y="486"/>
                  </a:lnTo>
                  <a:lnTo>
                    <a:pt x="246" y="504"/>
                  </a:lnTo>
                  <a:lnTo>
                    <a:pt x="246" y="459"/>
                  </a:lnTo>
                  <a:lnTo>
                    <a:pt x="183" y="456"/>
                  </a:lnTo>
                  <a:lnTo>
                    <a:pt x="165" y="444"/>
                  </a:lnTo>
                  <a:lnTo>
                    <a:pt x="183" y="399"/>
                  </a:lnTo>
                  <a:lnTo>
                    <a:pt x="222" y="393"/>
                  </a:lnTo>
                  <a:lnTo>
                    <a:pt x="228" y="354"/>
                  </a:lnTo>
                  <a:lnTo>
                    <a:pt x="189" y="339"/>
                  </a:lnTo>
                  <a:lnTo>
                    <a:pt x="153" y="336"/>
                  </a:lnTo>
                  <a:lnTo>
                    <a:pt x="123" y="324"/>
                  </a:lnTo>
                  <a:lnTo>
                    <a:pt x="141" y="291"/>
                  </a:lnTo>
                  <a:lnTo>
                    <a:pt x="138" y="249"/>
                  </a:lnTo>
                  <a:lnTo>
                    <a:pt x="177" y="243"/>
                  </a:lnTo>
                  <a:lnTo>
                    <a:pt x="171" y="210"/>
                  </a:lnTo>
                  <a:lnTo>
                    <a:pt x="150" y="201"/>
                  </a:lnTo>
                  <a:lnTo>
                    <a:pt x="135" y="195"/>
                  </a:lnTo>
                  <a:lnTo>
                    <a:pt x="129" y="177"/>
                  </a:lnTo>
                  <a:lnTo>
                    <a:pt x="141" y="156"/>
                  </a:lnTo>
                  <a:lnTo>
                    <a:pt x="105" y="153"/>
                  </a:lnTo>
                  <a:lnTo>
                    <a:pt x="132" y="126"/>
                  </a:lnTo>
                  <a:lnTo>
                    <a:pt x="126" y="117"/>
                  </a:lnTo>
                  <a:lnTo>
                    <a:pt x="99" y="81"/>
                  </a:lnTo>
                  <a:lnTo>
                    <a:pt x="144" y="66"/>
                  </a:lnTo>
                  <a:lnTo>
                    <a:pt x="180" y="30"/>
                  </a:lnTo>
                  <a:lnTo>
                    <a:pt x="231" y="0"/>
                  </a:lnTo>
                  <a:lnTo>
                    <a:pt x="282" y="0"/>
                  </a:lnTo>
                  <a:lnTo>
                    <a:pt x="300" y="51"/>
                  </a:lnTo>
                  <a:lnTo>
                    <a:pt x="261" y="99"/>
                  </a:lnTo>
                  <a:lnTo>
                    <a:pt x="267" y="150"/>
                  </a:lnTo>
                  <a:lnTo>
                    <a:pt x="276" y="210"/>
                  </a:lnTo>
                  <a:lnTo>
                    <a:pt x="315" y="255"/>
                  </a:lnTo>
                  <a:lnTo>
                    <a:pt x="372" y="240"/>
                  </a:lnTo>
                  <a:lnTo>
                    <a:pt x="396" y="213"/>
                  </a:lnTo>
                  <a:lnTo>
                    <a:pt x="387" y="165"/>
                  </a:lnTo>
                  <a:lnTo>
                    <a:pt x="357" y="138"/>
                  </a:lnTo>
                  <a:lnTo>
                    <a:pt x="351" y="111"/>
                  </a:lnTo>
                  <a:lnTo>
                    <a:pt x="381" y="99"/>
                  </a:lnTo>
                  <a:lnTo>
                    <a:pt x="432" y="117"/>
                  </a:lnTo>
                  <a:lnTo>
                    <a:pt x="492" y="123"/>
                  </a:lnTo>
                  <a:lnTo>
                    <a:pt x="570" y="132"/>
                  </a:lnTo>
                  <a:lnTo>
                    <a:pt x="588" y="180"/>
                  </a:lnTo>
                  <a:lnTo>
                    <a:pt x="558" y="201"/>
                  </a:lnTo>
                  <a:lnTo>
                    <a:pt x="519" y="183"/>
                  </a:lnTo>
                  <a:lnTo>
                    <a:pt x="459" y="177"/>
                  </a:lnTo>
                  <a:lnTo>
                    <a:pt x="429" y="201"/>
                  </a:lnTo>
                  <a:lnTo>
                    <a:pt x="432" y="231"/>
                  </a:lnTo>
                  <a:lnTo>
                    <a:pt x="420" y="249"/>
                  </a:lnTo>
                  <a:lnTo>
                    <a:pt x="432" y="279"/>
                  </a:lnTo>
                  <a:lnTo>
                    <a:pt x="453" y="309"/>
                  </a:lnTo>
                  <a:lnTo>
                    <a:pt x="495" y="303"/>
                  </a:lnTo>
                  <a:lnTo>
                    <a:pt x="564" y="336"/>
                  </a:lnTo>
                  <a:lnTo>
                    <a:pt x="597" y="366"/>
                  </a:lnTo>
                  <a:lnTo>
                    <a:pt x="594" y="402"/>
                  </a:lnTo>
                  <a:lnTo>
                    <a:pt x="555" y="426"/>
                  </a:lnTo>
                  <a:lnTo>
                    <a:pt x="552" y="441"/>
                  </a:lnTo>
                  <a:lnTo>
                    <a:pt x="594" y="474"/>
                  </a:lnTo>
                  <a:lnTo>
                    <a:pt x="609" y="459"/>
                  </a:lnTo>
                  <a:lnTo>
                    <a:pt x="612" y="423"/>
                  </a:lnTo>
                  <a:lnTo>
                    <a:pt x="648" y="399"/>
                  </a:lnTo>
                  <a:lnTo>
                    <a:pt x="681" y="408"/>
                  </a:lnTo>
                  <a:lnTo>
                    <a:pt x="684" y="432"/>
                  </a:lnTo>
                  <a:lnTo>
                    <a:pt x="663" y="471"/>
                  </a:lnTo>
                  <a:lnTo>
                    <a:pt x="684" y="504"/>
                  </a:lnTo>
                  <a:lnTo>
                    <a:pt x="744" y="540"/>
                  </a:lnTo>
                  <a:lnTo>
                    <a:pt x="768" y="510"/>
                  </a:lnTo>
                  <a:lnTo>
                    <a:pt x="786" y="483"/>
                  </a:lnTo>
                  <a:lnTo>
                    <a:pt x="792" y="444"/>
                  </a:lnTo>
                  <a:lnTo>
                    <a:pt x="831" y="402"/>
                  </a:lnTo>
                  <a:lnTo>
                    <a:pt x="894" y="390"/>
                  </a:lnTo>
                  <a:lnTo>
                    <a:pt x="867" y="354"/>
                  </a:lnTo>
                  <a:lnTo>
                    <a:pt x="891" y="306"/>
                  </a:lnTo>
                  <a:lnTo>
                    <a:pt x="918" y="303"/>
                  </a:lnTo>
                  <a:lnTo>
                    <a:pt x="963" y="306"/>
                  </a:lnTo>
                  <a:lnTo>
                    <a:pt x="999" y="321"/>
                  </a:lnTo>
                  <a:lnTo>
                    <a:pt x="990" y="363"/>
                  </a:lnTo>
                  <a:lnTo>
                    <a:pt x="993" y="387"/>
                  </a:lnTo>
                  <a:lnTo>
                    <a:pt x="1026" y="387"/>
                  </a:lnTo>
                  <a:lnTo>
                    <a:pt x="1041" y="393"/>
                  </a:lnTo>
                  <a:lnTo>
                    <a:pt x="1044" y="426"/>
                  </a:lnTo>
                  <a:lnTo>
                    <a:pt x="1077" y="423"/>
                  </a:lnTo>
                  <a:lnTo>
                    <a:pt x="1083" y="456"/>
                  </a:lnTo>
                  <a:lnTo>
                    <a:pt x="1062" y="471"/>
                  </a:lnTo>
                  <a:lnTo>
                    <a:pt x="1038" y="489"/>
                  </a:lnTo>
                  <a:lnTo>
                    <a:pt x="1053" y="504"/>
                  </a:lnTo>
                  <a:lnTo>
                    <a:pt x="1071" y="528"/>
                  </a:lnTo>
                  <a:lnTo>
                    <a:pt x="1101" y="516"/>
                  </a:lnTo>
                  <a:lnTo>
                    <a:pt x="1110" y="543"/>
                  </a:lnTo>
                  <a:lnTo>
                    <a:pt x="1128" y="567"/>
                  </a:lnTo>
                  <a:lnTo>
                    <a:pt x="1122" y="630"/>
                  </a:lnTo>
                  <a:lnTo>
                    <a:pt x="1182" y="636"/>
                  </a:lnTo>
                  <a:lnTo>
                    <a:pt x="1188" y="678"/>
                  </a:lnTo>
                  <a:lnTo>
                    <a:pt x="1218" y="705"/>
                  </a:lnTo>
                  <a:lnTo>
                    <a:pt x="1257" y="687"/>
                  </a:lnTo>
                  <a:lnTo>
                    <a:pt x="1275" y="693"/>
                  </a:lnTo>
                  <a:lnTo>
                    <a:pt x="1257" y="723"/>
                  </a:lnTo>
                  <a:lnTo>
                    <a:pt x="1227" y="735"/>
                  </a:lnTo>
                  <a:lnTo>
                    <a:pt x="1209" y="759"/>
                  </a:lnTo>
                  <a:lnTo>
                    <a:pt x="1227" y="768"/>
                  </a:lnTo>
                  <a:lnTo>
                    <a:pt x="1242" y="786"/>
                  </a:lnTo>
                  <a:lnTo>
                    <a:pt x="1248" y="819"/>
                  </a:lnTo>
                  <a:lnTo>
                    <a:pt x="1278" y="786"/>
                  </a:lnTo>
                  <a:lnTo>
                    <a:pt x="1299" y="783"/>
                  </a:lnTo>
                  <a:lnTo>
                    <a:pt x="1296" y="810"/>
                  </a:lnTo>
                  <a:lnTo>
                    <a:pt x="1296" y="849"/>
                  </a:lnTo>
                  <a:lnTo>
                    <a:pt x="1317" y="846"/>
                  </a:lnTo>
                  <a:lnTo>
                    <a:pt x="1317" y="858"/>
                  </a:lnTo>
                  <a:lnTo>
                    <a:pt x="1320" y="873"/>
                  </a:lnTo>
                  <a:lnTo>
                    <a:pt x="1326" y="891"/>
                  </a:lnTo>
                  <a:lnTo>
                    <a:pt x="1299" y="918"/>
                  </a:lnTo>
                  <a:lnTo>
                    <a:pt x="1308" y="930"/>
                  </a:lnTo>
                  <a:lnTo>
                    <a:pt x="1338" y="927"/>
                  </a:lnTo>
                  <a:lnTo>
                    <a:pt x="1380" y="915"/>
                  </a:lnTo>
                  <a:lnTo>
                    <a:pt x="1368" y="951"/>
                  </a:lnTo>
                  <a:lnTo>
                    <a:pt x="1377" y="978"/>
                  </a:lnTo>
                  <a:lnTo>
                    <a:pt x="1425" y="987"/>
                  </a:lnTo>
                  <a:lnTo>
                    <a:pt x="1383" y="1011"/>
                  </a:lnTo>
                  <a:lnTo>
                    <a:pt x="1383" y="1035"/>
                  </a:lnTo>
                  <a:lnTo>
                    <a:pt x="1413" y="1020"/>
                  </a:lnTo>
                  <a:lnTo>
                    <a:pt x="1446" y="1032"/>
                  </a:lnTo>
                  <a:lnTo>
                    <a:pt x="1410" y="1065"/>
                  </a:lnTo>
                  <a:lnTo>
                    <a:pt x="1449" y="1083"/>
                  </a:lnTo>
                  <a:lnTo>
                    <a:pt x="1410" y="1107"/>
                  </a:lnTo>
                  <a:lnTo>
                    <a:pt x="1425" y="1125"/>
                  </a:lnTo>
                  <a:lnTo>
                    <a:pt x="1503" y="1119"/>
                  </a:lnTo>
                  <a:lnTo>
                    <a:pt x="1515" y="1200"/>
                  </a:lnTo>
                  <a:lnTo>
                    <a:pt x="1539" y="1206"/>
                  </a:lnTo>
                  <a:lnTo>
                    <a:pt x="1560" y="1239"/>
                  </a:lnTo>
                  <a:lnTo>
                    <a:pt x="1617" y="1230"/>
                  </a:lnTo>
                  <a:lnTo>
                    <a:pt x="1629" y="1248"/>
                  </a:lnTo>
                  <a:lnTo>
                    <a:pt x="1626" y="1272"/>
                  </a:lnTo>
                  <a:lnTo>
                    <a:pt x="1638" y="1296"/>
                  </a:lnTo>
                  <a:lnTo>
                    <a:pt x="1632" y="1329"/>
                  </a:lnTo>
                  <a:lnTo>
                    <a:pt x="1638" y="1362"/>
                  </a:lnTo>
                  <a:lnTo>
                    <a:pt x="1671" y="1383"/>
                  </a:lnTo>
                  <a:lnTo>
                    <a:pt x="1665" y="1404"/>
                  </a:lnTo>
                  <a:lnTo>
                    <a:pt x="1689" y="1425"/>
                  </a:lnTo>
                  <a:lnTo>
                    <a:pt x="1701" y="1452"/>
                  </a:lnTo>
                  <a:lnTo>
                    <a:pt x="1698" y="1467"/>
                  </a:lnTo>
                  <a:lnTo>
                    <a:pt x="1722" y="1461"/>
                  </a:lnTo>
                  <a:lnTo>
                    <a:pt x="1716" y="1500"/>
                  </a:lnTo>
                  <a:lnTo>
                    <a:pt x="1725" y="1515"/>
                  </a:lnTo>
                  <a:lnTo>
                    <a:pt x="1746" y="1524"/>
                  </a:lnTo>
                  <a:lnTo>
                    <a:pt x="1728" y="1554"/>
                  </a:lnTo>
                  <a:lnTo>
                    <a:pt x="1734" y="1572"/>
                  </a:lnTo>
                  <a:lnTo>
                    <a:pt x="1722" y="1608"/>
                  </a:lnTo>
                  <a:lnTo>
                    <a:pt x="1731" y="1632"/>
                  </a:lnTo>
                  <a:lnTo>
                    <a:pt x="1689" y="1653"/>
                  </a:lnTo>
                  <a:lnTo>
                    <a:pt x="1689" y="1671"/>
                  </a:lnTo>
                  <a:lnTo>
                    <a:pt x="1698" y="1707"/>
                  </a:lnTo>
                  <a:lnTo>
                    <a:pt x="1716" y="1716"/>
                  </a:lnTo>
                  <a:lnTo>
                    <a:pt x="1725" y="1758"/>
                  </a:lnTo>
                  <a:lnTo>
                    <a:pt x="1695" y="1767"/>
                  </a:lnTo>
                  <a:lnTo>
                    <a:pt x="1692" y="1803"/>
                  </a:lnTo>
                  <a:lnTo>
                    <a:pt x="1671" y="1827"/>
                  </a:lnTo>
                  <a:lnTo>
                    <a:pt x="1671" y="1848"/>
                  </a:lnTo>
                  <a:lnTo>
                    <a:pt x="1647" y="1860"/>
                  </a:lnTo>
                  <a:lnTo>
                    <a:pt x="1624" y="1889"/>
                  </a:lnTo>
                  <a:lnTo>
                    <a:pt x="1557" y="1881"/>
                  </a:lnTo>
                  <a:lnTo>
                    <a:pt x="1320" y="1827"/>
                  </a:lnTo>
                  <a:lnTo>
                    <a:pt x="1284" y="1797"/>
                  </a:lnTo>
                  <a:lnTo>
                    <a:pt x="1239" y="1788"/>
                  </a:lnTo>
                  <a:lnTo>
                    <a:pt x="1218" y="1776"/>
                  </a:lnTo>
                  <a:lnTo>
                    <a:pt x="1206" y="1782"/>
                  </a:lnTo>
                  <a:lnTo>
                    <a:pt x="567" y="1275"/>
                  </a:lnTo>
                  <a:lnTo>
                    <a:pt x="561" y="1218"/>
                  </a:lnTo>
                  <a:lnTo>
                    <a:pt x="534" y="1212"/>
                  </a:lnTo>
                  <a:lnTo>
                    <a:pt x="492" y="1233"/>
                  </a:lnTo>
                  <a:lnTo>
                    <a:pt x="459" y="1176"/>
                  </a:lnTo>
                  <a:lnTo>
                    <a:pt x="435" y="1173"/>
                  </a:lnTo>
                  <a:lnTo>
                    <a:pt x="432" y="1152"/>
                  </a:lnTo>
                  <a:lnTo>
                    <a:pt x="435" y="1134"/>
                  </a:lnTo>
                  <a:lnTo>
                    <a:pt x="474" y="1137"/>
                  </a:lnTo>
                  <a:lnTo>
                    <a:pt x="483" y="1116"/>
                  </a:lnTo>
                  <a:lnTo>
                    <a:pt x="441" y="1095"/>
                  </a:lnTo>
                  <a:lnTo>
                    <a:pt x="441" y="1062"/>
                  </a:lnTo>
                  <a:lnTo>
                    <a:pt x="405" y="1038"/>
                  </a:lnTo>
                  <a:lnTo>
                    <a:pt x="378" y="1029"/>
                  </a:lnTo>
                  <a:lnTo>
                    <a:pt x="360" y="1005"/>
                  </a:lnTo>
                  <a:lnTo>
                    <a:pt x="399" y="1005"/>
                  </a:lnTo>
                  <a:lnTo>
                    <a:pt x="426" y="993"/>
                  </a:lnTo>
                  <a:lnTo>
                    <a:pt x="396" y="966"/>
                  </a:lnTo>
                  <a:lnTo>
                    <a:pt x="378" y="951"/>
                  </a:lnTo>
                  <a:lnTo>
                    <a:pt x="354" y="954"/>
                  </a:lnTo>
                  <a:lnTo>
                    <a:pt x="345" y="957"/>
                  </a:lnTo>
                  <a:lnTo>
                    <a:pt x="339" y="990"/>
                  </a:lnTo>
                  <a:lnTo>
                    <a:pt x="297" y="987"/>
                  </a:lnTo>
                  <a:lnTo>
                    <a:pt x="303" y="1011"/>
                  </a:lnTo>
                  <a:lnTo>
                    <a:pt x="327" y="1035"/>
                  </a:lnTo>
                  <a:lnTo>
                    <a:pt x="303" y="1047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Text Box 139"/>
            <p:cNvSpPr txBox="1">
              <a:spLocks noChangeArrowheads="1"/>
            </p:cNvSpPr>
            <p:nvPr/>
          </p:nvSpPr>
          <p:spPr bwMode="auto">
            <a:xfrm rot="3213717">
              <a:off x="7366886" y="3683423"/>
              <a:ext cx="297201" cy="89060"/>
            </a:xfrm>
            <a:prstGeom prst="rect">
              <a:avLst/>
            </a:prstGeom>
            <a:solidFill>
              <a:srgbClr val="00B0F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Garrard</a:t>
              </a:r>
            </a:p>
          </p:txBody>
        </p:sp>
        <p:sp>
          <p:nvSpPr>
            <p:cNvPr id="3212" name="Freeform 140"/>
            <p:cNvSpPr>
              <a:spLocks/>
            </p:cNvSpPr>
            <p:nvPr/>
          </p:nvSpPr>
          <p:spPr bwMode="auto">
            <a:xfrm>
              <a:off x="8607426" y="4583113"/>
              <a:ext cx="684213" cy="546100"/>
            </a:xfrm>
            <a:custGeom>
              <a:avLst/>
              <a:gdLst/>
              <a:ahLst/>
              <a:cxnLst>
                <a:cxn ang="0">
                  <a:pos x="252" y="1805"/>
                </a:cxn>
                <a:cxn ang="0">
                  <a:pos x="477" y="1936"/>
                </a:cxn>
                <a:cxn ang="0">
                  <a:pos x="693" y="1820"/>
                </a:cxn>
                <a:cxn ang="0">
                  <a:pos x="1417" y="1548"/>
                </a:cxn>
                <a:cxn ang="0">
                  <a:pos x="1657" y="1508"/>
                </a:cxn>
                <a:cxn ang="0">
                  <a:pos x="1649" y="1304"/>
                </a:cxn>
                <a:cxn ang="0">
                  <a:pos x="1793" y="1124"/>
                </a:cxn>
                <a:cxn ang="0">
                  <a:pos x="1833" y="1024"/>
                </a:cxn>
                <a:cxn ang="0">
                  <a:pos x="1905" y="904"/>
                </a:cxn>
                <a:cxn ang="0">
                  <a:pos x="1981" y="908"/>
                </a:cxn>
                <a:cxn ang="0">
                  <a:pos x="2089" y="876"/>
                </a:cxn>
                <a:cxn ang="0">
                  <a:pos x="2193" y="900"/>
                </a:cxn>
                <a:cxn ang="0">
                  <a:pos x="2425" y="816"/>
                </a:cxn>
                <a:cxn ang="0">
                  <a:pos x="2609" y="760"/>
                </a:cxn>
                <a:cxn ang="0">
                  <a:pos x="2781" y="620"/>
                </a:cxn>
                <a:cxn ang="0">
                  <a:pos x="2817" y="480"/>
                </a:cxn>
                <a:cxn ang="0">
                  <a:pos x="2793" y="360"/>
                </a:cxn>
                <a:cxn ang="0">
                  <a:pos x="2761" y="248"/>
                </a:cxn>
                <a:cxn ang="0">
                  <a:pos x="2449" y="0"/>
                </a:cxn>
                <a:cxn ang="0">
                  <a:pos x="2261" y="84"/>
                </a:cxn>
                <a:cxn ang="0">
                  <a:pos x="2105" y="200"/>
                </a:cxn>
                <a:cxn ang="0">
                  <a:pos x="2037" y="204"/>
                </a:cxn>
                <a:cxn ang="0">
                  <a:pos x="1601" y="340"/>
                </a:cxn>
                <a:cxn ang="0">
                  <a:pos x="1529" y="296"/>
                </a:cxn>
                <a:cxn ang="0">
                  <a:pos x="1545" y="208"/>
                </a:cxn>
                <a:cxn ang="0">
                  <a:pos x="1597" y="152"/>
                </a:cxn>
                <a:cxn ang="0">
                  <a:pos x="1637" y="132"/>
                </a:cxn>
                <a:cxn ang="0">
                  <a:pos x="1657" y="92"/>
                </a:cxn>
                <a:cxn ang="0">
                  <a:pos x="1569" y="56"/>
                </a:cxn>
                <a:cxn ang="0">
                  <a:pos x="1489" y="4"/>
                </a:cxn>
                <a:cxn ang="0">
                  <a:pos x="1401" y="12"/>
                </a:cxn>
                <a:cxn ang="0">
                  <a:pos x="1373" y="96"/>
                </a:cxn>
                <a:cxn ang="0">
                  <a:pos x="1301" y="108"/>
                </a:cxn>
                <a:cxn ang="0">
                  <a:pos x="1209" y="108"/>
                </a:cxn>
                <a:cxn ang="0">
                  <a:pos x="1153" y="208"/>
                </a:cxn>
                <a:cxn ang="0">
                  <a:pos x="1013" y="340"/>
                </a:cxn>
                <a:cxn ang="0">
                  <a:pos x="861" y="432"/>
                </a:cxn>
                <a:cxn ang="0">
                  <a:pos x="545" y="552"/>
                </a:cxn>
                <a:cxn ang="0">
                  <a:pos x="453" y="616"/>
                </a:cxn>
                <a:cxn ang="0">
                  <a:pos x="489" y="672"/>
                </a:cxn>
                <a:cxn ang="0">
                  <a:pos x="421" y="752"/>
                </a:cxn>
                <a:cxn ang="0">
                  <a:pos x="317" y="744"/>
                </a:cxn>
                <a:cxn ang="0">
                  <a:pos x="233" y="756"/>
                </a:cxn>
                <a:cxn ang="0">
                  <a:pos x="193" y="780"/>
                </a:cxn>
                <a:cxn ang="0">
                  <a:pos x="105" y="752"/>
                </a:cxn>
                <a:cxn ang="0">
                  <a:pos x="60" y="757"/>
                </a:cxn>
                <a:cxn ang="0">
                  <a:pos x="60" y="841"/>
                </a:cxn>
                <a:cxn ang="0">
                  <a:pos x="76" y="917"/>
                </a:cxn>
                <a:cxn ang="0">
                  <a:pos x="116" y="989"/>
                </a:cxn>
                <a:cxn ang="0">
                  <a:pos x="8" y="1229"/>
                </a:cxn>
                <a:cxn ang="0">
                  <a:pos x="120" y="1349"/>
                </a:cxn>
                <a:cxn ang="0">
                  <a:pos x="76" y="1521"/>
                </a:cxn>
                <a:cxn ang="0">
                  <a:pos x="52" y="1605"/>
                </a:cxn>
                <a:cxn ang="0">
                  <a:pos x="96" y="1653"/>
                </a:cxn>
                <a:cxn ang="0">
                  <a:pos x="120" y="1737"/>
                </a:cxn>
                <a:cxn ang="0">
                  <a:pos x="164" y="1749"/>
                </a:cxn>
              </a:cxnLst>
              <a:rect l="0" t="0" r="r" b="b"/>
              <a:pathLst>
                <a:path w="2833" h="1969">
                  <a:moveTo>
                    <a:pt x="164" y="1749"/>
                  </a:moveTo>
                  <a:lnTo>
                    <a:pt x="252" y="1805"/>
                  </a:lnTo>
                  <a:lnTo>
                    <a:pt x="256" y="1969"/>
                  </a:lnTo>
                  <a:lnTo>
                    <a:pt x="477" y="1936"/>
                  </a:lnTo>
                  <a:lnTo>
                    <a:pt x="553" y="1840"/>
                  </a:lnTo>
                  <a:lnTo>
                    <a:pt x="693" y="1820"/>
                  </a:lnTo>
                  <a:lnTo>
                    <a:pt x="733" y="1772"/>
                  </a:lnTo>
                  <a:lnTo>
                    <a:pt x="1417" y="1548"/>
                  </a:lnTo>
                  <a:lnTo>
                    <a:pt x="1521" y="1524"/>
                  </a:lnTo>
                  <a:lnTo>
                    <a:pt x="1657" y="1508"/>
                  </a:lnTo>
                  <a:lnTo>
                    <a:pt x="1685" y="1452"/>
                  </a:lnTo>
                  <a:lnTo>
                    <a:pt x="1649" y="1304"/>
                  </a:lnTo>
                  <a:lnTo>
                    <a:pt x="1721" y="1236"/>
                  </a:lnTo>
                  <a:lnTo>
                    <a:pt x="1793" y="1124"/>
                  </a:lnTo>
                  <a:lnTo>
                    <a:pt x="1809" y="1060"/>
                  </a:lnTo>
                  <a:lnTo>
                    <a:pt x="1833" y="1024"/>
                  </a:lnTo>
                  <a:lnTo>
                    <a:pt x="1897" y="960"/>
                  </a:lnTo>
                  <a:lnTo>
                    <a:pt x="1905" y="904"/>
                  </a:lnTo>
                  <a:lnTo>
                    <a:pt x="1937" y="900"/>
                  </a:lnTo>
                  <a:lnTo>
                    <a:pt x="1981" y="908"/>
                  </a:lnTo>
                  <a:lnTo>
                    <a:pt x="2025" y="912"/>
                  </a:lnTo>
                  <a:lnTo>
                    <a:pt x="2089" y="876"/>
                  </a:lnTo>
                  <a:lnTo>
                    <a:pt x="2129" y="912"/>
                  </a:lnTo>
                  <a:lnTo>
                    <a:pt x="2193" y="900"/>
                  </a:lnTo>
                  <a:lnTo>
                    <a:pt x="2249" y="836"/>
                  </a:lnTo>
                  <a:lnTo>
                    <a:pt x="2425" y="816"/>
                  </a:lnTo>
                  <a:lnTo>
                    <a:pt x="2497" y="784"/>
                  </a:lnTo>
                  <a:lnTo>
                    <a:pt x="2609" y="760"/>
                  </a:lnTo>
                  <a:lnTo>
                    <a:pt x="2689" y="704"/>
                  </a:lnTo>
                  <a:lnTo>
                    <a:pt x="2781" y="620"/>
                  </a:lnTo>
                  <a:lnTo>
                    <a:pt x="2765" y="548"/>
                  </a:lnTo>
                  <a:lnTo>
                    <a:pt x="2817" y="480"/>
                  </a:lnTo>
                  <a:lnTo>
                    <a:pt x="2833" y="416"/>
                  </a:lnTo>
                  <a:lnTo>
                    <a:pt x="2793" y="360"/>
                  </a:lnTo>
                  <a:lnTo>
                    <a:pt x="2833" y="312"/>
                  </a:lnTo>
                  <a:lnTo>
                    <a:pt x="2761" y="248"/>
                  </a:lnTo>
                  <a:lnTo>
                    <a:pt x="2761" y="208"/>
                  </a:lnTo>
                  <a:lnTo>
                    <a:pt x="2449" y="0"/>
                  </a:lnTo>
                  <a:lnTo>
                    <a:pt x="2333" y="72"/>
                  </a:lnTo>
                  <a:lnTo>
                    <a:pt x="2261" y="84"/>
                  </a:lnTo>
                  <a:lnTo>
                    <a:pt x="2133" y="152"/>
                  </a:lnTo>
                  <a:lnTo>
                    <a:pt x="2105" y="200"/>
                  </a:lnTo>
                  <a:lnTo>
                    <a:pt x="2065" y="220"/>
                  </a:lnTo>
                  <a:lnTo>
                    <a:pt x="2037" y="204"/>
                  </a:lnTo>
                  <a:lnTo>
                    <a:pt x="2025" y="180"/>
                  </a:lnTo>
                  <a:lnTo>
                    <a:pt x="1601" y="340"/>
                  </a:lnTo>
                  <a:lnTo>
                    <a:pt x="1545" y="348"/>
                  </a:lnTo>
                  <a:lnTo>
                    <a:pt x="1529" y="296"/>
                  </a:lnTo>
                  <a:lnTo>
                    <a:pt x="1553" y="252"/>
                  </a:lnTo>
                  <a:lnTo>
                    <a:pt x="1545" y="208"/>
                  </a:lnTo>
                  <a:lnTo>
                    <a:pt x="1569" y="180"/>
                  </a:lnTo>
                  <a:lnTo>
                    <a:pt x="1597" y="152"/>
                  </a:lnTo>
                  <a:lnTo>
                    <a:pt x="1629" y="172"/>
                  </a:lnTo>
                  <a:lnTo>
                    <a:pt x="1637" y="132"/>
                  </a:lnTo>
                  <a:lnTo>
                    <a:pt x="1665" y="120"/>
                  </a:lnTo>
                  <a:lnTo>
                    <a:pt x="1657" y="92"/>
                  </a:lnTo>
                  <a:lnTo>
                    <a:pt x="1589" y="92"/>
                  </a:lnTo>
                  <a:lnTo>
                    <a:pt x="1569" y="56"/>
                  </a:lnTo>
                  <a:lnTo>
                    <a:pt x="1489" y="32"/>
                  </a:lnTo>
                  <a:lnTo>
                    <a:pt x="1489" y="4"/>
                  </a:lnTo>
                  <a:lnTo>
                    <a:pt x="1437" y="32"/>
                  </a:lnTo>
                  <a:lnTo>
                    <a:pt x="1401" y="12"/>
                  </a:lnTo>
                  <a:lnTo>
                    <a:pt x="1393" y="48"/>
                  </a:lnTo>
                  <a:lnTo>
                    <a:pt x="1373" y="96"/>
                  </a:lnTo>
                  <a:lnTo>
                    <a:pt x="1325" y="64"/>
                  </a:lnTo>
                  <a:lnTo>
                    <a:pt x="1301" y="108"/>
                  </a:lnTo>
                  <a:lnTo>
                    <a:pt x="1265" y="108"/>
                  </a:lnTo>
                  <a:lnTo>
                    <a:pt x="1209" y="108"/>
                  </a:lnTo>
                  <a:lnTo>
                    <a:pt x="1173" y="144"/>
                  </a:lnTo>
                  <a:lnTo>
                    <a:pt x="1153" y="208"/>
                  </a:lnTo>
                  <a:lnTo>
                    <a:pt x="1073" y="304"/>
                  </a:lnTo>
                  <a:lnTo>
                    <a:pt x="1013" y="340"/>
                  </a:lnTo>
                  <a:lnTo>
                    <a:pt x="973" y="360"/>
                  </a:lnTo>
                  <a:lnTo>
                    <a:pt x="861" y="432"/>
                  </a:lnTo>
                  <a:lnTo>
                    <a:pt x="709" y="488"/>
                  </a:lnTo>
                  <a:lnTo>
                    <a:pt x="545" y="552"/>
                  </a:lnTo>
                  <a:lnTo>
                    <a:pt x="489" y="580"/>
                  </a:lnTo>
                  <a:lnTo>
                    <a:pt x="453" y="616"/>
                  </a:lnTo>
                  <a:lnTo>
                    <a:pt x="465" y="640"/>
                  </a:lnTo>
                  <a:lnTo>
                    <a:pt x="489" y="672"/>
                  </a:lnTo>
                  <a:lnTo>
                    <a:pt x="461" y="700"/>
                  </a:lnTo>
                  <a:lnTo>
                    <a:pt x="421" y="752"/>
                  </a:lnTo>
                  <a:lnTo>
                    <a:pt x="349" y="760"/>
                  </a:lnTo>
                  <a:lnTo>
                    <a:pt x="317" y="744"/>
                  </a:lnTo>
                  <a:lnTo>
                    <a:pt x="285" y="764"/>
                  </a:lnTo>
                  <a:lnTo>
                    <a:pt x="233" y="756"/>
                  </a:lnTo>
                  <a:lnTo>
                    <a:pt x="229" y="808"/>
                  </a:lnTo>
                  <a:lnTo>
                    <a:pt x="193" y="780"/>
                  </a:lnTo>
                  <a:lnTo>
                    <a:pt x="153" y="736"/>
                  </a:lnTo>
                  <a:lnTo>
                    <a:pt x="105" y="752"/>
                  </a:lnTo>
                  <a:lnTo>
                    <a:pt x="64" y="733"/>
                  </a:lnTo>
                  <a:lnTo>
                    <a:pt x="60" y="757"/>
                  </a:lnTo>
                  <a:lnTo>
                    <a:pt x="56" y="801"/>
                  </a:lnTo>
                  <a:lnTo>
                    <a:pt x="60" y="841"/>
                  </a:lnTo>
                  <a:lnTo>
                    <a:pt x="64" y="881"/>
                  </a:lnTo>
                  <a:lnTo>
                    <a:pt x="76" y="917"/>
                  </a:lnTo>
                  <a:lnTo>
                    <a:pt x="76" y="953"/>
                  </a:lnTo>
                  <a:lnTo>
                    <a:pt x="116" y="989"/>
                  </a:lnTo>
                  <a:lnTo>
                    <a:pt x="0" y="1221"/>
                  </a:lnTo>
                  <a:lnTo>
                    <a:pt x="8" y="1229"/>
                  </a:lnTo>
                  <a:lnTo>
                    <a:pt x="52" y="1305"/>
                  </a:lnTo>
                  <a:lnTo>
                    <a:pt x="120" y="1349"/>
                  </a:lnTo>
                  <a:lnTo>
                    <a:pt x="108" y="1505"/>
                  </a:lnTo>
                  <a:lnTo>
                    <a:pt x="76" y="1521"/>
                  </a:lnTo>
                  <a:lnTo>
                    <a:pt x="80" y="1561"/>
                  </a:lnTo>
                  <a:lnTo>
                    <a:pt x="52" y="1605"/>
                  </a:lnTo>
                  <a:lnTo>
                    <a:pt x="64" y="1633"/>
                  </a:lnTo>
                  <a:lnTo>
                    <a:pt x="96" y="1653"/>
                  </a:lnTo>
                  <a:lnTo>
                    <a:pt x="108" y="1697"/>
                  </a:lnTo>
                  <a:lnTo>
                    <a:pt x="120" y="1737"/>
                  </a:lnTo>
                  <a:lnTo>
                    <a:pt x="136" y="1749"/>
                  </a:lnTo>
                  <a:lnTo>
                    <a:pt x="164" y="174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13" name="Text Box 141"/>
            <p:cNvSpPr txBox="1">
              <a:spLocks noChangeArrowheads="1"/>
            </p:cNvSpPr>
            <p:nvPr/>
          </p:nvSpPr>
          <p:spPr bwMode="auto">
            <a:xfrm>
              <a:off x="8706643" y="4853176"/>
              <a:ext cx="247650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Harlan</a:t>
              </a:r>
            </a:p>
          </p:txBody>
        </p:sp>
        <p:sp>
          <p:nvSpPr>
            <p:cNvPr id="3214" name="Freeform 142"/>
            <p:cNvSpPr>
              <a:spLocks/>
            </p:cNvSpPr>
            <p:nvPr/>
          </p:nvSpPr>
          <p:spPr bwMode="auto">
            <a:xfrm>
              <a:off x="8147050" y="4684713"/>
              <a:ext cx="527050" cy="571500"/>
            </a:xfrm>
            <a:custGeom>
              <a:avLst/>
              <a:gdLst/>
              <a:ahLst/>
              <a:cxnLst>
                <a:cxn ang="0">
                  <a:pos x="2180" y="1546"/>
                </a:cxn>
                <a:cxn ang="0">
                  <a:pos x="1928" y="1550"/>
                </a:cxn>
                <a:cxn ang="0">
                  <a:pos x="1740" y="1666"/>
                </a:cxn>
                <a:cxn ang="0">
                  <a:pos x="1508" y="1746"/>
                </a:cxn>
                <a:cxn ang="0">
                  <a:pos x="1384" y="1838"/>
                </a:cxn>
                <a:cxn ang="0">
                  <a:pos x="1236" y="1958"/>
                </a:cxn>
                <a:cxn ang="0">
                  <a:pos x="148" y="1978"/>
                </a:cxn>
                <a:cxn ang="0">
                  <a:pos x="52" y="1822"/>
                </a:cxn>
                <a:cxn ang="0">
                  <a:pos x="36" y="1706"/>
                </a:cxn>
                <a:cxn ang="0">
                  <a:pos x="240" y="1590"/>
                </a:cxn>
                <a:cxn ang="0">
                  <a:pos x="343" y="1458"/>
                </a:cxn>
                <a:cxn ang="0">
                  <a:pos x="352" y="1395"/>
                </a:cxn>
                <a:cxn ang="0">
                  <a:pos x="430" y="1398"/>
                </a:cxn>
                <a:cxn ang="0">
                  <a:pos x="511" y="1329"/>
                </a:cxn>
                <a:cxn ang="0">
                  <a:pos x="523" y="1284"/>
                </a:cxn>
                <a:cxn ang="0">
                  <a:pos x="538" y="1182"/>
                </a:cxn>
                <a:cxn ang="0">
                  <a:pos x="619" y="1122"/>
                </a:cxn>
                <a:cxn ang="0">
                  <a:pos x="688" y="1014"/>
                </a:cxn>
                <a:cxn ang="0">
                  <a:pos x="700" y="912"/>
                </a:cxn>
                <a:cxn ang="0">
                  <a:pos x="772" y="873"/>
                </a:cxn>
                <a:cxn ang="0">
                  <a:pos x="910" y="873"/>
                </a:cxn>
                <a:cxn ang="0">
                  <a:pos x="994" y="789"/>
                </a:cxn>
                <a:cxn ang="0">
                  <a:pos x="1060" y="717"/>
                </a:cxn>
                <a:cxn ang="0">
                  <a:pos x="1138" y="648"/>
                </a:cxn>
                <a:cxn ang="0">
                  <a:pos x="1198" y="555"/>
                </a:cxn>
                <a:cxn ang="0">
                  <a:pos x="1327" y="501"/>
                </a:cxn>
                <a:cxn ang="0">
                  <a:pos x="1378" y="378"/>
                </a:cxn>
                <a:cxn ang="0">
                  <a:pos x="1450" y="318"/>
                </a:cxn>
                <a:cxn ang="0">
                  <a:pos x="1612" y="261"/>
                </a:cxn>
                <a:cxn ang="0">
                  <a:pos x="1624" y="186"/>
                </a:cxn>
                <a:cxn ang="0">
                  <a:pos x="1630" y="102"/>
                </a:cxn>
                <a:cxn ang="0">
                  <a:pos x="1560" y="10"/>
                </a:cxn>
                <a:cxn ang="0">
                  <a:pos x="1896" y="166"/>
                </a:cxn>
                <a:cxn ang="0">
                  <a:pos x="2004" y="214"/>
                </a:cxn>
                <a:cxn ang="0">
                  <a:pos x="1940" y="282"/>
                </a:cxn>
                <a:cxn ang="0">
                  <a:pos x="1984" y="334"/>
                </a:cxn>
                <a:cxn ang="0">
                  <a:pos x="1988" y="458"/>
                </a:cxn>
                <a:cxn ang="0">
                  <a:pos x="2040" y="566"/>
                </a:cxn>
                <a:cxn ang="0">
                  <a:pos x="1976" y="882"/>
                </a:cxn>
                <a:cxn ang="0">
                  <a:pos x="2000" y="1098"/>
                </a:cxn>
                <a:cxn ang="0">
                  <a:pos x="1988" y="1210"/>
                </a:cxn>
                <a:cxn ang="0">
                  <a:pos x="2044" y="1314"/>
                </a:cxn>
              </a:cxnLst>
              <a:rect l="0" t="0" r="r" b="b"/>
              <a:pathLst>
                <a:path w="2180" h="2058">
                  <a:moveTo>
                    <a:pt x="2088" y="1326"/>
                  </a:moveTo>
                  <a:lnTo>
                    <a:pt x="2176" y="1382"/>
                  </a:lnTo>
                  <a:lnTo>
                    <a:pt x="2180" y="1546"/>
                  </a:lnTo>
                  <a:lnTo>
                    <a:pt x="2092" y="1566"/>
                  </a:lnTo>
                  <a:lnTo>
                    <a:pt x="2008" y="1542"/>
                  </a:lnTo>
                  <a:lnTo>
                    <a:pt x="1928" y="1550"/>
                  </a:lnTo>
                  <a:lnTo>
                    <a:pt x="1856" y="1574"/>
                  </a:lnTo>
                  <a:lnTo>
                    <a:pt x="1808" y="1634"/>
                  </a:lnTo>
                  <a:lnTo>
                    <a:pt x="1740" y="1666"/>
                  </a:lnTo>
                  <a:lnTo>
                    <a:pt x="1648" y="1702"/>
                  </a:lnTo>
                  <a:lnTo>
                    <a:pt x="1600" y="1738"/>
                  </a:lnTo>
                  <a:lnTo>
                    <a:pt x="1508" y="1746"/>
                  </a:lnTo>
                  <a:lnTo>
                    <a:pt x="1492" y="1794"/>
                  </a:lnTo>
                  <a:lnTo>
                    <a:pt x="1424" y="1834"/>
                  </a:lnTo>
                  <a:lnTo>
                    <a:pt x="1384" y="1838"/>
                  </a:lnTo>
                  <a:lnTo>
                    <a:pt x="1324" y="1878"/>
                  </a:lnTo>
                  <a:lnTo>
                    <a:pt x="1256" y="1922"/>
                  </a:lnTo>
                  <a:lnTo>
                    <a:pt x="1236" y="1958"/>
                  </a:lnTo>
                  <a:lnTo>
                    <a:pt x="1184" y="2042"/>
                  </a:lnTo>
                  <a:lnTo>
                    <a:pt x="120" y="2058"/>
                  </a:lnTo>
                  <a:lnTo>
                    <a:pt x="148" y="1978"/>
                  </a:lnTo>
                  <a:lnTo>
                    <a:pt x="112" y="1910"/>
                  </a:lnTo>
                  <a:lnTo>
                    <a:pt x="88" y="1874"/>
                  </a:lnTo>
                  <a:lnTo>
                    <a:pt x="52" y="1822"/>
                  </a:lnTo>
                  <a:lnTo>
                    <a:pt x="8" y="1806"/>
                  </a:lnTo>
                  <a:lnTo>
                    <a:pt x="0" y="1750"/>
                  </a:lnTo>
                  <a:lnTo>
                    <a:pt x="36" y="1706"/>
                  </a:lnTo>
                  <a:lnTo>
                    <a:pt x="104" y="1666"/>
                  </a:lnTo>
                  <a:lnTo>
                    <a:pt x="176" y="1650"/>
                  </a:lnTo>
                  <a:lnTo>
                    <a:pt x="240" y="1590"/>
                  </a:lnTo>
                  <a:lnTo>
                    <a:pt x="324" y="1562"/>
                  </a:lnTo>
                  <a:lnTo>
                    <a:pt x="340" y="1516"/>
                  </a:lnTo>
                  <a:lnTo>
                    <a:pt x="343" y="1458"/>
                  </a:lnTo>
                  <a:lnTo>
                    <a:pt x="370" y="1443"/>
                  </a:lnTo>
                  <a:lnTo>
                    <a:pt x="361" y="1422"/>
                  </a:lnTo>
                  <a:lnTo>
                    <a:pt x="352" y="1395"/>
                  </a:lnTo>
                  <a:lnTo>
                    <a:pt x="388" y="1359"/>
                  </a:lnTo>
                  <a:lnTo>
                    <a:pt x="418" y="1365"/>
                  </a:lnTo>
                  <a:lnTo>
                    <a:pt x="430" y="1398"/>
                  </a:lnTo>
                  <a:lnTo>
                    <a:pt x="484" y="1371"/>
                  </a:lnTo>
                  <a:lnTo>
                    <a:pt x="505" y="1353"/>
                  </a:lnTo>
                  <a:lnTo>
                    <a:pt x="511" y="1329"/>
                  </a:lnTo>
                  <a:lnTo>
                    <a:pt x="550" y="1302"/>
                  </a:lnTo>
                  <a:lnTo>
                    <a:pt x="520" y="1287"/>
                  </a:lnTo>
                  <a:lnTo>
                    <a:pt x="523" y="1284"/>
                  </a:lnTo>
                  <a:lnTo>
                    <a:pt x="547" y="1257"/>
                  </a:lnTo>
                  <a:lnTo>
                    <a:pt x="535" y="1224"/>
                  </a:lnTo>
                  <a:lnTo>
                    <a:pt x="538" y="1182"/>
                  </a:lnTo>
                  <a:lnTo>
                    <a:pt x="583" y="1185"/>
                  </a:lnTo>
                  <a:lnTo>
                    <a:pt x="625" y="1164"/>
                  </a:lnTo>
                  <a:lnTo>
                    <a:pt x="619" y="1122"/>
                  </a:lnTo>
                  <a:lnTo>
                    <a:pt x="631" y="1074"/>
                  </a:lnTo>
                  <a:lnTo>
                    <a:pt x="661" y="1062"/>
                  </a:lnTo>
                  <a:lnTo>
                    <a:pt x="688" y="1014"/>
                  </a:lnTo>
                  <a:lnTo>
                    <a:pt x="673" y="972"/>
                  </a:lnTo>
                  <a:lnTo>
                    <a:pt x="673" y="942"/>
                  </a:lnTo>
                  <a:lnTo>
                    <a:pt x="700" y="912"/>
                  </a:lnTo>
                  <a:lnTo>
                    <a:pt x="712" y="879"/>
                  </a:lnTo>
                  <a:lnTo>
                    <a:pt x="739" y="855"/>
                  </a:lnTo>
                  <a:lnTo>
                    <a:pt x="772" y="873"/>
                  </a:lnTo>
                  <a:lnTo>
                    <a:pt x="874" y="837"/>
                  </a:lnTo>
                  <a:lnTo>
                    <a:pt x="877" y="858"/>
                  </a:lnTo>
                  <a:lnTo>
                    <a:pt x="910" y="873"/>
                  </a:lnTo>
                  <a:lnTo>
                    <a:pt x="925" y="846"/>
                  </a:lnTo>
                  <a:lnTo>
                    <a:pt x="943" y="807"/>
                  </a:lnTo>
                  <a:lnTo>
                    <a:pt x="994" y="789"/>
                  </a:lnTo>
                  <a:lnTo>
                    <a:pt x="1009" y="759"/>
                  </a:lnTo>
                  <a:lnTo>
                    <a:pt x="1048" y="747"/>
                  </a:lnTo>
                  <a:lnTo>
                    <a:pt x="1060" y="717"/>
                  </a:lnTo>
                  <a:lnTo>
                    <a:pt x="1048" y="669"/>
                  </a:lnTo>
                  <a:lnTo>
                    <a:pt x="1132" y="675"/>
                  </a:lnTo>
                  <a:lnTo>
                    <a:pt x="1138" y="648"/>
                  </a:lnTo>
                  <a:lnTo>
                    <a:pt x="1138" y="618"/>
                  </a:lnTo>
                  <a:lnTo>
                    <a:pt x="1156" y="591"/>
                  </a:lnTo>
                  <a:lnTo>
                    <a:pt x="1198" y="555"/>
                  </a:lnTo>
                  <a:lnTo>
                    <a:pt x="1240" y="534"/>
                  </a:lnTo>
                  <a:lnTo>
                    <a:pt x="1249" y="501"/>
                  </a:lnTo>
                  <a:lnTo>
                    <a:pt x="1327" y="501"/>
                  </a:lnTo>
                  <a:lnTo>
                    <a:pt x="1336" y="462"/>
                  </a:lnTo>
                  <a:lnTo>
                    <a:pt x="1348" y="444"/>
                  </a:lnTo>
                  <a:lnTo>
                    <a:pt x="1378" y="378"/>
                  </a:lnTo>
                  <a:lnTo>
                    <a:pt x="1432" y="390"/>
                  </a:lnTo>
                  <a:lnTo>
                    <a:pt x="1456" y="351"/>
                  </a:lnTo>
                  <a:lnTo>
                    <a:pt x="1450" y="318"/>
                  </a:lnTo>
                  <a:lnTo>
                    <a:pt x="1504" y="318"/>
                  </a:lnTo>
                  <a:lnTo>
                    <a:pt x="1528" y="303"/>
                  </a:lnTo>
                  <a:lnTo>
                    <a:pt x="1612" y="261"/>
                  </a:lnTo>
                  <a:lnTo>
                    <a:pt x="1615" y="261"/>
                  </a:lnTo>
                  <a:lnTo>
                    <a:pt x="1630" y="228"/>
                  </a:lnTo>
                  <a:lnTo>
                    <a:pt x="1624" y="186"/>
                  </a:lnTo>
                  <a:lnTo>
                    <a:pt x="1624" y="159"/>
                  </a:lnTo>
                  <a:lnTo>
                    <a:pt x="1660" y="132"/>
                  </a:lnTo>
                  <a:lnTo>
                    <a:pt x="1630" y="102"/>
                  </a:lnTo>
                  <a:lnTo>
                    <a:pt x="1579" y="81"/>
                  </a:lnTo>
                  <a:lnTo>
                    <a:pt x="1546" y="0"/>
                  </a:lnTo>
                  <a:lnTo>
                    <a:pt x="1560" y="10"/>
                  </a:lnTo>
                  <a:lnTo>
                    <a:pt x="1876" y="98"/>
                  </a:lnTo>
                  <a:lnTo>
                    <a:pt x="1904" y="82"/>
                  </a:lnTo>
                  <a:lnTo>
                    <a:pt x="1896" y="166"/>
                  </a:lnTo>
                  <a:lnTo>
                    <a:pt x="1928" y="170"/>
                  </a:lnTo>
                  <a:lnTo>
                    <a:pt x="1988" y="182"/>
                  </a:lnTo>
                  <a:lnTo>
                    <a:pt x="2004" y="214"/>
                  </a:lnTo>
                  <a:lnTo>
                    <a:pt x="1980" y="230"/>
                  </a:lnTo>
                  <a:lnTo>
                    <a:pt x="1964" y="258"/>
                  </a:lnTo>
                  <a:lnTo>
                    <a:pt x="1940" y="282"/>
                  </a:lnTo>
                  <a:lnTo>
                    <a:pt x="1960" y="310"/>
                  </a:lnTo>
                  <a:lnTo>
                    <a:pt x="1988" y="310"/>
                  </a:lnTo>
                  <a:lnTo>
                    <a:pt x="1984" y="334"/>
                  </a:lnTo>
                  <a:lnTo>
                    <a:pt x="1980" y="378"/>
                  </a:lnTo>
                  <a:lnTo>
                    <a:pt x="1984" y="418"/>
                  </a:lnTo>
                  <a:lnTo>
                    <a:pt x="1988" y="458"/>
                  </a:lnTo>
                  <a:lnTo>
                    <a:pt x="2000" y="494"/>
                  </a:lnTo>
                  <a:lnTo>
                    <a:pt x="2000" y="530"/>
                  </a:lnTo>
                  <a:lnTo>
                    <a:pt x="2040" y="566"/>
                  </a:lnTo>
                  <a:lnTo>
                    <a:pt x="1924" y="798"/>
                  </a:lnTo>
                  <a:lnTo>
                    <a:pt x="1932" y="806"/>
                  </a:lnTo>
                  <a:lnTo>
                    <a:pt x="1976" y="882"/>
                  </a:lnTo>
                  <a:lnTo>
                    <a:pt x="2044" y="926"/>
                  </a:lnTo>
                  <a:lnTo>
                    <a:pt x="2032" y="1082"/>
                  </a:lnTo>
                  <a:lnTo>
                    <a:pt x="2000" y="1098"/>
                  </a:lnTo>
                  <a:lnTo>
                    <a:pt x="2004" y="1138"/>
                  </a:lnTo>
                  <a:lnTo>
                    <a:pt x="1976" y="1182"/>
                  </a:lnTo>
                  <a:lnTo>
                    <a:pt x="1988" y="1210"/>
                  </a:lnTo>
                  <a:lnTo>
                    <a:pt x="2020" y="1230"/>
                  </a:lnTo>
                  <a:lnTo>
                    <a:pt x="2032" y="1274"/>
                  </a:lnTo>
                  <a:lnTo>
                    <a:pt x="2044" y="1314"/>
                  </a:lnTo>
                  <a:lnTo>
                    <a:pt x="2060" y="1326"/>
                  </a:lnTo>
                  <a:lnTo>
                    <a:pt x="2088" y="132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Text Box 143"/>
            <p:cNvSpPr txBox="1">
              <a:spLocks noChangeArrowheads="1"/>
            </p:cNvSpPr>
            <p:nvPr/>
          </p:nvSpPr>
          <p:spPr bwMode="auto">
            <a:xfrm>
              <a:off x="8388351" y="4979989"/>
              <a:ext cx="163513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Bell</a:t>
              </a:r>
            </a:p>
          </p:txBody>
        </p:sp>
        <p:sp>
          <p:nvSpPr>
            <p:cNvPr id="3216" name="Freeform 144"/>
            <p:cNvSpPr>
              <a:spLocks/>
            </p:cNvSpPr>
            <p:nvPr/>
          </p:nvSpPr>
          <p:spPr bwMode="auto">
            <a:xfrm>
              <a:off x="7985125" y="4545014"/>
              <a:ext cx="558800" cy="566737"/>
            </a:xfrm>
            <a:custGeom>
              <a:avLst/>
              <a:gdLst/>
              <a:ahLst/>
              <a:cxnLst>
                <a:cxn ang="0">
                  <a:pos x="124" y="939"/>
                </a:cxn>
                <a:cxn ang="0">
                  <a:pos x="160" y="1063"/>
                </a:cxn>
                <a:cxn ang="0">
                  <a:pos x="188" y="1147"/>
                </a:cxn>
                <a:cxn ang="0">
                  <a:pos x="264" y="1179"/>
                </a:cxn>
                <a:cxn ang="0">
                  <a:pos x="312" y="1319"/>
                </a:cxn>
                <a:cxn ang="0">
                  <a:pos x="436" y="1351"/>
                </a:cxn>
                <a:cxn ang="0">
                  <a:pos x="520" y="1403"/>
                </a:cxn>
                <a:cxn ang="0">
                  <a:pos x="552" y="1523"/>
                </a:cxn>
                <a:cxn ang="0">
                  <a:pos x="548" y="1631"/>
                </a:cxn>
                <a:cxn ang="0">
                  <a:pos x="612" y="1775"/>
                </a:cxn>
                <a:cxn ang="0">
                  <a:pos x="995" y="1977"/>
                </a:cxn>
                <a:cxn ang="0">
                  <a:pos x="1004" y="1914"/>
                </a:cxn>
                <a:cxn ang="0">
                  <a:pos x="1082" y="1917"/>
                </a:cxn>
                <a:cxn ang="0">
                  <a:pos x="1163" y="1848"/>
                </a:cxn>
                <a:cxn ang="0">
                  <a:pos x="1175" y="1803"/>
                </a:cxn>
                <a:cxn ang="0">
                  <a:pos x="1190" y="1701"/>
                </a:cxn>
                <a:cxn ang="0">
                  <a:pos x="1271" y="1641"/>
                </a:cxn>
                <a:cxn ang="0">
                  <a:pos x="1340" y="1533"/>
                </a:cxn>
                <a:cxn ang="0">
                  <a:pos x="1352" y="1431"/>
                </a:cxn>
                <a:cxn ang="0">
                  <a:pos x="1424" y="1392"/>
                </a:cxn>
                <a:cxn ang="0">
                  <a:pos x="1562" y="1392"/>
                </a:cxn>
                <a:cxn ang="0">
                  <a:pos x="1646" y="1308"/>
                </a:cxn>
                <a:cxn ang="0">
                  <a:pos x="1712" y="1236"/>
                </a:cxn>
                <a:cxn ang="0">
                  <a:pos x="1790" y="1167"/>
                </a:cxn>
                <a:cxn ang="0">
                  <a:pos x="1850" y="1074"/>
                </a:cxn>
                <a:cxn ang="0">
                  <a:pos x="1979" y="1020"/>
                </a:cxn>
                <a:cxn ang="0">
                  <a:pos x="2030" y="897"/>
                </a:cxn>
                <a:cxn ang="0">
                  <a:pos x="2102" y="837"/>
                </a:cxn>
                <a:cxn ang="0">
                  <a:pos x="2264" y="780"/>
                </a:cxn>
                <a:cxn ang="0">
                  <a:pos x="2276" y="705"/>
                </a:cxn>
                <a:cxn ang="0">
                  <a:pos x="2282" y="621"/>
                </a:cxn>
                <a:cxn ang="0">
                  <a:pos x="2123" y="531"/>
                </a:cxn>
                <a:cxn ang="0">
                  <a:pos x="1979" y="513"/>
                </a:cxn>
                <a:cxn ang="0">
                  <a:pos x="1901" y="420"/>
                </a:cxn>
                <a:cxn ang="0">
                  <a:pos x="1748" y="390"/>
                </a:cxn>
                <a:cxn ang="0">
                  <a:pos x="1676" y="321"/>
                </a:cxn>
                <a:cxn ang="0">
                  <a:pos x="1544" y="243"/>
                </a:cxn>
                <a:cxn ang="0">
                  <a:pos x="1499" y="162"/>
                </a:cxn>
                <a:cxn ang="0">
                  <a:pos x="1385" y="219"/>
                </a:cxn>
                <a:cxn ang="0">
                  <a:pos x="1379" y="135"/>
                </a:cxn>
                <a:cxn ang="0">
                  <a:pos x="1286" y="114"/>
                </a:cxn>
                <a:cxn ang="0">
                  <a:pos x="1127" y="135"/>
                </a:cxn>
                <a:cxn ang="0">
                  <a:pos x="1091" y="96"/>
                </a:cxn>
                <a:cxn ang="0">
                  <a:pos x="989" y="36"/>
                </a:cxn>
                <a:cxn ang="0">
                  <a:pos x="908" y="87"/>
                </a:cxn>
                <a:cxn ang="0">
                  <a:pos x="791" y="150"/>
                </a:cxn>
                <a:cxn ang="0">
                  <a:pos x="740" y="186"/>
                </a:cxn>
                <a:cxn ang="0">
                  <a:pos x="680" y="309"/>
                </a:cxn>
                <a:cxn ang="0">
                  <a:pos x="620" y="405"/>
                </a:cxn>
                <a:cxn ang="0">
                  <a:pos x="512" y="435"/>
                </a:cxn>
                <a:cxn ang="0">
                  <a:pos x="440" y="426"/>
                </a:cxn>
                <a:cxn ang="0">
                  <a:pos x="332" y="435"/>
                </a:cxn>
                <a:cxn ang="0">
                  <a:pos x="275" y="402"/>
                </a:cxn>
                <a:cxn ang="0">
                  <a:pos x="173" y="468"/>
                </a:cxn>
                <a:cxn ang="0">
                  <a:pos x="119" y="480"/>
                </a:cxn>
                <a:cxn ang="0">
                  <a:pos x="47" y="525"/>
                </a:cxn>
                <a:cxn ang="0">
                  <a:pos x="28" y="611"/>
                </a:cxn>
                <a:cxn ang="0">
                  <a:pos x="56" y="739"/>
                </a:cxn>
                <a:cxn ang="0">
                  <a:pos x="60" y="875"/>
                </a:cxn>
              </a:cxnLst>
              <a:rect l="0" t="0" r="r" b="b"/>
              <a:pathLst>
                <a:path w="2312" h="2035">
                  <a:moveTo>
                    <a:pt x="60" y="875"/>
                  </a:moveTo>
                  <a:lnTo>
                    <a:pt x="76" y="911"/>
                  </a:lnTo>
                  <a:lnTo>
                    <a:pt x="124" y="939"/>
                  </a:lnTo>
                  <a:lnTo>
                    <a:pt x="120" y="999"/>
                  </a:lnTo>
                  <a:lnTo>
                    <a:pt x="140" y="1051"/>
                  </a:lnTo>
                  <a:lnTo>
                    <a:pt x="160" y="1063"/>
                  </a:lnTo>
                  <a:lnTo>
                    <a:pt x="140" y="1103"/>
                  </a:lnTo>
                  <a:lnTo>
                    <a:pt x="140" y="1151"/>
                  </a:lnTo>
                  <a:lnTo>
                    <a:pt x="188" y="1147"/>
                  </a:lnTo>
                  <a:lnTo>
                    <a:pt x="192" y="1115"/>
                  </a:lnTo>
                  <a:lnTo>
                    <a:pt x="232" y="1163"/>
                  </a:lnTo>
                  <a:lnTo>
                    <a:pt x="264" y="1179"/>
                  </a:lnTo>
                  <a:lnTo>
                    <a:pt x="256" y="1227"/>
                  </a:lnTo>
                  <a:lnTo>
                    <a:pt x="284" y="1259"/>
                  </a:lnTo>
                  <a:lnTo>
                    <a:pt x="312" y="1319"/>
                  </a:lnTo>
                  <a:lnTo>
                    <a:pt x="372" y="1359"/>
                  </a:lnTo>
                  <a:lnTo>
                    <a:pt x="388" y="1335"/>
                  </a:lnTo>
                  <a:lnTo>
                    <a:pt x="436" y="1351"/>
                  </a:lnTo>
                  <a:lnTo>
                    <a:pt x="432" y="1399"/>
                  </a:lnTo>
                  <a:lnTo>
                    <a:pt x="464" y="1419"/>
                  </a:lnTo>
                  <a:lnTo>
                    <a:pt x="520" y="1403"/>
                  </a:lnTo>
                  <a:lnTo>
                    <a:pt x="544" y="1435"/>
                  </a:lnTo>
                  <a:lnTo>
                    <a:pt x="540" y="1483"/>
                  </a:lnTo>
                  <a:lnTo>
                    <a:pt x="552" y="1523"/>
                  </a:lnTo>
                  <a:lnTo>
                    <a:pt x="500" y="1575"/>
                  </a:lnTo>
                  <a:lnTo>
                    <a:pt x="500" y="1639"/>
                  </a:lnTo>
                  <a:lnTo>
                    <a:pt x="548" y="1631"/>
                  </a:lnTo>
                  <a:lnTo>
                    <a:pt x="596" y="1647"/>
                  </a:lnTo>
                  <a:lnTo>
                    <a:pt x="616" y="1691"/>
                  </a:lnTo>
                  <a:lnTo>
                    <a:pt x="612" y="1775"/>
                  </a:lnTo>
                  <a:lnTo>
                    <a:pt x="628" y="1819"/>
                  </a:lnTo>
                  <a:lnTo>
                    <a:pt x="992" y="2035"/>
                  </a:lnTo>
                  <a:lnTo>
                    <a:pt x="995" y="1977"/>
                  </a:lnTo>
                  <a:lnTo>
                    <a:pt x="1022" y="1962"/>
                  </a:lnTo>
                  <a:lnTo>
                    <a:pt x="1013" y="1941"/>
                  </a:lnTo>
                  <a:lnTo>
                    <a:pt x="1004" y="1914"/>
                  </a:lnTo>
                  <a:lnTo>
                    <a:pt x="1040" y="1878"/>
                  </a:lnTo>
                  <a:lnTo>
                    <a:pt x="1070" y="1884"/>
                  </a:lnTo>
                  <a:lnTo>
                    <a:pt x="1082" y="1917"/>
                  </a:lnTo>
                  <a:lnTo>
                    <a:pt x="1136" y="1890"/>
                  </a:lnTo>
                  <a:lnTo>
                    <a:pt x="1157" y="1872"/>
                  </a:lnTo>
                  <a:lnTo>
                    <a:pt x="1163" y="1848"/>
                  </a:lnTo>
                  <a:lnTo>
                    <a:pt x="1202" y="1821"/>
                  </a:lnTo>
                  <a:lnTo>
                    <a:pt x="1172" y="1806"/>
                  </a:lnTo>
                  <a:lnTo>
                    <a:pt x="1175" y="1803"/>
                  </a:lnTo>
                  <a:lnTo>
                    <a:pt x="1199" y="1776"/>
                  </a:lnTo>
                  <a:lnTo>
                    <a:pt x="1187" y="1743"/>
                  </a:lnTo>
                  <a:lnTo>
                    <a:pt x="1190" y="1701"/>
                  </a:lnTo>
                  <a:lnTo>
                    <a:pt x="1235" y="1704"/>
                  </a:lnTo>
                  <a:lnTo>
                    <a:pt x="1277" y="1683"/>
                  </a:lnTo>
                  <a:lnTo>
                    <a:pt x="1271" y="1641"/>
                  </a:lnTo>
                  <a:lnTo>
                    <a:pt x="1283" y="1593"/>
                  </a:lnTo>
                  <a:lnTo>
                    <a:pt x="1313" y="1581"/>
                  </a:lnTo>
                  <a:lnTo>
                    <a:pt x="1340" y="1533"/>
                  </a:lnTo>
                  <a:lnTo>
                    <a:pt x="1325" y="1491"/>
                  </a:lnTo>
                  <a:lnTo>
                    <a:pt x="1325" y="1461"/>
                  </a:lnTo>
                  <a:lnTo>
                    <a:pt x="1352" y="1431"/>
                  </a:lnTo>
                  <a:lnTo>
                    <a:pt x="1364" y="1398"/>
                  </a:lnTo>
                  <a:lnTo>
                    <a:pt x="1391" y="1374"/>
                  </a:lnTo>
                  <a:lnTo>
                    <a:pt x="1424" y="1392"/>
                  </a:lnTo>
                  <a:lnTo>
                    <a:pt x="1526" y="1356"/>
                  </a:lnTo>
                  <a:lnTo>
                    <a:pt x="1529" y="1377"/>
                  </a:lnTo>
                  <a:lnTo>
                    <a:pt x="1562" y="1392"/>
                  </a:lnTo>
                  <a:lnTo>
                    <a:pt x="1577" y="1365"/>
                  </a:lnTo>
                  <a:lnTo>
                    <a:pt x="1595" y="1326"/>
                  </a:lnTo>
                  <a:lnTo>
                    <a:pt x="1646" y="1308"/>
                  </a:lnTo>
                  <a:lnTo>
                    <a:pt x="1661" y="1278"/>
                  </a:lnTo>
                  <a:lnTo>
                    <a:pt x="1700" y="1266"/>
                  </a:lnTo>
                  <a:lnTo>
                    <a:pt x="1712" y="1236"/>
                  </a:lnTo>
                  <a:lnTo>
                    <a:pt x="1700" y="1188"/>
                  </a:lnTo>
                  <a:lnTo>
                    <a:pt x="1784" y="1194"/>
                  </a:lnTo>
                  <a:lnTo>
                    <a:pt x="1790" y="1167"/>
                  </a:lnTo>
                  <a:lnTo>
                    <a:pt x="1790" y="1137"/>
                  </a:lnTo>
                  <a:lnTo>
                    <a:pt x="1808" y="1110"/>
                  </a:lnTo>
                  <a:lnTo>
                    <a:pt x="1850" y="1074"/>
                  </a:lnTo>
                  <a:lnTo>
                    <a:pt x="1892" y="1053"/>
                  </a:lnTo>
                  <a:lnTo>
                    <a:pt x="1901" y="1020"/>
                  </a:lnTo>
                  <a:lnTo>
                    <a:pt x="1979" y="1020"/>
                  </a:lnTo>
                  <a:lnTo>
                    <a:pt x="1988" y="981"/>
                  </a:lnTo>
                  <a:lnTo>
                    <a:pt x="2000" y="963"/>
                  </a:lnTo>
                  <a:lnTo>
                    <a:pt x="2030" y="897"/>
                  </a:lnTo>
                  <a:lnTo>
                    <a:pt x="2084" y="909"/>
                  </a:lnTo>
                  <a:lnTo>
                    <a:pt x="2108" y="870"/>
                  </a:lnTo>
                  <a:lnTo>
                    <a:pt x="2102" y="837"/>
                  </a:lnTo>
                  <a:lnTo>
                    <a:pt x="2156" y="837"/>
                  </a:lnTo>
                  <a:lnTo>
                    <a:pt x="2180" y="822"/>
                  </a:lnTo>
                  <a:lnTo>
                    <a:pt x="2264" y="780"/>
                  </a:lnTo>
                  <a:lnTo>
                    <a:pt x="2267" y="780"/>
                  </a:lnTo>
                  <a:lnTo>
                    <a:pt x="2282" y="747"/>
                  </a:lnTo>
                  <a:lnTo>
                    <a:pt x="2276" y="705"/>
                  </a:lnTo>
                  <a:lnTo>
                    <a:pt x="2276" y="678"/>
                  </a:lnTo>
                  <a:lnTo>
                    <a:pt x="2312" y="651"/>
                  </a:lnTo>
                  <a:lnTo>
                    <a:pt x="2282" y="621"/>
                  </a:lnTo>
                  <a:lnTo>
                    <a:pt x="2231" y="600"/>
                  </a:lnTo>
                  <a:lnTo>
                    <a:pt x="2198" y="519"/>
                  </a:lnTo>
                  <a:lnTo>
                    <a:pt x="2123" y="531"/>
                  </a:lnTo>
                  <a:lnTo>
                    <a:pt x="2081" y="498"/>
                  </a:lnTo>
                  <a:lnTo>
                    <a:pt x="2012" y="498"/>
                  </a:lnTo>
                  <a:lnTo>
                    <a:pt x="1979" y="513"/>
                  </a:lnTo>
                  <a:lnTo>
                    <a:pt x="1949" y="492"/>
                  </a:lnTo>
                  <a:lnTo>
                    <a:pt x="1910" y="468"/>
                  </a:lnTo>
                  <a:lnTo>
                    <a:pt x="1901" y="420"/>
                  </a:lnTo>
                  <a:lnTo>
                    <a:pt x="1835" y="426"/>
                  </a:lnTo>
                  <a:lnTo>
                    <a:pt x="1799" y="393"/>
                  </a:lnTo>
                  <a:lnTo>
                    <a:pt x="1748" y="390"/>
                  </a:lnTo>
                  <a:lnTo>
                    <a:pt x="1757" y="363"/>
                  </a:lnTo>
                  <a:lnTo>
                    <a:pt x="1718" y="360"/>
                  </a:lnTo>
                  <a:lnTo>
                    <a:pt x="1676" y="321"/>
                  </a:lnTo>
                  <a:lnTo>
                    <a:pt x="1631" y="291"/>
                  </a:lnTo>
                  <a:lnTo>
                    <a:pt x="1559" y="264"/>
                  </a:lnTo>
                  <a:lnTo>
                    <a:pt x="1544" y="243"/>
                  </a:lnTo>
                  <a:lnTo>
                    <a:pt x="1571" y="231"/>
                  </a:lnTo>
                  <a:lnTo>
                    <a:pt x="1538" y="177"/>
                  </a:lnTo>
                  <a:lnTo>
                    <a:pt x="1499" y="162"/>
                  </a:lnTo>
                  <a:lnTo>
                    <a:pt x="1463" y="198"/>
                  </a:lnTo>
                  <a:lnTo>
                    <a:pt x="1412" y="204"/>
                  </a:lnTo>
                  <a:lnTo>
                    <a:pt x="1385" y="219"/>
                  </a:lnTo>
                  <a:lnTo>
                    <a:pt x="1367" y="207"/>
                  </a:lnTo>
                  <a:lnTo>
                    <a:pt x="1370" y="171"/>
                  </a:lnTo>
                  <a:lnTo>
                    <a:pt x="1379" y="135"/>
                  </a:lnTo>
                  <a:lnTo>
                    <a:pt x="1382" y="111"/>
                  </a:lnTo>
                  <a:lnTo>
                    <a:pt x="1331" y="114"/>
                  </a:lnTo>
                  <a:lnTo>
                    <a:pt x="1286" y="114"/>
                  </a:lnTo>
                  <a:lnTo>
                    <a:pt x="1241" y="141"/>
                  </a:lnTo>
                  <a:lnTo>
                    <a:pt x="1172" y="180"/>
                  </a:lnTo>
                  <a:lnTo>
                    <a:pt x="1127" y="135"/>
                  </a:lnTo>
                  <a:lnTo>
                    <a:pt x="1141" y="104"/>
                  </a:lnTo>
                  <a:lnTo>
                    <a:pt x="1124" y="72"/>
                  </a:lnTo>
                  <a:lnTo>
                    <a:pt x="1091" y="96"/>
                  </a:lnTo>
                  <a:lnTo>
                    <a:pt x="1022" y="87"/>
                  </a:lnTo>
                  <a:lnTo>
                    <a:pt x="1025" y="36"/>
                  </a:lnTo>
                  <a:lnTo>
                    <a:pt x="989" y="36"/>
                  </a:lnTo>
                  <a:lnTo>
                    <a:pt x="944" y="0"/>
                  </a:lnTo>
                  <a:lnTo>
                    <a:pt x="929" y="60"/>
                  </a:lnTo>
                  <a:lnTo>
                    <a:pt x="908" y="87"/>
                  </a:lnTo>
                  <a:lnTo>
                    <a:pt x="869" y="90"/>
                  </a:lnTo>
                  <a:lnTo>
                    <a:pt x="824" y="138"/>
                  </a:lnTo>
                  <a:lnTo>
                    <a:pt x="791" y="150"/>
                  </a:lnTo>
                  <a:lnTo>
                    <a:pt x="740" y="126"/>
                  </a:lnTo>
                  <a:lnTo>
                    <a:pt x="719" y="162"/>
                  </a:lnTo>
                  <a:lnTo>
                    <a:pt x="740" y="186"/>
                  </a:lnTo>
                  <a:lnTo>
                    <a:pt x="713" y="222"/>
                  </a:lnTo>
                  <a:lnTo>
                    <a:pt x="713" y="255"/>
                  </a:lnTo>
                  <a:lnTo>
                    <a:pt x="680" y="309"/>
                  </a:lnTo>
                  <a:lnTo>
                    <a:pt x="698" y="348"/>
                  </a:lnTo>
                  <a:lnTo>
                    <a:pt x="650" y="378"/>
                  </a:lnTo>
                  <a:lnTo>
                    <a:pt x="620" y="405"/>
                  </a:lnTo>
                  <a:lnTo>
                    <a:pt x="590" y="447"/>
                  </a:lnTo>
                  <a:lnTo>
                    <a:pt x="506" y="462"/>
                  </a:lnTo>
                  <a:lnTo>
                    <a:pt x="512" y="435"/>
                  </a:lnTo>
                  <a:lnTo>
                    <a:pt x="482" y="432"/>
                  </a:lnTo>
                  <a:lnTo>
                    <a:pt x="443" y="462"/>
                  </a:lnTo>
                  <a:lnTo>
                    <a:pt x="440" y="426"/>
                  </a:lnTo>
                  <a:lnTo>
                    <a:pt x="413" y="435"/>
                  </a:lnTo>
                  <a:lnTo>
                    <a:pt x="368" y="414"/>
                  </a:lnTo>
                  <a:lnTo>
                    <a:pt x="332" y="435"/>
                  </a:lnTo>
                  <a:lnTo>
                    <a:pt x="308" y="402"/>
                  </a:lnTo>
                  <a:lnTo>
                    <a:pt x="287" y="423"/>
                  </a:lnTo>
                  <a:lnTo>
                    <a:pt x="275" y="402"/>
                  </a:lnTo>
                  <a:lnTo>
                    <a:pt x="245" y="408"/>
                  </a:lnTo>
                  <a:lnTo>
                    <a:pt x="227" y="465"/>
                  </a:lnTo>
                  <a:lnTo>
                    <a:pt x="173" y="468"/>
                  </a:lnTo>
                  <a:lnTo>
                    <a:pt x="152" y="501"/>
                  </a:lnTo>
                  <a:lnTo>
                    <a:pt x="140" y="477"/>
                  </a:lnTo>
                  <a:lnTo>
                    <a:pt x="119" y="480"/>
                  </a:lnTo>
                  <a:lnTo>
                    <a:pt x="86" y="489"/>
                  </a:lnTo>
                  <a:lnTo>
                    <a:pt x="77" y="519"/>
                  </a:lnTo>
                  <a:lnTo>
                    <a:pt x="47" y="525"/>
                  </a:lnTo>
                  <a:lnTo>
                    <a:pt x="38" y="555"/>
                  </a:lnTo>
                  <a:lnTo>
                    <a:pt x="0" y="583"/>
                  </a:lnTo>
                  <a:lnTo>
                    <a:pt x="28" y="611"/>
                  </a:lnTo>
                  <a:lnTo>
                    <a:pt x="20" y="659"/>
                  </a:lnTo>
                  <a:lnTo>
                    <a:pt x="60" y="707"/>
                  </a:lnTo>
                  <a:lnTo>
                    <a:pt x="56" y="739"/>
                  </a:lnTo>
                  <a:lnTo>
                    <a:pt x="40" y="779"/>
                  </a:lnTo>
                  <a:lnTo>
                    <a:pt x="48" y="823"/>
                  </a:lnTo>
                  <a:lnTo>
                    <a:pt x="60" y="875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Text Box 145"/>
            <p:cNvSpPr txBox="1">
              <a:spLocks noChangeArrowheads="1"/>
            </p:cNvSpPr>
            <p:nvPr/>
          </p:nvSpPr>
          <p:spPr bwMode="auto">
            <a:xfrm>
              <a:off x="8105775" y="4738689"/>
              <a:ext cx="198438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Knox</a:t>
              </a:r>
            </a:p>
          </p:txBody>
        </p:sp>
        <p:sp>
          <p:nvSpPr>
            <p:cNvPr id="3218" name="Freeform 146"/>
            <p:cNvSpPr>
              <a:spLocks/>
            </p:cNvSpPr>
            <p:nvPr/>
          </p:nvSpPr>
          <p:spPr bwMode="auto">
            <a:xfrm>
              <a:off x="7716839" y="4684713"/>
              <a:ext cx="509587" cy="569912"/>
            </a:xfrm>
            <a:custGeom>
              <a:avLst/>
              <a:gdLst/>
              <a:ahLst/>
              <a:cxnLst>
                <a:cxn ang="0">
                  <a:pos x="1236" y="416"/>
                </a:cxn>
                <a:cxn ang="0">
                  <a:pos x="1272" y="540"/>
                </a:cxn>
                <a:cxn ang="0">
                  <a:pos x="1300" y="624"/>
                </a:cxn>
                <a:cxn ang="0">
                  <a:pos x="1376" y="656"/>
                </a:cxn>
                <a:cxn ang="0">
                  <a:pos x="1424" y="796"/>
                </a:cxn>
                <a:cxn ang="0">
                  <a:pos x="1548" y="828"/>
                </a:cxn>
                <a:cxn ang="0">
                  <a:pos x="1632" y="880"/>
                </a:cxn>
                <a:cxn ang="0">
                  <a:pos x="1664" y="1000"/>
                </a:cxn>
                <a:cxn ang="0">
                  <a:pos x="1660" y="1108"/>
                </a:cxn>
                <a:cxn ang="0">
                  <a:pos x="1724" y="1252"/>
                </a:cxn>
                <a:cxn ang="0">
                  <a:pos x="2088" y="1560"/>
                </a:cxn>
                <a:cxn ang="0">
                  <a:pos x="1856" y="1668"/>
                </a:cxn>
                <a:cxn ang="0">
                  <a:pos x="1760" y="1776"/>
                </a:cxn>
                <a:cxn ang="0">
                  <a:pos x="1892" y="1932"/>
                </a:cxn>
                <a:cxn ang="0">
                  <a:pos x="1500" y="2056"/>
                </a:cxn>
                <a:cxn ang="0">
                  <a:pos x="556" y="1978"/>
                </a:cxn>
                <a:cxn ang="0">
                  <a:pos x="328" y="1770"/>
                </a:cxn>
                <a:cxn ang="0">
                  <a:pos x="148" y="1394"/>
                </a:cxn>
                <a:cxn ang="0">
                  <a:pos x="100" y="1158"/>
                </a:cxn>
                <a:cxn ang="0">
                  <a:pos x="28" y="1058"/>
                </a:cxn>
                <a:cxn ang="0">
                  <a:pos x="36" y="982"/>
                </a:cxn>
                <a:cxn ang="0">
                  <a:pos x="48" y="898"/>
                </a:cxn>
                <a:cxn ang="0">
                  <a:pos x="8" y="854"/>
                </a:cxn>
                <a:cxn ang="0">
                  <a:pos x="132" y="782"/>
                </a:cxn>
                <a:cxn ang="0">
                  <a:pos x="80" y="742"/>
                </a:cxn>
                <a:cxn ang="0">
                  <a:pos x="68" y="694"/>
                </a:cxn>
                <a:cxn ang="0">
                  <a:pos x="164" y="642"/>
                </a:cxn>
                <a:cxn ang="0">
                  <a:pos x="128" y="538"/>
                </a:cxn>
                <a:cxn ang="0">
                  <a:pos x="132" y="434"/>
                </a:cxn>
                <a:cxn ang="0">
                  <a:pos x="188" y="346"/>
                </a:cxn>
                <a:cxn ang="0">
                  <a:pos x="160" y="242"/>
                </a:cxn>
                <a:cxn ang="0">
                  <a:pos x="232" y="138"/>
                </a:cxn>
                <a:cxn ang="0">
                  <a:pos x="324" y="80"/>
                </a:cxn>
                <a:cxn ang="0">
                  <a:pos x="364" y="32"/>
                </a:cxn>
                <a:cxn ang="0">
                  <a:pos x="400" y="76"/>
                </a:cxn>
                <a:cxn ang="0">
                  <a:pos x="452" y="112"/>
                </a:cxn>
                <a:cxn ang="0">
                  <a:pos x="548" y="132"/>
                </a:cxn>
                <a:cxn ang="0">
                  <a:pos x="596" y="96"/>
                </a:cxn>
                <a:cxn ang="0">
                  <a:pos x="656" y="140"/>
                </a:cxn>
                <a:cxn ang="0">
                  <a:pos x="736" y="160"/>
                </a:cxn>
                <a:cxn ang="0">
                  <a:pos x="816" y="144"/>
                </a:cxn>
                <a:cxn ang="0">
                  <a:pos x="868" y="64"/>
                </a:cxn>
                <a:cxn ang="0">
                  <a:pos x="900" y="52"/>
                </a:cxn>
                <a:cxn ang="0">
                  <a:pos x="996" y="4"/>
                </a:cxn>
                <a:cxn ang="0">
                  <a:pos x="1112" y="60"/>
                </a:cxn>
                <a:cxn ang="0">
                  <a:pos x="1172" y="184"/>
                </a:cxn>
                <a:cxn ang="0">
                  <a:pos x="1160" y="300"/>
                </a:cxn>
              </a:cxnLst>
              <a:rect l="0" t="0" r="r" b="b"/>
              <a:pathLst>
                <a:path w="2104" h="2056">
                  <a:moveTo>
                    <a:pt x="1172" y="352"/>
                  </a:moveTo>
                  <a:lnTo>
                    <a:pt x="1188" y="388"/>
                  </a:lnTo>
                  <a:lnTo>
                    <a:pt x="1236" y="416"/>
                  </a:lnTo>
                  <a:lnTo>
                    <a:pt x="1232" y="476"/>
                  </a:lnTo>
                  <a:lnTo>
                    <a:pt x="1252" y="528"/>
                  </a:lnTo>
                  <a:lnTo>
                    <a:pt x="1272" y="540"/>
                  </a:lnTo>
                  <a:lnTo>
                    <a:pt x="1252" y="580"/>
                  </a:lnTo>
                  <a:lnTo>
                    <a:pt x="1252" y="628"/>
                  </a:lnTo>
                  <a:lnTo>
                    <a:pt x="1300" y="624"/>
                  </a:lnTo>
                  <a:lnTo>
                    <a:pt x="1304" y="592"/>
                  </a:lnTo>
                  <a:lnTo>
                    <a:pt x="1344" y="640"/>
                  </a:lnTo>
                  <a:lnTo>
                    <a:pt x="1376" y="656"/>
                  </a:lnTo>
                  <a:lnTo>
                    <a:pt x="1368" y="704"/>
                  </a:lnTo>
                  <a:lnTo>
                    <a:pt x="1396" y="736"/>
                  </a:lnTo>
                  <a:lnTo>
                    <a:pt x="1424" y="796"/>
                  </a:lnTo>
                  <a:lnTo>
                    <a:pt x="1484" y="836"/>
                  </a:lnTo>
                  <a:lnTo>
                    <a:pt x="1500" y="812"/>
                  </a:lnTo>
                  <a:lnTo>
                    <a:pt x="1548" y="828"/>
                  </a:lnTo>
                  <a:lnTo>
                    <a:pt x="1544" y="876"/>
                  </a:lnTo>
                  <a:lnTo>
                    <a:pt x="1576" y="896"/>
                  </a:lnTo>
                  <a:lnTo>
                    <a:pt x="1632" y="880"/>
                  </a:lnTo>
                  <a:lnTo>
                    <a:pt x="1656" y="912"/>
                  </a:lnTo>
                  <a:lnTo>
                    <a:pt x="1652" y="960"/>
                  </a:lnTo>
                  <a:lnTo>
                    <a:pt x="1664" y="1000"/>
                  </a:lnTo>
                  <a:lnTo>
                    <a:pt x="1612" y="1052"/>
                  </a:lnTo>
                  <a:lnTo>
                    <a:pt x="1612" y="1116"/>
                  </a:lnTo>
                  <a:lnTo>
                    <a:pt x="1660" y="1108"/>
                  </a:lnTo>
                  <a:lnTo>
                    <a:pt x="1708" y="1124"/>
                  </a:lnTo>
                  <a:lnTo>
                    <a:pt x="1728" y="1168"/>
                  </a:lnTo>
                  <a:lnTo>
                    <a:pt x="1724" y="1252"/>
                  </a:lnTo>
                  <a:lnTo>
                    <a:pt x="1740" y="1296"/>
                  </a:lnTo>
                  <a:lnTo>
                    <a:pt x="2104" y="1512"/>
                  </a:lnTo>
                  <a:lnTo>
                    <a:pt x="2088" y="1560"/>
                  </a:lnTo>
                  <a:lnTo>
                    <a:pt x="2016" y="1584"/>
                  </a:lnTo>
                  <a:lnTo>
                    <a:pt x="1932" y="1640"/>
                  </a:lnTo>
                  <a:lnTo>
                    <a:pt x="1856" y="1668"/>
                  </a:lnTo>
                  <a:lnTo>
                    <a:pt x="1800" y="1708"/>
                  </a:lnTo>
                  <a:lnTo>
                    <a:pt x="1764" y="1736"/>
                  </a:lnTo>
                  <a:lnTo>
                    <a:pt x="1760" y="1776"/>
                  </a:lnTo>
                  <a:lnTo>
                    <a:pt x="1808" y="1816"/>
                  </a:lnTo>
                  <a:lnTo>
                    <a:pt x="1860" y="1872"/>
                  </a:lnTo>
                  <a:lnTo>
                    <a:pt x="1892" y="1932"/>
                  </a:lnTo>
                  <a:lnTo>
                    <a:pt x="1908" y="1972"/>
                  </a:lnTo>
                  <a:lnTo>
                    <a:pt x="1884" y="2040"/>
                  </a:lnTo>
                  <a:lnTo>
                    <a:pt x="1500" y="2056"/>
                  </a:lnTo>
                  <a:lnTo>
                    <a:pt x="596" y="2054"/>
                  </a:lnTo>
                  <a:lnTo>
                    <a:pt x="580" y="2002"/>
                  </a:lnTo>
                  <a:lnTo>
                    <a:pt x="556" y="1978"/>
                  </a:lnTo>
                  <a:lnTo>
                    <a:pt x="536" y="1950"/>
                  </a:lnTo>
                  <a:lnTo>
                    <a:pt x="444" y="1886"/>
                  </a:lnTo>
                  <a:lnTo>
                    <a:pt x="328" y="1770"/>
                  </a:lnTo>
                  <a:lnTo>
                    <a:pt x="240" y="1630"/>
                  </a:lnTo>
                  <a:lnTo>
                    <a:pt x="184" y="1522"/>
                  </a:lnTo>
                  <a:lnTo>
                    <a:pt x="148" y="1394"/>
                  </a:lnTo>
                  <a:lnTo>
                    <a:pt x="148" y="1230"/>
                  </a:lnTo>
                  <a:lnTo>
                    <a:pt x="148" y="1158"/>
                  </a:lnTo>
                  <a:lnTo>
                    <a:pt x="100" y="1158"/>
                  </a:lnTo>
                  <a:lnTo>
                    <a:pt x="88" y="1122"/>
                  </a:lnTo>
                  <a:lnTo>
                    <a:pt x="76" y="1074"/>
                  </a:lnTo>
                  <a:lnTo>
                    <a:pt x="28" y="1058"/>
                  </a:lnTo>
                  <a:lnTo>
                    <a:pt x="20" y="1014"/>
                  </a:lnTo>
                  <a:lnTo>
                    <a:pt x="24" y="1010"/>
                  </a:lnTo>
                  <a:lnTo>
                    <a:pt x="36" y="982"/>
                  </a:lnTo>
                  <a:lnTo>
                    <a:pt x="20" y="966"/>
                  </a:lnTo>
                  <a:lnTo>
                    <a:pt x="28" y="938"/>
                  </a:lnTo>
                  <a:lnTo>
                    <a:pt x="48" y="898"/>
                  </a:lnTo>
                  <a:lnTo>
                    <a:pt x="4" y="902"/>
                  </a:lnTo>
                  <a:lnTo>
                    <a:pt x="0" y="890"/>
                  </a:lnTo>
                  <a:lnTo>
                    <a:pt x="8" y="854"/>
                  </a:lnTo>
                  <a:lnTo>
                    <a:pt x="60" y="822"/>
                  </a:lnTo>
                  <a:lnTo>
                    <a:pt x="84" y="798"/>
                  </a:lnTo>
                  <a:lnTo>
                    <a:pt x="132" y="782"/>
                  </a:lnTo>
                  <a:lnTo>
                    <a:pt x="156" y="750"/>
                  </a:lnTo>
                  <a:lnTo>
                    <a:pt x="116" y="734"/>
                  </a:lnTo>
                  <a:lnTo>
                    <a:pt x="80" y="742"/>
                  </a:lnTo>
                  <a:lnTo>
                    <a:pt x="56" y="750"/>
                  </a:lnTo>
                  <a:lnTo>
                    <a:pt x="48" y="722"/>
                  </a:lnTo>
                  <a:lnTo>
                    <a:pt x="68" y="694"/>
                  </a:lnTo>
                  <a:lnTo>
                    <a:pt x="108" y="674"/>
                  </a:lnTo>
                  <a:lnTo>
                    <a:pt x="124" y="642"/>
                  </a:lnTo>
                  <a:lnTo>
                    <a:pt x="164" y="642"/>
                  </a:lnTo>
                  <a:lnTo>
                    <a:pt x="176" y="618"/>
                  </a:lnTo>
                  <a:lnTo>
                    <a:pt x="132" y="582"/>
                  </a:lnTo>
                  <a:lnTo>
                    <a:pt x="128" y="538"/>
                  </a:lnTo>
                  <a:lnTo>
                    <a:pt x="176" y="502"/>
                  </a:lnTo>
                  <a:lnTo>
                    <a:pt x="160" y="470"/>
                  </a:lnTo>
                  <a:lnTo>
                    <a:pt x="132" y="434"/>
                  </a:lnTo>
                  <a:lnTo>
                    <a:pt x="136" y="414"/>
                  </a:lnTo>
                  <a:lnTo>
                    <a:pt x="144" y="374"/>
                  </a:lnTo>
                  <a:lnTo>
                    <a:pt x="188" y="346"/>
                  </a:lnTo>
                  <a:lnTo>
                    <a:pt x="208" y="310"/>
                  </a:lnTo>
                  <a:lnTo>
                    <a:pt x="180" y="282"/>
                  </a:lnTo>
                  <a:lnTo>
                    <a:pt x="160" y="242"/>
                  </a:lnTo>
                  <a:lnTo>
                    <a:pt x="192" y="210"/>
                  </a:lnTo>
                  <a:lnTo>
                    <a:pt x="244" y="174"/>
                  </a:lnTo>
                  <a:lnTo>
                    <a:pt x="232" y="138"/>
                  </a:lnTo>
                  <a:lnTo>
                    <a:pt x="268" y="116"/>
                  </a:lnTo>
                  <a:lnTo>
                    <a:pt x="276" y="84"/>
                  </a:lnTo>
                  <a:lnTo>
                    <a:pt x="324" y="80"/>
                  </a:lnTo>
                  <a:lnTo>
                    <a:pt x="312" y="52"/>
                  </a:lnTo>
                  <a:lnTo>
                    <a:pt x="364" y="60"/>
                  </a:lnTo>
                  <a:lnTo>
                    <a:pt x="364" y="32"/>
                  </a:lnTo>
                  <a:lnTo>
                    <a:pt x="400" y="4"/>
                  </a:lnTo>
                  <a:lnTo>
                    <a:pt x="396" y="44"/>
                  </a:lnTo>
                  <a:lnTo>
                    <a:pt x="400" y="76"/>
                  </a:lnTo>
                  <a:lnTo>
                    <a:pt x="412" y="96"/>
                  </a:lnTo>
                  <a:lnTo>
                    <a:pt x="456" y="80"/>
                  </a:lnTo>
                  <a:lnTo>
                    <a:pt x="452" y="112"/>
                  </a:lnTo>
                  <a:lnTo>
                    <a:pt x="500" y="116"/>
                  </a:lnTo>
                  <a:lnTo>
                    <a:pt x="496" y="156"/>
                  </a:lnTo>
                  <a:lnTo>
                    <a:pt x="548" y="132"/>
                  </a:lnTo>
                  <a:lnTo>
                    <a:pt x="532" y="88"/>
                  </a:lnTo>
                  <a:lnTo>
                    <a:pt x="560" y="60"/>
                  </a:lnTo>
                  <a:lnTo>
                    <a:pt x="596" y="96"/>
                  </a:lnTo>
                  <a:lnTo>
                    <a:pt x="616" y="120"/>
                  </a:lnTo>
                  <a:lnTo>
                    <a:pt x="636" y="112"/>
                  </a:lnTo>
                  <a:lnTo>
                    <a:pt x="656" y="140"/>
                  </a:lnTo>
                  <a:lnTo>
                    <a:pt x="688" y="124"/>
                  </a:lnTo>
                  <a:lnTo>
                    <a:pt x="708" y="140"/>
                  </a:lnTo>
                  <a:lnTo>
                    <a:pt x="736" y="160"/>
                  </a:lnTo>
                  <a:lnTo>
                    <a:pt x="772" y="152"/>
                  </a:lnTo>
                  <a:lnTo>
                    <a:pt x="792" y="132"/>
                  </a:lnTo>
                  <a:lnTo>
                    <a:pt x="816" y="144"/>
                  </a:lnTo>
                  <a:lnTo>
                    <a:pt x="816" y="104"/>
                  </a:lnTo>
                  <a:lnTo>
                    <a:pt x="840" y="68"/>
                  </a:lnTo>
                  <a:lnTo>
                    <a:pt x="868" y="64"/>
                  </a:lnTo>
                  <a:lnTo>
                    <a:pt x="856" y="4"/>
                  </a:lnTo>
                  <a:lnTo>
                    <a:pt x="908" y="16"/>
                  </a:lnTo>
                  <a:lnTo>
                    <a:pt x="900" y="52"/>
                  </a:lnTo>
                  <a:lnTo>
                    <a:pt x="924" y="68"/>
                  </a:lnTo>
                  <a:lnTo>
                    <a:pt x="936" y="0"/>
                  </a:lnTo>
                  <a:lnTo>
                    <a:pt x="996" y="4"/>
                  </a:lnTo>
                  <a:lnTo>
                    <a:pt x="1020" y="40"/>
                  </a:lnTo>
                  <a:lnTo>
                    <a:pt x="1092" y="32"/>
                  </a:lnTo>
                  <a:lnTo>
                    <a:pt x="1112" y="60"/>
                  </a:lnTo>
                  <a:lnTo>
                    <a:pt x="1140" y="88"/>
                  </a:lnTo>
                  <a:lnTo>
                    <a:pt x="1132" y="136"/>
                  </a:lnTo>
                  <a:lnTo>
                    <a:pt x="1172" y="184"/>
                  </a:lnTo>
                  <a:lnTo>
                    <a:pt x="1168" y="216"/>
                  </a:lnTo>
                  <a:lnTo>
                    <a:pt x="1152" y="256"/>
                  </a:lnTo>
                  <a:lnTo>
                    <a:pt x="1160" y="300"/>
                  </a:lnTo>
                  <a:lnTo>
                    <a:pt x="1172" y="35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Text Box 147"/>
            <p:cNvSpPr txBox="1">
              <a:spLocks noChangeArrowheads="1"/>
            </p:cNvSpPr>
            <p:nvPr/>
          </p:nvSpPr>
          <p:spPr bwMode="auto">
            <a:xfrm>
              <a:off x="7804151" y="4951414"/>
              <a:ext cx="288925" cy="89060"/>
            </a:xfrm>
            <a:prstGeom prst="rect">
              <a:avLst/>
            </a:prstGeom>
            <a:solidFill>
              <a:srgbClr val="8097B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defTabSz="1000125"/>
              <a:r>
                <a:rPr lang="en-US" sz="800" b="1" dirty="0">
                  <a:latin typeface="Arial Narrow" pitchFamily="34" charset="0"/>
                </a:rPr>
                <a:t>Whitley</a:t>
              </a:r>
            </a:p>
          </p:txBody>
        </p:sp>
        <p:sp>
          <p:nvSpPr>
            <p:cNvPr id="3220" name="Freeform 148"/>
            <p:cNvSpPr>
              <a:spLocks/>
            </p:cNvSpPr>
            <p:nvPr/>
          </p:nvSpPr>
          <p:spPr bwMode="auto">
            <a:xfrm>
              <a:off x="7127875" y="4121151"/>
              <a:ext cx="661988" cy="733425"/>
            </a:xfrm>
            <a:custGeom>
              <a:avLst/>
              <a:gdLst/>
              <a:ahLst/>
              <a:cxnLst>
                <a:cxn ang="0">
                  <a:pos x="2598" y="981"/>
                </a:cxn>
                <a:cxn ang="0">
                  <a:pos x="2022" y="441"/>
                </a:cxn>
                <a:cxn ang="0">
                  <a:pos x="1494" y="0"/>
                </a:cxn>
                <a:cxn ang="0">
                  <a:pos x="789" y="663"/>
                </a:cxn>
                <a:cxn ang="0">
                  <a:pos x="21" y="1440"/>
                </a:cxn>
                <a:cxn ang="0">
                  <a:pos x="15" y="1698"/>
                </a:cxn>
                <a:cxn ang="0">
                  <a:pos x="561" y="2070"/>
                </a:cxn>
                <a:cxn ang="0">
                  <a:pos x="666" y="2169"/>
                </a:cxn>
                <a:cxn ang="0">
                  <a:pos x="798" y="2127"/>
                </a:cxn>
                <a:cxn ang="0">
                  <a:pos x="900" y="2037"/>
                </a:cxn>
                <a:cxn ang="0">
                  <a:pos x="1287" y="2517"/>
                </a:cxn>
                <a:cxn ang="0">
                  <a:pos x="1386" y="2568"/>
                </a:cxn>
                <a:cxn ang="0">
                  <a:pos x="1431" y="2490"/>
                </a:cxn>
                <a:cxn ang="0">
                  <a:pos x="1410" y="2580"/>
                </a:cxn>
                <a:cxn ang="0">
                  <a:pos x="2181" y="2190"/>
                </a:cxn>
                <a:cxn ang="0">
                  <a:pos x="2307" y="2154"/>
                </a:cxn>
                <a:cxn ang="0">
                  <a:pos x="2415" y="2115"/>
                </a:cxn>
                <a:cxn ang="0">
                  <a:pos x="2454" y="2031"/>
                </a:cxn>
                <a:cxn ang="0">
                  <a:pos x="2436" y="1977"/>
                </a:cxn>
                <a:cxn ang="0">
                  <a:pos x="2487" y="1953"/>
                </a:cxn>
                <a:cxn ang="0">
                  <a:pos x="2538" y="1899"/>
                </a:cxn>
                <a:cxn ang="0">
                  <a:pos x="2592" y="1854"/>
                </a:cxn>
                <a:cxn ang="0">
                  <a:pos x="2535" y="1812"/>
                </a:cxn>
                <a:cxn ang="0">
                  <a:pos x="2529" y="1743"/>
                </a:cxn>
                <a:cxn ang="0">
                  <a:pos x="2586" y="1779"/>
                </a:cxn>
                <a:cxn ang="0">
                  <a:pos x="2610" y="1722"/>
                </a:cxn>
                <a:cxn ang="0">
                  <a:pos x="2631" y="1674"/>
                </a:cxn>
                <a:cxn ang="0">
                  <a:pos x="2571" y="1680"/>
                </a:cxn>
                <a:cxn ang="0">
                  <a:pos x="2580" y="1647"/>
                </a:cxn>
                <a:cxn ang="0">
                  <a:pos x="2532" y="1536"/>
                </a:cxn>
                <a:cxn ang="0">
                  <a:pos x="2568" y="1503"/>
                </a:cxn>
                <a:cxn ang="0">
                  <a:pos x="2616" y="1476"/>
                </a:cxn>
                <a:cxn ang="0">
                  <a:pos x="2634" y="1425"/>
                </a:cxn>
                <a:cxn ang="0">
                  <a:pos x="2703" y="1413"/>
                </a:cxn>
                <a:cxn ang="0">
                  <a:pos x="2706" y="1362"/>
                </a:cxn>
                <a:cxn ang="0">
                  <a:pos x="2667" y="1302"/>
                </a:cxn>
                <a:cxn ang="0">
                  <a:pos x="2724" y="1275"/>
                </a:cxn>
                <a:cxn ang="0">
                  <a:pos x="2706" y="1230"/>
                </a:cxn>
                <a:cxn ang="0">
                  <a:pos x="2640" y="1230"/>
                </a:cxn>
                <a:cxn ang="0">
                  <a:pos x="2679" y="1185"/>
                </a:cxn>
                <a:cxn ang="0">
                  <a:pos x="2664" y="1110"/>
                </a:cxn>
                <a:cxn ang="0">
                  <a:pos x="2679" y="1026"/>
                </a:cxn>
              </a:cxnLst>
              <a:rect l="0" t="0" r="r" b="b"/>
              <a:pathLst>
                <a:path w="2736" h="2640">
                  <a:moveTo>
                    <a:pt x="2643" y="1014"/>
                  </a:moveTo>
                  <a:lnTo>
                    <a:pt x="2598" y="981"/>
                  </a:lnTo>
                  <a:lnTo>
                    <a:pt x="2190" y="591"/>
                  </a:lnTo>
                  <a:lnTo>
                    <a:pt x="2022" y="441"/>
                  </a:lnTo>
                  <a:lnTo>
                    <a:pt x="1725" y="138"/>
                  </a:lnTo>
                  <a:lnTo>
                    <a:pt x="1494" y="0"/>
                  </a:lnTo>
                  <a:lnTo>
                    <a:pt x="1284" y="195"/>
                  </a:lnTo>
                  <a:lnTo>
                    <a:pt x="789" y="663"/>
                  </a:lnTo>
                  <a:lnTo>
                    <a:pt x="12" y="1350"/>
                  </a:lnTo>
                  <a:lnTo>
                    <a:pt x="21" y="1440"/>
                  </a:lnTo>
                  <a:lnTo>
                    <a:pt x="0" y="1479"/>
                  </a:lnTo>
                  <a:lnTo>
                    <a:pt x="15" y="1698"/>
                  </a:lnTo>
                  <a:lnTo>
                    <a:pt x="201" y="1914"/>
                  </a:lnTo>
                  <a:lnTo>
                    <a:pt x="561" y="2070"/>
                  </a:lnTo>
                  <a:lnTo>
                    <a:pt x="618" y="2178"/>
                  </a:lnTo>
                  <a:lnTo>
                    <a:pt x="666" y="2169"/>
                  </a:lnTo>
                  <a:lnTo>
                    <a:pt x="723" y="2145"/>
                  </a:lnTo>
                  <a:lnTo>
                    <a:pt x="798" y="2127"/>
                  </a:lnTo>
                  <a:lnTo>
                    <a:pt x="858" y="2088"/>
                  </a:lnTo>
                  <a:lnTo>
                    <a:pt x="900" y="2037"/>
                  </a:lnTo>
                  <a:lnTo>
                    <a:pt x="1017" y="2043"/>
                  </a:lnTo>
                  <a:lnTo>
                    <a:pt x="1287" y="2517"/>
                  </a:lnTo>
                  <a:lnTo>
                    <a:pt x="1356" y="2589"/>
                  </a:lnTo>
                  <a:lnTo>
                    <a:pt x="1386" y="2568"/>
                  </a:lnTo>
                  <a:lnTo>
                    <a:pt x="1407" y="2505"/>
                  </a:lnTo>
                  <a:lnTo>
                    <a:pt x="1431" y="2490"/>
                  </a:lnTo>
                  <a:lnTo>
                    <a:pt x="1446" y="2526"/>
                  </a:lnTo>
                  <a:lnTo>
                    <a:pt x="1410" y="2580"/>
                  </a:lnTo>
                  <a:lnTo>
                    <a:pt x="1461" y="2640"/>
                  </a:lnTo>
                  <a:lnTo>
                    <a:pt x="2181" y="2190"/>
                  </a:lnTo>
                  <a:lnTo>
                    <a:pt x="2241" y="2184"/>
                  </a:lnTo>
                  <a:lnTo>
                    <a:pt x="2307" y="2154"/>
                  </a:lnTo>
                  <a:lnTo>
                    <a:pt x="2370" y="2100"/>
                  </a:lnTo>
                  <a:lnTo>
                    <a:pt x="2415" y="2115"/>
                  </a:lnTo>
                  <a:lnTo>
                    <a:pt x="2472" y="2067"/>
                  </a:lnTo>
                  <a:lnTo>
                    <a:pt x="2454" y="2031"/>
                  </a:lnTo>
                  <a:lnTo>
                    <a:pt x="2466" y="1995"/>
                  </a:lnTo>
                  <a:lnTo>
                    <a:pt x="2436" y="1977"/>
                  </a:lnTo>
                  <a:lnTo>
                    <a:pt x="2451" y="1947"/>
                  </a:lnTo>
                  <a:lnTo>
                    <a:pt x="2487" y="1953"/>
                  </a:lnTo>
                  <a:lnTo>
                    <a:pt x="2529" y="1926"/>
                  </a:lnTo>
                  <a:lnTo>
                    <a:pt x="2538" y="1899"/>
                  </a:lnTo>
                  <a:lnTo>
                    <a:pt x="2586" y="1908"/>
                  </a:lnTo>
                  <a:lnTo>
                    <a:pt x="2592" y="1854"/>
                  </a:lnTo>
                  <a:lnTo>
                    <a:pt x="2580" y="1839"/>
                  </a:lnTo>
                  <a:lnTo>
                    <a:pt x="2535" y="1812"/>
                  </a:lnTo>
                  <a:lnTo>
                    <a:pt x="2508" y="1773"/>
                  </a:lnTo>
                  <a:lnTo>
                    <a:pt x="2529" y="1743"/>
                  </a:lnTo>
                  <a:lnTo>
                    <a:pt x="2565" y="1746"/>
                  </a:lnTo>
                  <a:lnTo>
                    <a:pt x="2586" y="1779"/>
                  </a:lnTo>
                  <a:lnTo>
                    <a:pt x="2604" y="1764"/>
                  </a:lnTo>
                  <a:lnTo>
                    <a:pt x="2610" y="1722"/>
                  </a:lnTo>
                  <a:lnTo>
                    <a:pt x="2640" y="1710"/>
                  </a:lnTo>
                  <a:lnTo>
                    <a:pt x="2631" y="1674"/>
                  </a:lnTo>
                  <a:lnTo>
                    <a:pt x="2607" y="1695"/>
                  </a:lnTo>
                  <a:lnTo>
                    <a:pt x="2571" y="1680"/>
                  </a:lnTo>
                  <a:lnTo>
                    <a:pt x="2580" y="1593"/>
                  </a:lnTo>
                  <a:lnTo>
                    <a:pt x="2580" y="1647"/>
                  </a:lnTo>
                  <a:lnTo>
                    <a:pt x="2541" y="1563"/>
                  </a:lnTo>
                  <a:lnTo>
                    <a:pt x="2532" y="1536"/>
                  </a:lnTo>
                  <a:lnTo>
                    <a:pt x="2556" y="1521"/>
                  </a:lnTo>
                  <a:lnTo>
                    <a:pt x="2568" y="1503"/>
                  </a:lnTo>
                  <a:lnTo>
                    <a:pt x="2577" y="1482"/>
                  </a:lnTo>
                  <a:lnTo>
                    <a:pt x="2616" y="1476"/>
                  </a:lnTo>
                  <a:lnTo>
                    <a:pt x="2625" y="1449"/>
                  </a:lnTo>
                  <a:lnTo>
                    <a:pt x="2634" y="1425"/>
                  </a:lnTo>
                  <a:lnTo>
                    <a:pt x="2673" y="1422"/>
                  </a:lnTo>
                  <a:lnTo>
                    <a:pt x="2703" y="1413"/>
                  </a:lnTo>
                  <a:lnTo>
                    <a:pt x="2697" y="1392"/>
                  </a:lnTo>
                  <a:lnTo>
                    <a:pt x="2706" y="1362"/>
                  </a:lnTo>
                  <a:lnTo>
                    <a:pt x="2721" y="1341"/>
                  </a:lnTo>
                  <a:lnTo>
                    <a:pt x="2667" y="1302"/>
                  </a:lnTo>
                  <a:lnTo>
                    <a:pt x="2670" y="1275"/>
                  </a:lnTo>
                  <a:lnTo>
                    <a:pt x="2724" y="1275"/>
                  </a:lnTo>
                  <a:lnTo>
                    <a:pt x="2736" y="1254"/>
                  </a:lnTo>
                  <a:lnTo>
                    <a:pt x="2706" y="1230"/>
                  </a:lnTo>
                  <a:lnTo>
                    <a:pt x="2670" y="1245"/>
                  </a:lnTo>
                  <a:lnTo>
                    <a:pt x="2640" y="1230"/>
                  </a:lnTo>
                  <a:lnTo>
                    <a:pt x="2676" y="1212"/>
                  </a:lnTo>
                  <a:lnTo>
                    <a:pt x="2679" y="1185"/>
                  </a:lnTo>
                  <a:lnTo>
                    <a:pt x="2676" y="1158"/>
                  </a:lnTo>
                  <a:lnTo>
                    <a:pt x="2664" y="1110"/>
                  </a:lnTo>
                  <a:lnTo>
                    <a:pt x="2676" y="1074"/>
                  </a:lnTo>
                  <a:lnTo>
                    <a:pt x="2679" y="1026"/>
                  </a:lnTo>
                  <a:lnTo>
                    <a:pt x="2643" y="1014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Text Box 149"/>
            <p:cNvSpPr txBox="1">
              <a:spLocks noChangeArrowheads="1"/>
            </p:cNvSpPr>
            <p:nvPr/>
          </p:nvSpPr>
          <p:spPr bwMode="auto">
            <a:xfrm>
              <a:off x="7367588" y="4516955"/>
              <a:ext cx="2794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Pulaski</a:t>
              </a:r>
            </a:p>
          </p:txBody>
        </p:sp>
        <p:sp>
          <p:nvSpPr>
            <p:cNvPr id="3222" name="Freeform 150"/>
            <p:cNvSpPr>
              <a:spLocks/>
            </p:cNvSpPr>
            <p:nvPr/>
          </p:nvSpPr>
          <p:spPr bwMode="auto">
            <a:xfrm>
              <a:off x="7161213" y="3713163"/>
              <a:ext cx="431800" cy="601662"/>
            </a:xfrm>
            <a:custGeom>
              <a:avLst/>
              <a:gdLst/>
              <a:ahLst/>
              <a:cxnLst>
                <a:cxn ang="0">
                  <a:pos x="1704" y="735"/>
                </a:cxn>
                <a:cxn ang="0">
                  <a:pos x="1791" y="789"/>
                </a:cxn>
                <a:cxn ang="0">
                  <a:pos x="1335" y="1503"/>
                </a:cxn>
                <a:cxn ang="0">
                  <a:pos x="633" y="2166"/>
                </a:cxn>
                <a:cxn ang="0">
                  <a:pos x="657" y="2115"/>
                </a:cxn>
                <a:cxn ang="0">
                  <a:pos x="627" y="2073"/>
                </a:cxn>
                <a:cxn ang="0">
                  <a:pos x="642" y="2055"/>
                </a:cxn>
                <a:cxn ang="0">
                  <a:pos x="642" y="2004"/>
                </a:cxn>
                <a:cxn ang="0">
                  <a:pos x="633" y="1929"/>
                </a:cxn>
                <a:cxn ang="0">
                  <a:pos x="645" y="1860"/>
                </a:cxn>
                <a:cxn ang="0">
                  <a:pos x="690" y="1818"/>
                </a:cxn>
                <a:cxn ang="0">
                  <a:pos x="630" y="1575"/>
                </a:cxn>
                <a:cxn ang="0">
                  <a:pos x="615" y="1503"/>
                </a:cxn>
                <a:cxn ang="0">
                  <a:pos x="48" y="1152"/>
                </a:cxn>
                <a:cxn ang="0">
                  <a:pos x="0" y="960"/>
                </a:cxn>
                <a:cxn ang="0">
                  <a:pos x="6" y="573"/>
                </a:cxn>
                <a:cxn ang="0">
                  <a:pos x="315" y="339"/>
                </a:cxn>
                <a:cxn ang="0">
                  <a:pos x="465" y="237"/>
                </a:cxn>
                <a:cxn ang="0">
                  <a:pos x="543" y="210"/>
                </a:cxn>
                <a:cxn ang="0">
                  <a:pos x="642" y="219"/>
                </a:cxn>
                <a:cxn ang="0">
                  <a:pos x="627" y="186"/>
                </a:cxn>
                <a:cxn ang="0">
                  <a:pos x="699" y="135"/>
                </a:cxn>
                <a:cxn ang="0">
                  <a:pos x="726" y="111"/>
                </a:cxn>
                <a:cxn ang="0">
                  <a:pos x="693" y="90"/>
                </a:cxn>
                <a:cxn ang="0">
                  <a:pos x="732" y="57"/>
                </a:cxn>
                <a:cxn ang="0">
                  <a:pos x="783" y="69"/>
                </a:cxn>
                <a:cxn ang="0">
                  <a:pos x="825" y="93"/>
                </a:cxn>
                <a:cxn ang="0">
                  <a:pos x="876" y="0"/>
                </a:cxn>
                <a:cxn ang="0">
                  <a:pos x="912" y="48"/>
                </a:cxn>
                <a:cxn ang="0">
                  <a:pos x="945" y="81"/>
                </a:cxn>
                <a:cxn ang="0">
                  <a:pos x="894" y="96"/>
                </a:cxn>
                <a:cxn ang="0">
                  <a:pos x="921" y="120"/>
                </a:cxn>
                <a:cxn ang="0">
                  <a:pos x="996" y="159"/>
                </a:cxn>
                <a:cxn ang="0">
                  <a:pos x="1038" y="225"/>
                </a:cxn>
                <a:cxn ang="0">
                  <a:pos x="1701" y="726"/>
                </a:cxn>
              </a:cxnLst>
              <a:rect l="0" t="0" r="r" b="b"/>
              <a:pathLst>
                <a:path w="1791" h="2166">
                  <a:moveTo>
                    <a:pt x="1701" y="726"/>
                  </a:moveTo>
                  <a:lnTo>
                    <a:pt x="1704" y="735"/>
                  </a:lnTo>
                  <a:lnTo>
                    <a:pt x="1761" y="750"/>
                  </a:lnTo>
                  <a:lnTo>
                    <a:pt x="1791" y="789"/>
                  </a:lnTo>
                  <a:lnTo>
                    <a:pt x="1566" y="1641"/>
                  </a:lnTo>
                  <a:lnTo>
                    <a:pt x="1335" y="1503"/>
                  </a:lnTo>
                  <a:lnTo>
                    <a:pt x="1125" y="1698"/>
                  </a:lnTo>
                  <a:lnTo>
                    <a:pt x="633" y="2166"/>
                  </a:lnTo>
                  <a:lnTo>
                    <a:pt x="636" y="2130"/>
                  </a:lnTo>
                  <a:lnTo>
                    <a:pt x="657" y="2115"/>
                  </a:lnTo>
                  <a:lnTo>
                    <a:pt x="654" y="2097"/>
                  </a:lnTo>
                  <a:lnTo>
                    <a:pt x="627" y="2073"/>
                  </a:lnTo>
                  <a:lnTo>
                    <a:pt x="663" y="2076"/>
                  </a:lnTo>
                  <a:lnTo>
                    <a:pt x="642" y="2055"/>
                  </a:lnTo>
                  <a:lnTo>
                    <a:pt x="654" y="2028"/>
                  </a:lnTo>
                  <a:lnTo>
                    <a:pt x="642" y="2004"/>
                  </a:lnTo>
                  <a:lnTo>
                    <a:pt x="630" y="1971"/>
                  </a:lnTo>
                  <a:lnTo>
                    <a:pt x="633" y="1929"/>
                  </a:lnTo>
                  <a:lnTo>
                    <a:pt x="621" y="1896"/>
                  </a:lnTo>
                  <a:lnTo>
                    <a:pt x="645" y="1860"/>
                  </a:lnTo>
                  <a:lnTo>
                    <a:pt x="663" y="1833"/>
                  </a:lnTo>
                  <a:lnTo>
                    <a:pt x="690" y="1818"/>
                  </a:lnTo>
                  <a:lnTo>
                    <a:pt x="657" y="1698"/>
                  </a:lnTo>
                  <a:lnTo>
                    <a:pt x="630" y="1575"/>
                  </a:lnTo>
                  <a:lnTo>
                    <a:pt x="621" y="1533"/>
                  </a:lnTo>
                  <a:lnTo>
                    <a:pt x="615" y="1503"/>
                  </a:lnTo>
                  <a:lnTo>
                    <a:pt x="303" y="1341"/>
                  </a:lnTo>
                  <a:lnTo>
                    <a:pt x="48" y="1152"/>
                  </a:lnTo>
                  <a:lnTo>
                    <a:pt x="30" y="1014"/>
                  </a:lnTo>
                  <a:lnTo>
                    <a:pt x="0" y="960"/>
                  </a:lnTo>
                  <a:lnTo>
                    <a:pt x="12" y="792"/>
                  </a:lnTo>
                  <a:lnTo>
                    <a:pt x="6" y="573"/>
                  </a:lnTo>
                  <a:lnTo>
                    <a:pt x="54" y="513"/>
                  </a:lnTo>
                  <a:lnTo>
                    <a:pt x="315" y="339"/>
                  </a:lnTo>
                  <a:lnTo>
                    <a:pt x="480" y="276"/>
                  </a:lnTo>
                  <a:lnTo>
                    <a:pt x="465" y="237"/>
                  </a:lnTo>
                  <a:lnTo>
                    <a:pt x="495" y="204"/>
                  </a:lnTo>
                  <a:lnTo>
                    <a:pt x="543" y="210"/>
                  </a:lnTo>
                  <a:lnTo>
                    <a:pt x="558" y="258"/>
                  </a:lnTo>
                  <a:lnTo>
                    <a:pt x="642" y="219"/>
                  </a:lnTo>
                  <a:lnTo>
                    <a:pt x="627" y="204"/>
                  </a:lnTo>
                  <a:lnTo>
                    <a:pt x="627" y="186"/>
                  </a:lnTo>
                  <a:lnTo>
                    <a:pt x="666" y="168"/>
                  </a:lnTo>
                  <a:lnTo>
                    <a:pt x="699" y="135"/>
                  </a:lnTo>
                  <a:lnTo>
                    <a:pt x="729" y="135"/>
                  </a:lnTo>
                  <a:lnTo>
                    <a:pt x="726" y="111"/>
                  </a:lnTo>
                  <a:lnTo>
                    <a:pt x="702" y="102"/>
                  </a:lnTo>
                  <a:lnTo>
                    <a:pt x="693" y="90"/>
                  </a:lnTo>
                  <a:lnTo>
                    <a:pt x="717" y="75"/>
                  </a:lnTo>
                  <a:lnTo>
                    <a:pt x="732" y="57"/>
                  </a:lnTo>
                  <a:lnTo>
                    <a:pt x="744" y="72"/>
                  </a:lnTo>
                  <a:lnTo>
                    <a:pt x="783" y="69"/>
                  </a:lnTo>
                  <a:lnTo>
                    <a:pt x="783" y="108"/>
                  </a:lnTo>
                  <a:lnTo>
                    <a:pt x="825" y="93"/>
                  </a:lnTo>
                  <a:lnTo>
                    <a:pt x="864" y="81"/>
                  </a:lnTo>
                  <a:lnTo>
                    <a:pt x="876" y="0"/>
                  </a:lnTo>
                  <a:lnTo>
                    <a:pt x="912" y="6"/>
                  </a:lnTo>
                  <a:lnTo>
                    <a:pt x="912" y="48"/>
                  </a:lnTo>
                  <a:lnTo>
                    <a:pt x="951" y="63"/>
                  </a:lnTo>
                  <a:lnTo>
                    <a:pt x="945" y="81"/>
                  </a:lnTo>
                  <a:lnTo>
                    <a:pt x="915" y="87"/>
                  </a:lnTo>
                  <a:lnTo>
                    <a:pt x="894" y="96"/>
                  </a:lnTo>
                  <a:lnTo>
                    <a:pt x="900" y="126"/>
                  </a:lnTo>
                  <a:lnTo>
                    <a:pt x="921" y="120"/>
                  </a:lnTo>
                  <a:lnTo>
                    <a:pt x="966" y="183"/>
                  </a:lnTo>
                  <a:lnTo>
                    <a:pt x="996" y="159"/>
                  </a:lnTo>
                  <a:lnTo>
                    <a:pt x="1029" y="171"/>
                  </a:lnTo>
                  <a:lnTo>
                    <a:pt x="1038" y="225"/>
                  </a:lnTo>
                  <a:lnTo>
                    <a:pt x="1677" y="738"/>
                  </a:lnTo>
                  <a:lnTo>
                    <a:pt x="1701" y="726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Text Box 151"/>
            <p:cNvSpPr txBox="1">
              <a:spLocks noChangeArrowheads="1"/>
            </p:cNvSpPr>
            <p:nvPr/>
          </p:nvSpPr>
          <p:spPr bwMode="auto">
            <a:xfrm>
              <a:off x="7266500" y="3971372"/>
              <a:ext cx="2667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Lincoln</a:t>
              </a:r>
            </a:p>
          </p:txBody>
        </p:sp>
        <p:sp>
          <p:nvSpPr>
            <p:cNvPr id="3224" name="Freeform 152"/>
            <p:cNvSpPr>
              <a:spLocks/>
            </p:cNvSpPr>
            <p:nvPr/>
          </p:nvSpPr>
          <p:spPr bwMode="auto">
            <a:xfrm>
              <a:off x="6465889" y="3586164"/>
              <a:ext cx="509587" cy="473075"/>
            </a:xfrm>
            <a:custGeom>
              <a:avLst/>
              <a:gdLst/>
              <a:ahLst/>
              <a:cxnLst>
                <a:cxn ang="0">
                  <a:pos x="535" y="92"/>
                </a:cxn>
                <a:cxn ang="0">
                  <a:pos x="595" y="156"/>
                </a:cxn>
                <a:cxn ang="0">
                  <a:pos x="611" y="204"/>
                </a:cxn>
                <a:cxn ang="0">
                  <a:pos x="635" y="276"/>
                </a:cxn>
                <a:cxn ang="0">
                  <a:pos x="667" y="344"/>
                </a:cxn>
                <a:cxn ang="0">
                  <a:pos x="711" y="388"/>
                </a:cxn>
                <a:cxn ang="0">
                  <a:pos x="803" y="440"/>
                </a:cxn>
                <a:cxn ang="0">
                  <a:pos x="911" y="432"/>
                </a:cxn>
                <a:cxn ang="0">
                  <a:pos x="2111" y="508"/>
                </a:cxn>
                <a:cxn ang="0">
                  <a:pos x="2079" y="1707"/>
                </a:cxn>
                <a:cxn ang="0">
                  <a:pos x="2034" y="1683"/>
                </a:cxn>
                <a:cxn ang="0">
                  <a:pos x="1974" y="1698"/>
                </a:cxn>
                <a:cxn ang="0">
                  <a:pos x="1911" y="1677"/>
                </a:cxn>
                <a:cxn ang="0">
                  <a:pos x="1869" y="1644"/>
                </a:cxn>
                <a:cxn ang="0">
                  <a:pos x="1854" y="1614"/>
                </a:cxn>
                <a:cxn ang="0">
                  <a:pos x="1806" y="1587"/>
                </a:cxn>
                <a:cxn ang="0">
                  <a:pos x="1767" y="1554"/>
                </a:cxn>
                <a:cxn ang="0">
                  <a:pos x="1728" y="1512"/>
                </a:cxn>
                <a:cxn ang="0">
                  <a:pos x="1674" y="1506"/>
                </a:cxn>
                <a:cxn ang="0">
                  <a:pos x="1622" y="1506"/>
                </a:cxn>
                <a:cxn ang="0">
                  <a:pos x="1584" y="1476"/>
                </a:cxn>
                <a:cxn ang="0">
                  <a:pos x="1560" y="1452"/>
                </a:cxn>
                <a:cxn ang="0">
                  <a:pos x="1518" y="1434"/>
                </a:cxn>
                <a:cxn ang="0">
                  <a:pos x="1488" y="1479"/>
                </a:cxn>
                <a:cxn ang="0">
                  <a:pos x="1452" y="1488"/>
                </a:cxn>
                <a:cxn ang="0">
                  <a:pos x="1389" y="1521"/>
                </a:cxn>
                <a:cxn ang="0">
                  <a:pos x="1356" y="1542"/>
                </a:cxn>
                <a:cxn ang="0">
                  <a:pos x="1284" y="1545"/>
                </a:cxn>
                <a:cxn ang="0">
                  <a:pos x="1236" y="1596"/>
                </a:cxn>
                <a:cxn ang="0">
                  <a:pos x="1224" y="1641"/>
                </a:cxn>
                <a:cxn ang="0">
                  <a:pos x="1188" y="1674"/>
                </a:cxn>
                <a:cxn ang="0">
                  <a:pos x="1128" y="1701"/>
                </a:cxn>
                <a:cxn ang="0">
                  <a:pos x="1095" y="1677"/>
                </a:cxn>
                <a:cxn ang="0">
                  <a:pos x="1053" y="1638"/>
                </a:cxn>
                <a:cxn ang="0">
                  <a:pos x="1023" y="1602"/>
                </a:cxn>
                <a:cxn ang="0">
                  <a:pos x="999" y="1578"/>
                </a:cxn>
                <a:cxn ang="0">
                  <a:pos x="957" y="1557"/>
                </a:cxn>
                <a:cxn ang="0">
                  <a:pos x="924" y="1533"/>
                </a:cxn>
                <a:cxn ang="0">
                  <a:pos x="876" y="1518"/>
                </a:cxn>
                <a:cxn ang="0">
                  <a:pos x="855" y="1509"/>
                </a:cxn>
                <a:cxn ang="0">
                  <a:pos x="828" y="1464"/>
                </a:cxn>
                <a:cxn ang="0">
                  <a:pos x="801" y="1425"/>
                </a:cxn>
                <a:cxn ang="0">
                  <a:pos x="747" y="1413"/>
                </a:cxn>
                <a:cxn ang="0">
                  <a:pos x="669" y="1431"/>
                </a:cxn>
                <a:cxn ang="0">
                  <a:pos x="594" y="1437"/>
                </a:cxn>
                <a:cxn ang="0">
                  <a:pos x="543" y="1428"/>
                </a:cxn>
                <a:cxn ang="0">
                  <a:pos x="453" y="1398"/>
                </a:cxn>
                <a:cxn ang="0">
                  <a:pos x="381" y="1368"/>
                </a:cxn>
                <a:cxn ang="0">
                  <a:pos x="342" y="1398"/>
                </a:cxn>
                <a:cxn ang="0">
                  <a:pos x="318" y="1440"/>
                </a:cxn>
                <a:cxn ang="0">
                  <a:pos x="255" y="1425"/>
                </a:cxn>
                <a:cxn ang="0">
                  <a:pos x="210" y="1362"/>
                </a:cxn>
                <a:cxn ang="0">
                  <a:pos x="135" y="1191"/>
                </a:cxn>
                <a:cxn ang="0">
                  <a:pos x="129" y="1092"/>
                </a:cxn>
                <a:cxn ang="0">
                  <a:pos x="90" y="1008"/>
                </a:cxn>
                <a:cxn ang="0">
                  <a:pos x="0" y="960"/>
                </a:cxn>
                <a:cxn ang="0">
                  <a:pos x="499" y="0"/>
                </a:cxn>
              </a:cxnLst>
              <a:rect l="0" t="0" r="r" b="b"/>
              <a:pathLst>
                <a:path w="2111" h="1707">
                  <a:moveTo>
                    <a:pt x="523" y="48"/>
                  </a:moveTo>
                  <a:lnTo>
                    <a:pt x="535" y="92"/>
                  </a:lnTo>
                  <a:lnTo>
                    <a:pt x="583" y="124"/>
                  </a:lnTo>
                  <a:lnTo>
                    <a:pt x="595" y="156"/>
                  </a:lnTo>
                  <a:lnTo>
                    <a:pt x="627" y="172"/>
                  </a:lnTo>
                  <a:lnTo>
                    <a:pt x="611" y="204"/>
                  </a:lnTo>
                  <a:lnTo>
                    <a:pt x="647" y="228"/>
                  </a:lnTo>
                  <a:lnTo>
                    <a:pt x="635" y="276"/>
                  </a:lnTo>
                  <a:lnTo>
                    <a:pt x="619" y="312"/>
                  </a:lnTo>
                  <a:lnTo>
                    <a:pt x="667" y="344"/>
                  </a:lnTo>
                  <a:lnTo>
                    <a:pt x="695" y="356"/>
                  </a:lnTo>
                  <a:lnTo>
                    <a:pt x="711" y="388"/>
                  </a:lnTo>
                  <a:lnTo>
                    <a:pt x="755" y="416"/>
                  </a:lnTo>
                  <a:lnTo>
                    <a:pt x="803" y="440"/>
                  </a:lnTo>
                  <a:lnTo>
                    <a:pt x="823" y="424"/>
                  </a:lnTo>
                  <a:lnTo>
                    <a:pt x="911" y="432"/>
                  </a:lnTo>
                  <a:lnTo>
                    <a:pt x="1139" y="540"/>
                  </a:lnTo>
                  <a:lnTo>
                    <a:pt x="2111" y="508"/>
                  </a:lnTo>
                  <a:lnTo>
                    <a:pt x="2067" y="1278"/>
                  </a:lnTo>
                  <a:lnTo>
                    <a:pt x="2079" y="1707"/>
                  </a:lnTo>
                  <a:lnTo>
                    <a:pt x="2049" y="1698"/>
                  </a:lnTo>
                  <a:lnTo>
                    <a:pt x="2034" y="1683"/>
                  </a:lnTo>
                  <a:lnTo>
                    <a:pt x="1998" y="1683"/>
                  </a:lnTo>
                  <a:lnTo>
                    <a:pt x="1974" y="1698"/>
                  </a:lnTo>
                  <a:lnTo>
                    <a:pt x="1947" y="1698"/>
                  </a:lnTo>
                  <a:lnTo>
                    <a:pt x="1911" y="1677"/>
                  </a:lnTo>
                  <a:lnTo>
                    <a:pt x="1878" y="1671"/>
                  </a:lnTo>
                  <a:lnTo>
                    <a:pt x="1869" y="1644"/>
                  </a:lnTo>
                  <a:lnTo>
                    <a:pt x="1851" y="1638"/>
                  </a:lnTo>
                  <a:lnTo>
                    <a:pt x="1854" y="1614"/>
                  </a:lnTo>
                  <a:lnTo>
                    <a:pt x="1827" y="1608"/>
                  </a:lnTo>
                  <a:lnTo>
                    <a:pt x="1806" y="1587"/>
                  </a:lnTo>
                  <a:lnTo>
                    <a:pt x="1773" y="1575"/>
                  </a:lnTo>
                  <a:lnTo>
                    <a:pt x="1767" y="1554"/>
                  </a:lnTo>
                  <a:lnTo>
                    <a:pt x="1747" y="1539"/>
                  </a:lnTo>
                  <a:lnTo>
                    <a:pt x="1728" y="1512"/>
                  </a:lnTo>
                  <a:lnTo>
                    <a:pt x="1701" y="1488"/>
                  </a:lnTo>
                  <a:lnTo>
                    <a:pt x="1674" y="1506"/>
                  </a:lnTo>
                  <a:lnTo>
                    <a:pt x="1650" y="1530"/>
                  </a:lnTo>
                  <a:lnTo>
                    <a:pt x="1622" y="1506"/>
                  </a:lnTo>
                  <a:lnTo>
                    <a:pt x="1608" y="1494"/>
                  </a:lnTo>
                  <a:lnTo>
                    <a:pt x="1584" y="1476"/>
                  </a:lnTo>
                  <a:lnTo>
                    <a:pt x="1569" y="1440"/>
                  </a:lnTo>
                  <a:lnTo>
                    <a:pt x="1560" y="1452"/>
                  </a:lnTo>
                  <a:lnTo>
                    <a:pt x="1542" y="1440"/>
                  </a:lnTo>
                  <a:lnTo>
                    <a:pt x="1518" y="1434"/>
                  </a:lnTo>
                  <a:lnTo>
                    <a:pt x="1515" y="1470"/>
                  </a:lnTo>
                  <a:lnTo>
                    <a:pt x="1488" y="1479"/>
                  </a:lnTo>
                  <a:lnTo>
                    <a:pt x="1455" y="1509"/>
                  </a:lnTo>
                  <a:lnTo>
                    <a:pt x="1452" y="1488"/>
                  </a:lnTo>
                  <a:lnTo>
                    <a:pt x="1413" y="1497"/>
                  </a:lnTo>
                  <a:lnTo>
                    <a:pt x="1389" y="1521"/>
                  </a:lnTo>
                  <a:lnTo>
                    <a:pt x="1389" y="1551"/>
                  </a:lnTo>
                  <a:lnTo>
                    <a:pt x="1356" y="1542"/>
                  </a:lnTo>
                  <a:lnTo>
                    <a:pt x="1320" y="1536"/>
                  </a:lnTo>
                  <a:lnTo>
                    <a:pt x="1284" y="1545"/>
                  </a:lnTo>
                  <a:lnTo>
                    <a:pt x="1263" y="1593"/>
                  </a:lnTo>
                  <a:lnTo>
                    <a:pt x="1236" y="1596"/>
                  </a:lnTo>
                  <a:lnTo>
                    <a:pt x="1242" y="1626"/>
                  </a:lnTo>
                  <a:lnTo>
                    <a:pt x="1224" y="1641"/>
                  </a:lnTo>
                  <a:lnTo>
                    <a:pt x="1197" y="1650"/>
                  </a:lnTo>
                  <a:lnTo>
                    <a:pt x="1188" y="1674"/>
                  </a:lnTo>
                  <a:lnTo>
                    <a:pt x="1155" y="1689"/>
                  </a:lnTo>
                  <a:lnTo>
                    <a:pt x="1128" y="1701"/>
                  </a:lnTo>
                  <a:lnTo>
                    <a:pt x="1095" y="1704"/>
                  </a:lnTo>
                  <a:lnTo>
                    <a:pt x="1095" y="1677"/>
                  </a:lnTo>
                  <a:lnTo>
                    <a:pt x="1071" y="1662"/>
                  </a:lnTo>
                  <a:lnTo>
                    <a:pt x="1053" y="1638"/>
                  </a:lnTo>
                  <a:lnTo>
                    <a:pt x="1062" y="1602"/>
                  </a:lnTo>
                  <a:lnTo>
                    <a:pt x="1023" y="1602"/>
                  </a:lnTo>
                  <a:lnTo>
                    <a:pt x="1002" y="1572"/>
                  </a:lnTo>
                  <a:lnTo>
                    <a:pt x="999" y="1578"/>
                  </a:lnTo>
                  <a:lnTo>
                    <a:pt x="981" y="1554"/>
                  </a:lnTo>
                  <a:lnTo>
                    <a:pt x="957" y="1557"/>
                  </a:lnTo>
                  <a:lnTo>
                    <a:pt x="948" y="1536"/>
                  </a:lnTo>
                  <a:lnTo>
                    <a:pt x="924" y="1533"/>
                  </a:lnTo>
                  <a:lnTo>
                    <a:pt x="903" y="1506"/>
                  </a:lnTo>
                  <a:lnTo>
                    <a:pt x="876" y="1518"/>
                  </a:lnTo>
                  <a:lnTo>
                    <a:pt x="876" y="1500"/>
                  </a:lnTo>
                  <a:lnTo>
                    <a:pt x="855" y="1509"/>
                  </a:lnTo>
                  <a:lnTo>
                    <a:pt x="849" y="1482"/>
                  </a:lnTo>
                  <a:lnTo>
                    <a:pt x="828" y="1464"/>
                  </a:lnTo>
                  <a:lnTo>
                    <a:pt x="804" y="1455"/>
                  </a:lnTo>
                  <a:lnTo>
                    <a:pt x="801" y="1425"/>
                  </a:lnTo>
                  <a:lnTo>
                    <a:pt x="783" y="1431"/>
                  </a:lnTo>
                  <a:lnTo>
                    <a:pt x="747" y="1413"/>
                  </a:lnTo>
                  <a:lnTo>
                    <a:pt x="714" y="1422"/>
                  </a:lnTo>
                  <a:lnTo>
                    <a:pt x="669" y="1431"/>
                  </a:lnTo>
                  <a:lnTo>
                    <a:pt x="633" y="1419"/>
                  </a:lnTo>
                  <a:lnTo>
                    <a:pt x="594" y="1437"/>
                  </a:lnTo>
                  <a:lnTo>
                    <a:pt x="567" y="1416"/>
                  </a:lnTo>
                  <a:lnTo>
                    <a:pt x="543" y="1428"/>
                  </a:lnTo>
                  <a:lnTo>
                    <a:pt x="522" y="1392"/>
                  </a:lnTo>
                  <a:lnTo>
                    <a:pt x="453" y="1398"/>
                  </a:lnTo>
                  <a:lnTo>
                    <a:pt x="402" y="1392"/>
                  </a:lnTo>
                  <a:lnTo>
                    <a:pt x="381" y="1368"/>
                  </a:lnTo>
                  <a:lnTo>
                    <a:pt x="342" y="1380"/>
                  </a:lnTo>
                  <a:lnTo>
                    <a:pt x="342" y="1398"/>
                  </a:lnTo>
                  <a:lnTo>
                    <a:pt x="324" y="1416"/>
                  </a:lnTo>
                  <a:lnTo>
                    <a:pt x="318" y="1440"/>
                  </a:lnTo>
                  <a:lnTo>
                    <a:pt x="285" y="1425"/>
                  </a:lnTo>
                  <a:lnTo>
                    <a:pt x="255" y="1425"/>
                  </a:lnTo>
                  <a:lnTo>
                    <a:pt x="234" y="1404"/>
                  </a:lnTo>
                  <a:lnTo>
                    <a:pt x="210" y="1362"/>
                  </a:lnTo>
                  <a:lnTo>
                    <a:pt x="204" y="1302"/>
                  </a:lnTo>
                  <a:lnTo>
                    <a:pt x="135" y="1191"/>
                  </a:lnTo>
                  <a:lnTo>
                    <a:pt x="138" y="1137"/>
                  </a:lnTo>
                  <a:lnTo>
                    <a:pt x="129" y="1092"/>
                  </a:lnTo>
                  <a:lnTo>
                    <a:pt x="111" y="1050"/>
                  </a:lnTo>
                  <a:lnTo>
                    <a:pt x="90" y="1008"/>
                  </a:lnTo>
                  <a:lnTo>
                    <a:pt x="51" y="984"/>
                  </a:lnTo>
                  <a:lnTo>
                    <a:pt x="0" y="960"/>
                  </a:lnTo>
                  <a:lnTo>
                    <a:pt x="276" y="258"/>
                  </a:lnTo>
                  <a:lnTo>
                    <a:pt x="499" y="0"/>
                  </a:lnTo>
                  <a:lnTo>
                    <a:pt x="523" y="48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Text Box 153"/>
            <p:cNvSpPr txBox="1">
              <a:spLocks noChangeArrowheads="1"/>
            </p:cNvSpPr>
            <p:nvPr/>
          </p:nvSpPr>
          <p:spPr bwMode="auto">
            <a:xfrm>
              <a:off x="6692523" y="3833021"/>
              <a:ext cx="269875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Marion</a:t>
              </a:r>
            </a:p>
          </p:txBody>
        </p:sp>
        <p:sp>
          <p:nvSpPr>
            <p:cNvPr id="3226" name="Freeform 154"/>
            <p:cNvSpPr>
              <a:spLocks/>
            </p:cNvSpPr>
            <p:nvPr/>
          </p:nvSpPr>
          <p:spPr bwMode="auto">
            <a:xfrm>
              <a:off x="6089651" y="3590925"/>
              <a:ext cx="447675" cy="465138"/>
            </a:xfrm>
            <a:custGeom>
              <a:avLst/>
              <a:gdLst/>
              <a:ahLst/>
              <a:cxnLst>
                <a:cxn ang="0">
                  <a:pos x="1382" y="612"/>
                </a:cxn>
                <a:cxn ang="0">
                  <a:pos x="1382" y="548"/>
                </a:cxn>
                <a:cxn ang="0">
                  <a:pos x="1314" y="472"/>
                </a:cxn>
                <a:cxn ang="0">
                  <a:pos x="1258" y="424"/>
                </a:cxn>
                <a:cxn ang="0">
                  <a:pos x="1326" y="400"/>
                </a:cxn>
                <a:cxn ang="0">
                  <a:pos x="1262" y="292"/>
                </a:cxn>
                <a:cxn ang="0">
                  <a:pos x="1278" y="228"/>
                </a:cxn>
                <a:cxn ang="0">
                  <a:pos x="1234" y="160"/>
                </a:cxn>
                <a:cxn ang="0">
                  <a:pos x="1174" y="184"/>
                </a:cxn>
                <a:cxn ang="0">
                  <a:pos x="1094" y="172"/>
                </a:cxn>
                <a:cxn ang="0">
                  <a:pos x="1042" y="124"/>
                </a:cxn>
                <a:cxn ang="0">
                  <a:pos x="986" y="40"/>
                </a:cxn>
                <a:cxn ang="0">
                  <a:pos x="900" y="0"/>
                </a:cxn>
                <a:cxn ang="0">
                  <a:pos x="632" y="448"/>
                </a:cxn>
                <a:cxn ang="0">
                  <a:pos x="512" y="460"/>
                </a:cxn>
                <a:cxn ang="0">
                  <a:pos x="484" y="544"/>
                </a:cxn>
                <a:cxn ang="0">
                  <a:pos x="380" y="580"/>
                </a:cxn>
                <a:cxn ang="0">
                  <a:pos x="400" y="668"/>
                </a:cxn>
                <a:cxn ang="0">
                  <a:pos x="356" y="744"/>
                </a:cxn>
                <a:cxn ang="0">
                  <a:pos x="304" y="856"/>
                </a:cxn>
                <a:cxn ang="0">
                  <a:pos x="64" y="1016"/>
                </a:cxn>
                <a:cxn ang="0">
                  <a:pos x="638" y="1628"/>
                </a:cxn>
                <a:cxn ang="0">
                  <a:pos x="1038" y="1672"/>
                </a:cxn>
                <a:cxn ang="0">
                  <a:pos x="1002" y="1608"/>
                </a:cxn>
                <a:cxn ang="0">
                  <a:pos x="1026" y="1548"/>
                </a:cxn>
                <a:cxn ang="0">
                  <a:pos x="1082" y="1516"/>
                </a:cxn>
                <a:cxn ang="0">
                  <a:pos x="1102" y="1460"/>
                </a:cxn>
                <a:cxn ang="0">
                  <a:pos x="1154" y="1400"/>
                </a:cxn>
                <a:cxn ang="0">
                  <a:pos x="1198" y="1424"/>
                </a:cxn>
                <a:cxn ang="0">
                  <a:pos x="1250" y="1440"/>
                </a:cxn>
                <a:cxn ang="0">
                  <a:pos x="1306" y="1404"/>
                </a:cxn>
                <a:cxn ang="0">
                  <a:pos x="1374" y="1436"/>
                </a:cxn>
                <a:cxn ang="0">
                  <a:pos x="1450" y="1468"/>
                </a:cxn>
                <a:cxn ang="0">
                  <a:pos x="1530" y="1484"/>
                </a:cxn>
                <a:cxn ang="0">
                  <a:pos x="1586" y="1492"/>
                </a:cxn>
                <a:cxn ang="0">
                  <a:pos x="1642" y="1408"/>
                </a:cxn>
                <a:cxn ang="0">
                  <a:pos x="1678" y="1360"/>
                </a:cxn>
                <a:cxn ang="0">
                  <a:pos x="1734" y="1356"/>
                </a:cxn>
                <a:cxn ang="0">
                  <a:pos x="1790" y="1416"/>
                </a:cxn>
                <a:cxn ang="0">
                  <a:pos x="1850" y="1384"/>
                </a:cxn>
                <a:cxn ang="0">
                  <a:pos x="1818" y="1304"/>
                </a:cxn>
                <a:cxn ang="0">
                  <a:pos x="1770" y="1200"/>
                </a:cxn>
                <a:cxn ang="0">
                  <a:pos x="1742" y="1132"/>
                </a:cxn>
                <a:cxn ang="0">
                  <a:pos x="1730" y="1040"/>
                </a:cxn>
                <a:cxn ang="0">
                  <a:pos x="1666" y="960"/>
                </a:cxn>
                <a:cxn ang="0">
                  <a:pos x="1570" y="908"/>
                </a:cxn>
                <a:cxn ang="0">
                  <a:pos x="1502" y="920"/>
                </a:cxn>
                <a:cxn ang="0">
                  <a:pos x="1486" y="992"/>
                </a:cxn>
                <a:cxn ang="0">
                  <a:pos x="1478" y="1076"/>
                </a:cxn>
                <a:cxn ang="0">
                  <a:pos x="1446" y="1096"/>
                </a:cxn>
                <a:cxn ang="0">
                  <a:pos x="1402" y="1092"/>
                </a:cxn>
                <a:cxn ang="0">
                  <a:pos x="1294" y="1068"/>
                </a:cxn>
                <a:cxn ang="0">
                  <a:pos x="1262" y="988"/>
                </a:cxn>
                <a:cxn ang="0">
                  <a:pos x="1166" y="1016"/>
                </a:cxn>
                <a:cxn ang="0">
                  <a:pos x="1174" y="948"/>
                </a:cxn>
                <a:cxn ang="0">
                  <a:pos x="1230" y="896"/>
                </a:cxn>
                <a:cxn ang="0">
                  <a:pos x="1234" y="812"/>
                </a:cxn>
                <a:cxn ang="0">
                  <a:pos x="1254" y="756"/>
                </a:cxn>
                <a:cxn ang="0">
                  <a:pos x="1302" y="672"/>
                </a:cxn>
                <a:cxn ang="0">
                  <a:pos x="1206" y="656"/>
                </a:cxn>
                <a:cxn ang="0">
                  <a:pos x="1226" y="604"/>
                </a:cxn>
                <a:cxn ang="0">
                  <a:pos x="1298" y="620"/>
                </a:cxn>
                <a:cxn ang="0">
                  <a:pos x="1326" y="584"/>
                </a:cxn>
              </a:cxnLst>
              <a:rect l="0" t="0" r="r" b="b"/>
              <a:pathLst>
                <a:path w="1850" h="1672">
                  <a:moveTo>
                    <a:pt x="1326" y="584"/>
                  </a:moveTo>
                  <a:lnTo>
                    <a:pt x="1382" y="612"/>
                  </a:lnTo>
                  <a:lnTo>
                    <a:pt x="1402" y="600"/>
                  </a:lnTo>
                  <a:lnTo>
                    <a:pt x="1382" y="548"/>
                  </a:lnTo>
                  <a:lnTo>
                    <a:pt x="1382" y="508"/>
                  </a:lnTo>
                  <a:lnTo>
                    <a:pt x="1314" y="472"/>
                  </a:lnTo>
                  <a:lnTo>
                    <a:pt x="1262" y="480"/>
                  </a:lnTo>
                  <a:lnTo>
                    <a:pt x="1258" y="424"/>
                  </a:lnTo>
                  <a:lnTo>
                    <a:pt x="1306" y="440"/>
                  </a:lnTo>
                  <a:lnTo>
                    <a:pt x="1326" y="400"/>
                  </a:lnTo>
                  <a:lnTo>
                    <a:pt x="1278" y="348"/>
                  </a:lnTo>
                  <a:lnTo>
                    <a:pt x="1262" y="292"/>
                  </a:lnTo>
                  <a:lnTo>
                    <a:pt x="1290" y="256"/>
                  </a:lnTo>
                  <a:lnTo>
                    <a:pt x="1278" y="228"/>
                  </a:lnTo>
                  <a:lnTo>
                    <a:pt x="1286" y="184"/>
                  </a:lnTo>
                  <a:lnTo>
                    <a:pt x="1234" y="160"/>
                  </a:lnTo>
                  <a:lnTo>
                    <a:pt x="1206" y="172"/>
                  </a:lnTo>
                  <a:lnTo>
                    <a:pt x="1174" y="184"/>
                  </a:lnTo>
                  <a:lnTo>
                    <a:pt x="1110" y="184"/>
                  </a:lnTo>
                  <a:lnTo>
                    <a:pt x="1094" y="172"/>
                  </a:lnTo>
                  <a:lnTo>
                    <a:pt x="1066" y="156"/>
                  </a:lnTo>
                  <a:lnTo>
                    <a:pt x="1042" y="124"/>
                  </a:lnTo>
                  <a:lnTo>
                    <a:pt x="1026" y="60"/>
                  </a:lnTo>
                  <a:lnTo>
                    <a:pt x="986" y="40"/>
                  </a:lnTo>
                  <a:lnTo>
                    <a:pt x="946" y="0"/>
                  </a:lnTo>
                  <a:lnTo>
                    <a:pt x="900" y="0"/>
                  </a:lnTo>
                  <a:lnTo>
                    <a:pt x="732" y="268"/>
                  </a:lnTo>
                  <a:lnTo>
                    <a:pt x="632" y="448"/>
                  </a:lnTo>
                  <a:lnTo>
                    <a:pt x="580" y="452"/>
                  </a:lnTo>
                  <a:lnTo>
                    <a:pt x="512" y="460"/>
                  </a:lnTo>
                  <a:lnTo>
                    <a:pt x="480" y="496"/>
                  </a:lnTo>
                  <a:lnTo>
                    <a:pt x="484" y="544"/>
                  </a:lnTo>
                  <a:lnTo>
                    <a:pt x="420" y="564"/>
                  </a:lnTo>
                  <a:lnTo>
                    <a:pt x="380" y="580"/>
                  </a:lnTo>
                  <a:lnTo>
                    <a:pt x="372" y="604"/>
                  </a:lnTo>
                  <a:lnTo>
                    <a:pt x="400" y="668"/>
                  </a:lnTo>
                  <a:lnTo>
                    <a:pt x="348" y="700"/>
                  </a:lnTo>
                  <a:lnTo>
                    <a:pt x="356" y="744"/>
                  </a:lnTo>
                  <a:lnTo>
                    <a:pt x="308" y="776"/>
                  </a:lnTo>
                  <a:lnTo>
                    <a:pt x="304" y="856"/>
                  </a:lnTo>
                  <a:lnTo>
                    <a:pt x="220" y="872"/>
                  </a:lnTo>
                  <a:lnTo>
                    <a:pt x="64" y="1016"/>
                  </a:lnTo>
                  <a:lnTo>
                    <a:pt x="0" y="1592"/>
                  </a:lnTo>
                  <a:lnTo>
                    <a:pt x="638" y="1628"/>
                  </a:lnTo>
                  <a:lnTo>
                    <a:pt x="698" y="1672"/>
                  </a:lnTo>
                  <a:lnTo>
                    <a:pt x="1038" y="1672"/>
                  </a:lnTo>
                  <a:lnTo>
                    <a:pt x="1026" y="1636"/>
                  </a:lnTo>
                  <a:lnTo>
                    <a:pt x="1002" y="1608"/>
                  </a:lnTo>
                  <a:lnTo>
                    <a:pt x="1010" y="1576"/>
                  </a:lnTo>
                  <a:lnTo>
                    <a:pt x="1026" y="1548"/>
                  </a:lnTo>
                  <a:lnTo>
                    <a:pt x="1050" y="1528"/>
                  </a:lnTo>
                  <a:lnTo>
                    <a:pt x="1082" y="1516"/>
                  </a:lnTo>
                  <a:lnTo>
                    <a:pt x="1102" y="1496"/>
                  </a:lnTo>
                  <a:lnTo>
                    <a:pt x="1102" y="1460"/>
                  </a:lnTo>
                  <a:lnTo>
                    <a:pt x="1118" y="1428"/>
                  </a:lnTo>
                  <a:lnTo>
                    <a:pt x="1154" y="1400"/>
                  </a:lnTo>
                  <a:lnTo>
                    <a:pt x="1174" y="1420"/>
                  </a:lnTo>
                  <a:lnTo>
                    <a:pt x="1198" y="1424"/>
                  </a:lnTo>
                  <a:lnTo>
                    <a:pt x="1222" y="1456"/>
                  </a:lnTo>
                  <a:lnTo>
                    <a:pt x="1250" y="1440"/>
                  </a:lnTo>
                  <a:lnTo>
                    <a:pt x="1262" y="1420"/>
                  </a:lnTo>
                  <a:lnTo>
                    <a:pt x="1306" y="1404"/>
                  </a:lnTo>
                  <a:lnTo>
                    <a:pt x="1358" y="1412"/>
                  </a:lnTo>
                  <a:lnTo>
                    <a:pt x="1374" y="1436"/>
                  </a:lnTo>
                  <a:lnTo>
                    <a:pt x="1406" y="1444"/>
                  </a:lnTo>
                  <a:lnTo>
                    <a:pt x="1450" y="1468"/>
                  </a:lnTo>
                  <a:lnTo>
                    <a:pt x="1490" y="1460"/>
                  </a:lnTo>
                  <a:lnTo>
                    <a:pt x="1530" y="1484"/>
                  </a:lnTo>
                  <a:lnTo>
                    <a:pt x="1562" y="1472"/>
                  </a:lnTo>
                  <a:lnTo>
                    <a:pt x="1586" y="1492"/>
                  </a:lnTo>
                  <a:lnTo>
                    <a:pt x="1598" y="1444"/>
                  </a:lnTo>
                  <a:lnTo>
                    <a:pt x="1642" y="1408"/>
                  </a:lnTo>
                  <a:lnTo>
                    <a:pt x="1634" y="1384"/>
                  </a:lnTo>
                  <a:lnTo>
                    <a:pt x="1678" y="1360"/>
                  </a:lnTo>
                  <a:lnTo>
                    <a:pt x="1690" y="1328"/>
                  </a:lnTo>
                  <a:lnTo>
                    <a:pt x="1734" y="1356"/>
                  </a:lnTo>
                  <a:lnTo>
                    <a:pt x="1742" y="1412"/>
                  </a:lnTo>
                  <a:lnTo>
                    <a:pt x="1790" y="1416"/>
                  </a:lnTo>
                  <a:lnTo>
                    <a:pt x="1842" y="1424"/>
                  </a:lnTo>
                  <a:lnTo>
                    <a:pt x="1850" y="1384"/>
                  </a:lnTo>
                  <a:lnTo>
                    <a:pt x="1826" y="1356"/>
                  </a:lnTo>
                  <a:lnTo>
                    <a:pt x="1818" y="1304"/>
                  </a:lnTo>
                  <a:lnTo>
                    <a:pt x="1798" y="1256"/>
                  </a:lnTo>
                  <a:lnTo>
                    <a:pt x="1770" y="1200"/>
                  </a:lnTo>
                  <a:lnTo>
                    <a:pt x="1746" y="1168"/>
                  </a:lnTo>
                  <a:lnTo>
                    <a:pt x="1742" y="1132"/>
                  </a:lnTo>
                  <a:lnTo>
                    <a:pt x="1746" y="1076"/>
                  </a:lnTo>
                  <a:lnTo>
                    <a:pt x="1730" y="1040"/>
                  </a:lnTo>
                  <a:lnTo>
                    <a:pt x="1702" y="992"/>
                  </a:lnTo>
                  <a:lnTo>
                    <a:pt x="1666" y="960"/>
                  </a:lnTo>
                  <a:lnTo>
                    <a:pt x="1606" y="936"/>
                  </a:lnTo>
                  <a:lnTo>
                    <a:pt x="1570" y="908"/>
                  </a:lnTo>
                  <a:lnTo>
                    <a:pt x="1530" y="916"/>
                  </a:lnTo>
                  <a:lnTo>
                    <a:pt x="1502" y="920"/>
                  </a:lnTo>
                  <a:lnTo>
                    <a:pt x="1498" y="928"/>
                  </a:lnTo>
                  <a:lnTo>
                    <a:pt x="1486" y="992"/>
                  </a:lnTo>
                  <a:lnTo>
                    <a:pt x="1494" y="1048"/>
                  </a:lnTo>
                  <a:lnTo>
                    <a:pt x="1478" y="1076"/>
                  </a:lnTo>
                  <a:lnTo>
                    <a:pt x="1458" y="1076"/>
                  </a:lnTo>
                  <a:lnTo>
                    <a:pt x="1446" y="1096"/>
                  </a:lnTo>
                  <a:lnTo>
                    <a:pt x="1418" y="1116"/>
                  </a:lnTo>
                  <a:lnTo>
                    <a:pt x="1402" y="1092"/>
                  </a:lnTo>
                  <a:lnTo>
                    <a:pt x="1358" y="1076"/>
                  </a:lnTo>
                  <a:lnTo>
                    <a:pt x="1294" y="1068"/>
                  </a:lnTo>
                  <a:lnTo>
                    <a:pt x="1302" y="1000"/>
                  </a:lnTo>
                  <a:lnTo>
                    <a:pt x="1262" y="988"/>
                  </a:lnTo>
                  <a:lnTo>
                    <a:pt x="1222" y="1028"/>
                  </a:lnTo>
                  <a:lnTo>
                    <a:pt x="1166" y="1016"/>
                  </a:lnTo>
                  <a:lnTo>
                    <a:pt x="1166" y="988"/>
                  </a:lnTo>
                  <a:lnTo>
                    <a:pt x="1174" y="948"/>
                  </a:lnTo>
                  <a:lnTo>
                    <a:pt x="1230" y="932"/>
                  </a:lnTo>
                  <a:lnTo>
                    <a:pt x="1230" y="896"/>
                  </a:lnTo>
                  <a:lnTo>
                    <a:pt x="1230" y="840"/>
                  </a:lnTo>
                  <a:lnTo>
                    <a:pt x="1234" y="812"/>
                  </a:lnTo>
                  <a:lnTo>
                    <a:pt x="1230" y="780"/>
                  </a:lnTo>
                  <a:lnTo>
                    <a:pt x="1254" y="756"/>
                  </a:lnTo>
                  <a:lnTo>
                    <a:pt x="1294" y="728"/>
                  </a:lnTo>
                  <a:lnTo>
                    <a:pt x="1302" y="672"/>
                  </a:lnTo>
                  <a:lnTo>
                    <a:pt x="1250" y="680"/>
                  </a:lnTo>
                  <a:lnTo>
                    <a:pt x="1206" y="656"/>
                  </a:lnTo>
                  <a:lnTo>
                    <a:pt x="1194" y="616"/>
                  </a:lnTo>
                  <a:lnTo>
                    <a:pt x="1226" y="604"/>
                  </a:lnTo>
                  <a:lnTo>
                    <a:pt x="1266" y="624"/>
                  </a:lnTo>
                  <a:lnTo>
                    <a:pt x="1298" y="620"/>
                  </a:lnTo>
                  <a:lnTo>
                    <a:pt x="1346" y="572"/>
                  </a:lnTo>
                  <a:lnTo>
                    <a:pt x="1326" y="584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Text Box 155"/>
            <p:cNvSpPr txBox="1">
              <a:spLocks noChangeArrowheads="1"/>
            </p:cNvSpPr>
            <p:nvPr/>
          </p:nvSpPr>
          <p:spPr bwMode="auto">
            <a:xfrm>
              <a:off x="6156325" y="3865564"/>
              <a:ext cx="236538" cy="89060"/>
            </a:xfrm>
            <a:prstGeom prst="rect">
              <a:avLst/>
            </a:prstGeom>
            <a:solidFill>
              <a:srgbClr val="FF0000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Larue</a:t>
              </a:r>
            </a:p>
          </p:txBody>
        </p:sp>
        <p:sp>
          <p:nvSpPr>
            <p:cNvPr id="3228" name="Freeform 156"/>
            <p:cNvSpPr>
              <a:spLocks/>
            </p:cNvSpPr>
            <p:nvPr/>
          </p:nvSpPr>
          <p:spPr bwMode="auto">
            <a:xfrm>
              <a:off x="6021388" y="4916488"/>
              <a:ext cx="576262" cy="341312"/>
            </a:xfrm>
            <a:custGeom>
              <a:avLst/>
              <a:gdLst/>
              <a:ahLst/>
              <a:cxnLst>
                <a:cxn ang="0">
                  <a:pos x="936" y="42"/>
                </a:cxn>
                <a:cxn ang="0">
                  <a:pos x="876" y="50"/>
                </a:cxn>
                <a:cxn ang="0">
                  <a:pos x="836" y="90"/>
                </a:cxn>
                <a:cxn ang="0">
                  <a:pos x="780" y="114"/>
                </a:cxn>
                <a:cxn ang="0">
                  <a:pos x="736" y="126"/>
                </a:cxn>
                <a:cxn ang="0">
                  <a:pos x="4" y="638"/>
                </a:cxn>
                <a:cxn ang="0">
                  <a:pos x="0" y="706"/>
                </a:cxn>
                <a:cxn ang="0">
                  <a:pos x="28" y="774"/>
                </a:cxn>
                <a:cxn ang="0">
                  <a:pos x="74" y="897"/>
                </a:cxn>
                <a:cxn ang="0">
                  <a:pos x="101" y="963"/>
                </a:cxn>
                <a:cxn ang="0">
                  <a:pos x="134" y="999"/>
                </a:cxn>
                <a:cxn ang="0">
                  <a:pos x="134" y="1050"/>
                </a:cxn>
                <a:cxn ang="0">
                  <a:pos x="98" y="1086"/>
                </a:cxn>
                <a:cxn ang="0">
                  <a:pos x="71" y="1107"/>
                </a:cxn>
                <a:cxn ang="0">
                  <a:pos x="41" y="1170"/>
                </a:cxn>
                <a:cxn ang="0">
                  <a:pos x="1997" y="1227"/>
                </a:cxn>
                <a:cxn ang="0">
                  <a:pos x="2378" y="1203"/>
                </a:cxn>
                <a:cxn ang="0">
                  <a:pos x="2111" y="828"/>
                </a:cxn>
                <a:cxn ang="0">
                  <a:pos x="2204" y="621"/>
                </a:cxn>
                <a:cxn ang="0">
                  <a:pos x="2222" y="591"/>
                </a:cxn>
                <a:cxn ang="0">
                  <a:pos x="2192" y="570"/>
                </a:cxn>
                <a:cxn ang="0">
                  <a:pos x="2141" y="570"/>
                </a:cxn>
                <a:cxn ang="0">
                  <a:pos x="2093" y="588"/>
                </a:cxn>
                <a:cxn ang="0">
                  <a:pos x="2054" y="564"/>
                </a:cxn>
                <a:cxn ang="0">
                  <a:pos x="2027" y="570"/>
                </a:cxn>
                <a:cxn ang="0">
                  <a:pos x="2015" y="594"/>
                </a:cxn>
                <a:cxn ang="0">
                  <a:pos x="1982" y="564"/>
                </a:cxn>
                <a:cxn ang="0">
                  <a:pos x="1979" y="519"/>
                </a:cxn>
                <a:cxn ang="0">
                  <a:pos x="1949" y="477"/>
                </a:cxn>
                <a:cxn ang="0">
                  <a:pos x="1928" y="444"/>
                </a:cxn>
                <a:cxn ang="0">
                  <a:pos x="1901" y="423"/>
                </a:cxn>
                <a:cxn ang="0">
                  <a:pos x="1913" y="399"/>
                </a:cxn>
                <a:cxn ang="0">
                  <a:pos x="1916" y="372"/>
                </a:cxn>
                <a:cxn ang="0">
                  <a:pos x="1877" y="366"/>
                </a:cxn>
                <a:cxn ang="0">
                  <a:pos x="1811" y="372"/>
                </a:cxn>
                <a:cxn ang="0">
                  <a:pos x="1793" y="384"/>
                </a:cxn>
                <a:cxn ang="0">
                  <a:pos x="1766" y="381"/>
                </a:cxn>
                <a:cxn ang="0">
                  <a:pos x="1742" y="345"/>
                </a:cxn>
                <a:cxn ang="0">
                  <a:pos x="1700" y="354"/>
                </a:cxn>
                <a:cxn ang="0">
                  <a:pos x="1694" y="324"/>
                </a:cxn>
                <a:cxn ang="0">
                  <a:pos x="1679" y="234"/>
                </a:cxn>
                <a:cxn ang="0">
                  <a:pos x="1664" y="183"/>
                </a:cxn>
                <a:cxn ang="0">
                  <a:pos x="1664" y="132"/>
                </a:cxn>
                <a:cxn ang="0">
                  <a:pos x="1637" y="81"/>
                </a:cxn>
                <a:cxn ang="0">
                  <a:pos x="1580" y="48"/>
                </a:cxn>
                <a:cxn ang="0">
                  <a:pos x="1496" y="48"/>
                </a:cxn>
                <a:cxn ang="0">
                  <a:pos x="1039" y="0"/>
                </a:cxn>
                <a:cxn ang="0">
                  <a:pos x="992" y="14"/>
                </a:cxn>
                <a:cxn ang="0">
                  <a:pos x="936" y="42"/>
                </a:cxn>
              </a:cxnLst>
              <a:rect l="0" t="0" r="r" b="b"/>
              <a:pathLst>
                <a:path w="2378" h="1227">
                  <a:moveTo>
                    <a:pt x="936" y="42"/>
                  </a:moveTo>
                  <a:lnTo>
                    <a:pt x="876" y="50"/>
                  </a:lnTo>
                  <a:lnTo>
                    <a:pt x="836" y="90"/>
                  </a:lnTo>
                  <a:lnTo>
                    <a:pt x="780" y="114"/>
                  </a:lnTo>
                  <a:lnTo>
                    <a:pt x="736" y="126"/>
                  </a:lnTo>
                  <a:lnTo>
                    <a:pt x="4" y="638"/>
                  </a:lnTo>
                  <a:lnTo>
                    <a:pt x="0" y="706"/>
                  </a:lnTo>
                  <a:lnTo>
                    <a:pt x="28" y="774"/>
                  </a:lnTo>
                  <a:lnTo>
                    <a:pt x="74" y="897"/>
                  </a:lnTo>
                  <a:lnTo>
                    <a:pt x="101" y="963"/>
                  </a:lnTo>
                  <a:lnTo>
                    <a:pt x="134" y="999"/>
                  </a:lnTo>
                  <a:lnTo>
                    <a:pt x="134" y="1050"/>
                  </a:lnTo>
                  <a:lnTo>
                    <a:pt x="98" y="1086"/>
                  </a:lnTo>
                  <a:lnTo>
                    <a:pt x="71" y="1107"/>
                  </a:lnTo>
                  <a:lnTo>
                    <a:pt x="41" y="1170"/>
                  </a:lnTo>
                  <a:lnTo>
                    <a:pt x="1997" y="1227"/>
                  </a:lnTo>
                  <a:lnTo>
                    <a:pt x="2378" y="1203"/>
                  </a:lnTo>
                  <a:lnTo>
                    <a:pt x="2111" y="828"/>
                  </a:lnTo>
                  <a:lnTo>
                    <a:pt x="2204" y="621"/>
                  </a:lnTo>
                  <a:lnTo>
                    <a:pt x="2222" y="591"/>
                  </a:lnTo>
                  <a:lnTo>
                    <a:pt x="2192" y="570"/>
                  </a:lnTo>
                  <a:lnTo>
                    <a:pt x="2141" y="570"/>
                  </a:lnTo>
                  <a:lnTo>
                    <a:pt x="2093" y="588"/>
                  </a:lnTo>
                  <a:lnTo>
                    <a:pt x="2054" y="564"/>
                  </a:lnTo>
                  <a:lnTo>
                    <a:pt x="2027" y="570"/>
                  </a:lnTo>
                  <a:lnTo>
                    <a:pt x="2015" y="594"/>
                  </a:lnTo>
                  <a:lnTo>
                    <a:pt x="1982" y="564"/>
                  </a:lnTo>
                  <a:lnTo>
                    <a:pt x="1979" y="519"/>
                  </a:lnTo>
                  <a:lnTo>
                    <a:pt x="1949" y="477"/>
                  </a:lnTo>
                  <a:lnTo>
                    <a:pt x="1928" y="444"/>
                  </a:lnTo>
                  <a:lnTo>
                    <a:pt x="1901" y="423"/>
                  </a:lnTo>
                  <a:lnTo>
                    <a:pt x="1913" y="399"/>
                  </a:lnTo>
                  <a:lnTo>
                    <a:pt x="1916" y="372"/>
                  </a:lnTo>
                  <a:lnTo>
                    <a:pt x="1877" y="366"/>
                  </a:lnTo>
                  <a:lnTo>
                    <a:pt x="1811" y="372"/>
                  </a:lnTo>
                  <a:lnTo>
                    <a:pt x="1793" y="384"/>
                  </a:lnTo>
                  <a:lnTo>
                    <a:pt x="1766" y="381"/>
                  </a:lnTo>
                  <a:lnTo>
                    <a:pt x="1742" y="345"/>
                  </a:lnTo>
                  <a:lnTo>
                    <a:pt x="1700" y="354"/>
                  </a:lnTo>
                  <a:lnTo>
                    <a:pt x="1694" y="324"/>
                  </a:lnTo>
                  <a:lnTo>
                    <a:pt x="1679" y="234"/>
                  </a:lnTo>
                  <a:lnTo>
                    <a:pt x="1664" y="183"/>
                  </a:lnTo>
                  <a:lnTo>
                    <a:pt x="1664" y="132"/>
                  </a:lnTo>
                  <a:lnTo>
                    <a:pt x="1637" y="81"/>
                  </a:lnTo>
                  <a:lnTo>
                    <a:pt x="1580" y="48"/>
                  </a:lnTo>
                  <a:lnTo>
                    <a:pt x="1496" y="48"/>
                  </a:lnTo>
                  <a:lnTo>
                    <a:pt x="1039" y="0"/>
                  </a:lnTo>
                  <a:lnTo>
                    <a:pt x="992" y="14"/>
                  </a:lnTo>
                  <a:lnTo>
                    <a:pt x="936" y="4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Text Box 157"/>
            <p:cNvSpPr txBox="1">
              <a:spLocks noChangeArrowheads="1"/>
            </p:cNvSpPr>
            <p:nvPr/>
          </p:nvSpPr>
          <p:spPr bwMode="auto">
            <a:xfrm>
              <a:off x="6143950" y="5091979"/>
              <a:ext cx="296863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Monroe</a:t>
              </a:r>
            </a:p>
          </p:txBody>
        </p:sp>
        <p:sp>
          <p:nvSpPr>
            <p:cNvPr id="3230" name="Freeform 158"/>
            <p:cNvSpPr>
              <a:spLocks/>
            </p:cNvSpPr>
            <p:nvPr/>
          </p:nvSpPr>
          <p:spPr bwMode="auto">
            <a:xfrm>
              <a:off x="6751638" y="4386264"/>
              <a:ext cx="455612" cy="541337"/>
            </a:xfrm>
            <a:custGeom>
              <a:avLst/>
              <a:gdLst/>
              <a:ahLst/>
              <a:cxnLst>
                <a:cxn ang="0">
                  <a:pos x="1365" y="1413"/>
                </a:cxn>
                <a:cxn ang="0">
                  <a:pos x="1386" y="1356"/>
                </a:cxn>
                <a:cxn ang="0">
                  <a:pos x="1380" y="1296"/>
                </a:cxn>
                <a:cxn ang="0">
                  <a:pos x="1395" y="1245"/>
                </a:cxn>
                <a:cxn ang="0">
                  <a:pos x="1416" y="1209"/>
                </a:cxn>
                <a:cxn ang="0">
                  <a:pos x="1470" y="1203"/>
                </a:cxn>
                <a:cxn ang="0">
                  <a:pos x="1536" y="1233"/>
                </a:cxn>
                <a:cxn ang="0">
                  <a:pos x="1578" y="1293"/>
                </a:cxn>
                <a:cxn ang="0">
                  <a:pos x="1887" y="990"/>
                </a:cxn>
                <a:cxn ang="0">
                  <a:pos x="1773" y="942"/>
                </a:cxn>
                <a:cxn ang="0">
                  <a:pos x="1575" y="723"/>
                </a:cxn>
                <a:cxn ang="0">
                  <a:pos x="1572" y="540"/>
                </a:cxn>
                <a:cxn ang="0">
                  <a:pos x="1566" y="498"/>
                </a:cxn>
                <a:cxn ang="0">
                  <a:pos x="1590" y="471"/>
                </a:cxn>
                <a:cxn ang="0">
                  <a:pos x="1581" y="387"/>
                </a:cxn>
                <a:cxn ang="0">
                  <a:pos x="1530" y="426"/>
                </a:cxn>
                <a:cxn ang="0">
                  <a:pos x="1467" y="423"/>
                </a:cxn>
                <a:cxn ang="0">
                  <a:pos x="1419" y="441"/>
                </a:cxn>
                <a:cxn ang="0">
                  <a:pos x="1380" y="456"/>
                </a:cxn>
                <a:cxn ang="0">
                  <a:pos x="1290" y="384"/>
                </a:cxn>
                <a:cxn ang="0">
                  <a:pos x="969" y="0"/>
                </a:cxn>
                <a:cxn ang="0">
                  <a:pos x="444" y="837"/>
                </a:cxn>
                <a:cxn ang="0">
                  <a:pos x="285" y="1017"/>
                </a:cxn>
                <a:cxn ang="0">
                  <a:pos x="180" y="1428"/>
                </a:cxn>
                <a:cxn ang="0">
                  <a:pos x="3" y="1569"/>
                </a:cxn>
                <a:cxn ang="0">
                  <a:pos x="0" y="1593"/>
                </a:cxn>
                <a:cxn ang="0">
                  <a:pos x="129" y="1698"/>
                </a:cxn>
                <a:cxn ang="0">
                  <a:pos x="120" y="1749"/>
                </a:cxn>
                <a:cxn ang="0">
                  <a:pos x="126" y="1797"/>
                </a:cxn>
                <a:cxn ang="0">
                  <a:pos x="171" y="1821"/>
                </a:cxn>
                <a:cxn ang="0">
                  <a:pos x="219" y="1827"/>
                </a:cxn>
                <a:cxn ang="0">
                  <a:pos x="249" y="1818"/>
                </a:cxn>
                <a:cxn ang="0">
                  <a:pos x="270" y="1800"/>
                </a:cxn>
                <a:cxn ang="0">
                  <a:pos x="258" y="1764"/>
                </a:cxn>
                <a:cxn ang="0">
                  <a:pos x="237" y="1734"/>
                </a:cxn>
                <a:cxn ang="0">
                  <a:pos x="201" y="1701"/>
                </a:cxn>
                <a:cxn ang="0">
                  <a:pos x="165" y="1668"/>
                </a:cxn>
                <a:cxn ang="0">
                  <a:pos x="168" y="1644"/>
                </a:cxn>
                <a:cxn ang="0">
                  <a:pos x="186" y="1629"/>
                </a:cxn>
                <a:cxn ang="0">
                  <a:pos x="237" y="1647"/>
                </a:cxn>
                <a:cxn ang="0">
                  <a:pos x="318" y="1695"/>
                </a:cxn>
                <a:cxn ang="0">
                  <a:pos x="342" y="1701"/>
                </a:cxn>
                <a:cxn ang="0">
                  <a:pos x="687" y="1950"/>
                </a:cxn>
                <a:cxn ang="0">
                  <a:pos x="1293" y="1485"/>
                </a:cxn>
                <a:cxn ang="0">
                  <a:pos x="1362" y="1452"/>
                </a:cxn>
                <a:cxn ang="0">
                  <a:pos x="1365" y="1413"/>
                </a:cxn>
              </a:cxnLst>
              <a:rect l="0" t="0" r="r" b="b"/>
              <a:pathLst>
                <a:path w="1887" h="1950">
                  <a:moveTo>
                    <a:pt x="1365" y="1413"/>
                  </a:moveTo>
                  <a:lnTo>
                    <a:pt x="1386" y="1356"/>
                  </a:lnTo>
                  <a:lnTo>
                    <a:pt x="1380" y="1296"/>
                  </a:lnTo>
                  <a:lnTo>
                    <a:pt x="1395" y="1245"/>
                  </a:lnTo>
                  <a:lnTo>
                    <a:pt x="1416" y="1209"/>
                  </a:lnTo>
                  <a:lnTo>
                    <a:pt x="1470" y="1203"/>
                  </a:lnTo>
                  <a:lnTo>
                    <a:pt x="1536" y="1233"/>
                  </a:lnTo>
                  <a:lnTo>
                    <a:pt x="1578" y="1293"/>
                  </a:lnTo>
                  <a:lnTo>
                    <a:pt x="1887" y="990"/>
                  </a:lnTo>
                  <a:lnTo>
                    <a:pt x="1773" y="942"/>
                  </a:lnTo>
                  <a:lnTo>
                    <a:pt x="1575" y="723"/>
                  </a:lnTo>
                  <a:lnTo>
                    <a:pt x="1572" y="540"/>
                  </a:lnTo>
                  <a:lnTo>
                    <a:pt x="1566" y="498"/>
                  </a:lnTo>
                  <a:lnTo>
                    <a:pt x="1590" y="471"/>
                  </a:lnTo>
                  <a:lnTo>
                    <a:pt x="1581" y="387"/>
                  </a:lnTo>
                  <a:lnTo>
                    <a:pt x="1530" y="426"/>
                  </a:lnTo>
                  <a:lnTo>
                    <a:pt x="1467" y="423"/>
                  </a:lnTo>
                  <a:lnTo>
                    <a:pt x="1419" y="441"/>
                  </a:lnTo>
                  <a:lnTo>
                    <a:pt x="1380" y="456"/>
                  </a:lnTo>
                  <a:lnTo>
                    <a:pt x="1290" y="384"/>
                  </a:lnTo>
                  <a:lnTo>
                    <a:pt x="969" y="0"/>
                  </a:lnTo>
                  <a:lnTo>
                    <a:pt x="444" y="837"/>
                  </a:lnTo>
                  <a:lnTo>
                    <a:pt x="285" y="1017"/>
                  </a:lnTo>
                  <a:lnTo>
                    <a:pt x="180" y="1428"/>
                  </a:lnTo>
                  <a:lnTo>
                    <a:pt x="3" y="1569"/>
                  </a:lnTo>
                  <a:lnTo>
                    <a:pt x="0" y="1593"/>
                  </a:lnTo>
                  <a:lnTo>
                    <a:pt x="129" y="1698"/>
                  </a:lnTo>
                  <a:lnTo>
                    <a:pt x="120" y="1749"/>
                  </a:lnTo>
                  <a:lnTo>
                    <a:pt x="126" y="1797"/>
                  </a:lnTo>
                  <a:lnTo>
                    <a:pt x="171" y="1821"/>
                  </a:lnTo>
                  <a:lnTo>
                    <a:pt x="219" y="1827"/>
                  </a:lnTo>
                  <a:lnTo>
                    <a:pt x="249" y="1818"/>
                  </a:lnTo>
                  <a:lnTo>
                    <a:pt x="270" y="1800"/>
                  </a:lnTo>
                  <a:lnTo>
                    <a:pt x="258" y="1764"/>
                  </a:lnTo>
                  <a:lnTo>
                    <a:pt x="237" y="1734"/>
                  </a:lnTo>
                  <a:lnTo>
                    <a:pt x="201" y="1701"/>
                  </a:lnTo>
                  <a:lnTo>
                    <a:pt x="165" y="1668"/>
                  </a:lnTo>
                  <a:lnTo>
                    <a:pt x="168" y="1644"/>
                  </a:lnTo>
                  <a:lnTo>
                    <a:pt x="186" y="1629"/>
                  </a:lnTo>
                  <a:lnTo>
                    <a:pt x="237" y="1647"/>
                  </a:lnTo>
                  <a:lnTo>
                    <a:pt x="318" y="1695"/>
                  </a:lnTo>
                  <a:lnTo>
                    <a:pt x="342" y="1701"/>
                  </a:lnTo>
                  <a:lnTo>
                    <a:pt x="687" y="1950"/>
                  </a:lnTo>
                  <a:lnTo>
                    <a:pt x="1293" y="1485"/>
                  </a:lnTo>
                  <a:lnTo>
                    <a:pt x="1362" y="1452"/>
                  </a:lnTo>
                  <a:lnTo>
                    <a:pt x="1365" y="141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Text Box 159"/>
            <p:cNvSpPr txBox="1">
              <a:spLocks noChangeArrowheads="1"/>
            </p:cNvSpPr>
            <p:nvPr/>
          </p:nvSpPr>
          <p:spPr bwMode="auto">
            <a:xfrm rot="18076904">
              <a:off x="6823864" y="4631266"/>
              <a:ext cx="293687" cy="8906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Russell</a:t>
              </a:r>
            </a:p>
          </p:txBody>
        </p:sp>
        <p:sp>
          <p:nvSpPr>
            <p:cNvPr id="3232" name="Freeform 160"/>
            <p:cNvSpPr>
              <a:spLocks/>
            </p:cNvSpPr>
            <p:nvPr/>
          </p:nvSpPr>
          <p:spPr bwMode="auto">
            <a:xfrm>
              <a:off x="6291264" y="3979864"/>
              <a:ext cx="363537" cy="541337"/>
            </a:xfrm>
            <a:custGeom>
              <a:avLst/>
              <a:gdLst/>
              <a:ahLst/>
              <a:cxnLst>
                <a:cxn ang="0">
                  <a:pos x="294" y="3"/>
                </a:cxn>
                <a:cxn ang="0">
                  <a:pos x="255" y="84"/>
                </a:cxn>
                <a:cxn ang="0">
                  <a:pos x="192" y="126"/>
                </a:cxn>
                <a:cxn ang="0">
                  <a:pos x="147" y="213"/>
                </a:cxn>
                <a:cxn ang="0">
                  <a:pos x="180" y="268"/>
                </a:cxn>
                <a:cxn ang="0">
                  <a:pos x="164" y="324"/>
                </a:cxn>
                <a:cxn ang="0">
                  <a:pos x="204" y="412"/>
                </a:cxn>
                <a:cxn ang="0">
                  <a:pos x="136" y="488"/>
                </a:cxn>
                <a:cxn ang="0">
                  <a:pos x="28" y="700"/>
                </a:cxn>
                <a:cxn ang="0">
                  <a:pos x="0" y="916"/>
                </a:cxn>
                <a:cxn ang="0">
                  <a:pos x="60" y="972"/>
                </a:cxn>
                <a:cxn ang="0">
                  <a:pos x="92" y="1048"/>
                </a:cxn>
                <a:cxn ang="0">
                  <a:pos x="136" y="1108"/>
                </a:cxn>
                <a:cxn ang="0">
                  <a:pos x="88" y="1168"/>
                </a:cxn>
                <a:cxn ang="0">
                  <a:pos x="72" y="1564"/>
                </a:cxn>
                <a:cxn ang="0">
                  <a:pos x="315" y="1884"/>
                </a:cxn>
                <a:cxn ang="0">
                  <a:pos x="780" y="1953"/>
                </a:cxn>
                <a:cxn ang="0">
                  <a:pos x="1260" y="1698"/>
                </a:cxn>
                <a:cxn ang="0">
                  <a:pos x="1506" y="1482"/>
                </a:cxn>
                <a:cxn ang="0">
                  <a:pos x="1386" y="1335"/>
                </a:cxn>
                <a:cxn ang="0">
                  <a:pos x="1284" y="1341"/>
                </a:cxn>
                <a:cxn ang="0">
                  <a:pos x="1263" y="1293"/>
                </a:cxn>
                <a:cxn ang="0">
                  <a:pos x="1341" y="1260"/>
                </a:cxn>
                <a:cxn ang="0">
                  <a:pos x="1347" y="1194"/>
                </a:cxn>
                <a:cxn ang="0">
                  <a:pos x="1185" y="903"/>
                </a:cxn>
                <a:cxn ang="0">
                  <a:pos x="1134" y="846"/>
                </a:cxn>
                <a:cxn ang="0">
                  <a:pos x="486" y="216"/>
                </a:cxn>
                <a:cxn ang="0">
                  <a:pos x="474" y="153"/>
                </a:cxn>
                <a:cxn ang="0">
                  <a:pos x="495" y="108"/>
                </a:cxn>
                <a:cxn ang="0">
                  <a:pos x="483" y="21"/>
                </a:cxn>
                <a:cxn ang="0">
                  <a:pos x="414" y="12"/>
                </a:cxn>
                <a:cxn ang="0">
                  <a:pos x="366" y="48"/>
                </a:cxn>
              </a:cxnLst>
              <a:rect l="0" t="0" r="r" b="b"/>
              <a:pathLst>
                <a:path w="1506" h="1953">
                  <a:moveTo>
                    <a:pt x="327" y="18"/>
                  </a:moveTo>
                  <a:lnTo>
                    <a:pt x="294" y="3"/>
                  </a:lnTo>
                  <a:lnTo>
                    <a:pt x="249" y="39"/>
                  </a:lnTo>
                  <a:lnTo>
                    <a:pt x="255" y="84"/>
                  </a:lnTo>
                  <a:lnTo>
                    <a:pt x="234" y="111"/>
                  </a:lnTo>
                  <a:lnTo>
                    <a:pt x="192" y="126"/>
                  </a:lnTo>
                  <a:lnTo>
                    <a:pt x="156" y="174"/>
                  </a:lnTo>
                  <a:lnTo>
                    <a:pt x="147" y="213"/>
                  </a:lnTo>
                  <a:lnTo>
                    <a:pt x="183" y="234"/>
                  </a:lnTo>
                  <a:lnTo>
                    <a:pt x="180" y="268"/>
                  </a:lnTo>
                  <a:lnTo>
                    <a:pt x="192" y="296"/>
                  </a:lnTo>
                  <a:lnTo>
                    <a:pt x="164" y="324"/>
                  </a:lnTo>
                  <a:lnTo>
                    <a:pt x="188" y="356"/>
                  </a:lnTo>
                  <a:lnTo>
                    <a:pt x="204" y="412"/>
                  </a:lnTo>
                  <a:lnTo>
                    <a:pt x="188" y="460"/>
                  </a:lnTo>
                  <a:lnTo>
                    <a:pt x="136" y="488"/>
                  </a:lnTo>
                  <a:lnTo>
                    <a:pt x="80" y="556"/>
                  </a:lnTo>
                  <a:lnTo>
                    <a:pt x="28" y="700"/>
                  </a:lnTo>
                  <a:lnTo>
                    <a:pt x="24" y="820"/>
                  </a:lnTo>
                  <a:lnTo>
                    <a:pt x="0" y="916"/>
                  </a:lnTo>
                  <a:lnTo>
                    <a:pt x="44" y="944"/>
                  </a:lnTo>
                  <a:lnTo>
                    <a:pt x="60" y="972"/>
                  </a:lnTo>
                  <a:lnTo>
                    <a:pt x="84" y="996"/>
                  </a:lnTo>
                  <a:lnTo>
                    <a:pt x="92" y="1048"/>
                  </a:lnTo>
                  <a:lnTo>
                    <a:pt x="84" y="1088"/>
                  </a:lnTo>
                  <a:lnTo>
                    <a:pt x="136" y="1108"/>
                  </a:lnTo>
                  <a:lnTo>
                    <a:pt x="84" y="1144"/>
                  </a:lnTo>
                  <a:lnTo>
                    <a:pt x="88" y="1168"/>
                  </a:lnTo>
                  <a:lnTo>
                    <a:pt x="96" y="1216"/>
                  </a:lnTo>
                  <a:lnTo>
                    <a:pt x="72" y="1564"/>
                  </a:lnTo>
                  <a:lnTo>
                    <a:pt x="177" y="1767"/>
                  </a:lnTo>
                  <a:lnTo>
                    <a:pt x="315" y="1884"/>
                  </a:lnTo>
                  <a:lnTo>
                    <a:pt x="516" y="1923"/>
                  </a:lnTo>
                  <a:lnTo>
                    <a:pt x="780" y="1953"/>
                  </a:lnTo>
                  <a:lnTo>
                    <a:pt x="1086" y="1788"/>
                  </a:lnTo>
                  <a:lnTo>
                    <a:pt x="1260" y="1698"/>
                  </a:lnTo>
                  <a:lnTo>
                    <a:pt x="1419" y="1623"/>
                  </a:lnTo>
                  <a:lnTo>
                    <a:pt x="1506" y="1482"/>
                  </a:lnTo>
                  <a:lnTo>
                    <a:pt x="1437" y="1332"/>
                  </a:lnTo>
                  <a:lnTo>
                    <a:pt x="1386" y="1335"/>
                  </a:lnTo>
                  <a:lnTo>
                    <a:pt x="1323" y="1335"/>
                  </a:lnTo>
                  <a:lnTo>
                    <a:pt x="1284" y="1341"/>
                  </a:lnTo>
                  <a:lnTo>
                    <a:pt x="1257" y="1317"/>
                  </a:lnTo>
                  <a:lnTo>
                    <a:pt x="1263" y="1293"/>
                  </a:lnTo>
                  <a:lnTo>
                    <a:pt x="1293" y="1260"/>
                  </a:lnTo>
                  <a:lnTo>
                    <a:pt x="1341" y="1260"/>
                  </a:lnTo>
                  <a:lnTo>
                    <a:pt x="1350" y="1221"/>
                  </a:lnTo>
                  <a:lnTo>
                    <a:pt x="1347" y="1194"/>
                  </a:lnTo>
                  <a:lnTo>
                    <a:pt x="1185" y="921"/>
                  </a:lnTo>
                  <a:lnTo>
                    <a:pt x="1185" y="903"/>
                  </a:lnTo>
                  <a:lnTo>
                    <a:pt x="1140" y="888"/>
                  </a:lnTo>
                  <a:lnTo>
                    <a:pt x="1134" y="846"/>
                  </a:lnTo>
                  <a:lnTo>
                    <a:pt x="963" y="573"/>
                  </a:lnTo>
                  <a:lnTo>
                    <a:pt x="486" y="216"/>
                  </a:lnTo>
                  <a:lnTo>
                    <a:pt x="489" y="189"/>
                  </a:lnTo>
                  <a:lnTo>
                    <a:pt x="474" y="153"/>
                  </a:lnTo>
                  <a:lnTo>
                    <a:pt x="498" y="132"/>
                  </a:lnTo>
                  <a:lnTo>
                    <a:pt x="495" y="108"/>
                  </a:lnTo>
                  <a:lnTo>
                    <a:pt x="483" y="66"/>
                  </a:lnTo>
                  <a:lnTo>
                    <a:pt x="483" y="21"/>
                  </a:lnTo>
                  <a:lnTo>
                    <a:pt x="462" y="0"/>
                  </a:lnTo>
                  <a:lnTo>
                    <a:pt x="414" y="12"/>
                  </a:lnTo>
                  <a:lnTo>
                    <a:pt x="396" y="51"/>
                  </a:lnTo>
                  <a:lnTo>
                    <a:pt x="366" y="48"/>
                  </a:lnTo>
                  <a:lnTo>
                    <a:pt x="327" y="1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33" name="Group 161"/>
            <p:cNvGrpSpPr>
              <a:grpSpLocks/>
            </p:cNvGrpSpPr>
            <p:nvPr/>
          </p:nvGrpSpPr>
          <p:grpSpPr bwMode="auto">
            <a:xfrm>
              <a:off x="6300233" y="4168781"/>
              <a:ext cx="277242" cy="282576"/>
              <a:chOff x="3007" y="2626"/>
              <a:chExt cx="177" cy="178"/>
            </a:xfrm>
            <a:solidFill>
              <a:srgbClr val="CC66FF"/>
            </a:solidFill>
          </p:grpSpPr>
          <p:sp>
            <p:nvSpPr>
              <p:cNvPr id="3234" name="Rectangle 162"/>
              <p:cNvSpPr>
                <a:spLocks noChangeArrowheads="1"/>
              </p:cNvSpPr>
              <p:nvPr/>
            </p:nvSpPr>
            <p:spPr bwMode="auto">
              <a:xfrm rot="17212758">
                <a:off x="3023" y="2642"/>
                <a:ext cx="146" cy="17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35" name="Text Box 163"/>
              <p:cNvSpPr txBox="1">
                <a:spLocks noChangeArrowheads="1"/>
              </p:cNvSpPr>
              <p:nvPr/>
            </p:nvSpPr>
            <p:spPr bwMode="auto">
              <a:xfrm rot="17212758">
                <a:off x="3011" y="2686"/>
                <a:ext cx="177" cy="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Green</a:t>
                </a:r>
              </a:p>
            </p:txBody>
          </p:sp>
        </p:grpSp>
        <p:sp>
          <p:nvSpPr>
            <p:cNvPr id="3236" name="Freeform 164"/>
            <p:cNvSpPr>
              <a:spLocks/>
            </p:cNvSpPr>
            <p:nvPr/>
          </p:nvSpPr>
          <p:spPr bwMode="auto">
            <a:xfrm>
              <a:off x="6845300" y="3843338"/>
              <a:ext cx="482600" cy="679450"/>
            </a:xfrm>
            <a:custGeom>
              <a:avLst/>
              <a:gdLst/>
              <a:ahLst/>
              <a:cxnLst>
                <a:cxn ang="0">
                  <a:pos x="469" y="724"/>
                </a:cxn>
                <a:cxn ang="0">
                  <a:pos x="529" y="752"/>
                </a:cxn>
                <a:cxn ang="0">
                  <a:pos x="529" y="28"/>
                </a:cxn>
                <a:cxn ang="0">
                  <a:pos x="641" y="0"/>
                </a:cxn>
                <a:cxn ang="0">
                  <a:pos x="693" y="88"/>
                </a:cxn>
                <a:cxn ang="0">
                  <a:pos x="1361" y="12"/>
                </a:cxn>
                <a:cxn ang="0">
                  <a:pos x="1321" y="156"/>
                </a:cxn>
                <a:cxn ang="0">
                  <a:pos x="1321" y="260"/>
                </a:cxn>
                <a:cxn ang="0">
                  <a:pos x="1305" y="460"/>
                </a:cxn>
                <a:cxn ang="0">
                  <a:pos x="1349" y="652"/>
                </a:cxn>
                <a:cxn ang="0">
                  <a:pos x="1917" y="1008"/>
                </a:cxn>
                <a:cxn ang="0">
                  <a:pos x="1961" y="1352"/>
                </a:cxn>
                <a:cxn ang="0">
                  <a:pos x="1933" y="1428"/>
                </a:cxn>
                <a:cxn ang="0">
                  <a:pos x="1953" y="1520"/>
                </a:cxn>
                <a:cxn ang="0">
                  <a:pos x="1941" y="1580"/>
                </a:cxn>
                <a:cxn ang="0">
                  <a:pos x="1953" y="1596"/>
                </a:cxn>
                <a:cxn ang="0">
                  <a:pos x="1937" y="1640"/>
                </a:cxn>
                <a:cxn ang="0">
                  <a:pos x="1181" y="2340"/>
                </a:cxn>
                <a:cxn ang="0">
                  <a:pos x="1009" y="2420"/>
                </a:cxn>
                <a:cxn ang="0">
                  <a:pos x="889" y="2388"/>
                </a:cxn>
                <a:cxn ang="0">
                  <a:pos x="493" y="1600"/>
                </a:cxn>
                <a:cxn ang="0">
                  <a:pos x="245" y="1460"/>
                </a:cxn>
                <a:cxn ang="0">
                  <a:pos x="113" y="1352"/>
                </a:cxn>
                <a:cxn ang="0">
                  <a:pos x="36" y="1294"/>
                </a:cxn>
                <a:cxn ang="0">
                  <a:pos x="72" y="1210"/>
                </a:cxn>
                <a:cxn ang="0">
                  <a:pos x="102" y="1159"/>
                </a:cxn>
                <a:cxn ang="0">
                  <a:pos x="135" y="1072"/>
                </a:cxn>
                <a:cxn ang="0">
                  <a:pos x="147" y="997"/>
                </a:cxn>
                <a:cxn ang="0">
                  <a:pos x="144" y="937"/>
                </a:cxn>
                <a:cxn ang="0">
                  <a:pos x="195" y="907"/>
                </a:cxn>
                <a:cxn ang="0">
                  <a:pos x="237" y="859"/>
                </a:cxn>
                <a:cxn ang="0">
                  <a:pos x="312" y="832"/>
                </a:cxn>
                <a:cxn ang="0">
                  <a:pos x="357" y="802"/>
                </a:cxn>
                <a:cxn ang="0">
                  <a:pos x="417" y="748"/>
                </a:cxn>
              </a:cxnLst>
              <a:rect l="0" t="0" r="r" b="b"/>
              <a:pathLst>
                <a:path w="1993" h="2440">
                  <a:moveTo>
                    <a:pt x="417" y="748"/>
                  </a:moveTo>
                  <a:lnTo>
                    <a:pt x="469" y="724"/>
                  </a:lnTo>
                  <a:lnTo>
                    <a:pt x="497" y="752"/>
                  </a:lnTo>
                  <a:lnTo>
                    <a:pt x="529" y="752"/>
                  </a:lnTo>
                  <a:lnTo>
                    <a:pt x="509" y="300"/>
                  </a:lnTo>
                  <a:lnTo>
                    <a:pt x="529" y="28"/>
                  </a:lnTo>
                  <a:lnTo>
                    <a:pt x="577" y="4"/>
                  </a:lnTo>
                  <a:lnTo>
                    <a:pt x="641" y="0"/>
                  </a:lnTo>
                  <a:lnTo>
                    <a:pt x="681" y="16"/>
                  </a:lnTo>
                  <a:lnTo>
                    <a:pt x="693" y="88"/>
                  </a:lnTo>
                  <a:lnTo>
                    <a:pt x="1157" y="88"/>
                  </a:lnTo>
                  <a:lnTo>
                    <a:pt x="1361" y="12"/>
                  </a:lnTo>
                  <a:lnTo>
                    <a:pt x="1313" y="88"/>
                  </a:lnTo>
                  <a:lnTo>
                    <a:pt x="1321" y="156"/>
                  </a:lnTo>
                  <a:lnTo>
                    <a:pt x="1321" y="208"/>
                  </a:lnTo>
                  <a:lnTo>
                    <a:pt x="1321" y="260"/>
                  </a:lnTo>
                  <a:lnTo>
                    <a:pt x="1313" y="336"/>
                  </a:lnTo>
                  <a:lnTo>
                    <a:pt x="1305" y="460"/>
                  </a:lnTo>
                  <a:lnTo>
                    <a:pt x="1333" y="516"/>
                  </a:lnTo>
                  <a:lnTo>
                    <a:pt x="1349" y="652"/>
                  </a:lnTo>
                  <a:lnTo>
                    <a:pt x="1585" y="836"/>
                  </a:lnTo>
                  <a:lnTo>
                    <a:pt x="1917" y="1008"/>
                  </a:lnTo>
                  <a:lnTo>
                    <a:pt x="1993" y="1332"/>
                  </a:lnTo>
                  <a:lnTo>
                    <a:pt x="1961" y="1352"/>
                  </a:lnTo>
                  <a:lnTo>
                    <a:pt x="1925" y="1416"/>
                  </a:lnTo>
                  <a:lnTo>
                    <a:pt x="1933" y="1428"/>
                  </a:lnTo>
                  <a:lnTo>
                    <a:pt x="1937" y="1492"/>
                  </a:lnTo>
                  <a:lnTo>
                    <a:pt x="1953" y="1520"/>
                  </a:lnTo>
                  <a:lnTo>
                    <a:pt x="1949" y="1552"/>
                  </a:lnTo>
                  <a:lnTo>
                    <a:pt x="1941" y="1580"/>
                  </a:lnTo>
                  <a:lnTo>
                    <a:pt x="1965" y="1584"/>
                  </a:lnTo>
                  <a:lnTo>
                    <a:pt x="1953" y="1596"/>
                  </a:lnTo>
                  <a:lnTo>
                    <a:pt x="1965" y="1628"/>
                  </a:lnTo>
                  <a:lnTo>
                    <a:pt x="1937" y="1640"/>
                  </a:lnTo>
                  <a:lnTo>
                    <a:pt x="1953" y="1664"/>
                  </a:lnTo>
                  <a:lnTo>
                    <a:pt x="1181" y="2340"/>
                  </a:lnTo>
                  <a:lnTo>
                    <a:pt x="1125" y="2400"/>
                  </a:lnTo>
                  <a:lnTo>
                    <a:pt x="1009" y="2420"/>
                  </a:lnTo>
                  <a:lnTo>
                    <a:pt x="957" y="2440"/>
                  </a:lnTo>
                  <a:lnTo>
                    <a:pt x="889" y="2388"/>
                  </a:lnTo>
                  <a:lnTo>
                    <a:pt x="501" y="1936"/>
                  </a:lnTo>
                  <a:lnTo>
                    <a:pt x="493" y="1600"/>
                  </a:lnTo>
                  <a:lnTo>
                    <a:pt x="337" y="1516"/>
                  </a:lnTo>
                  <a:lnTo>
                    <a:pt x="245" y="1460"/>
                  </a:lnTo>
                  <a:lnTo>
                    <a:pt x="145" y="1388"/>
                  </a:lnTo>
                  <a:lnTo>
                    <a:pt x="113" y="1352"/>
                  </a:lnTo>
                  <a:lnTo>
                    <a:pt x="0" y="1309"/>
                  </a:lnTo>
                  <a:lnTo>
                    <a:pt x="36" y="1294"/>
                  </a:lnTo>
                  <a:lnTo>
                    <a:pt x="48" y="1264"/>
                  </a:lnTo>
                  <a:lnTo>
                    <a:pt x="72" y="1210"/>
                  </a:lnTo>
                  <a:lnTo>
                    <a:pt x="69" y="1183"/>
                  </a:lnTo>
                  <a:lnTo>
                    <a:pt x="102" y="1159"/>
                  </a:lnTo>
                  <a:lnTo>
                    <a:pt x="102" y="1105"/>
                  </a:lnTo>
                  <a:lnTo>
                    <a:pt x="135" y="1072"/>
                  </a:lnTo>
                  <a:lnTo>
                    <a:pt x="159" y="1018"/>
                  </a:lnTo>
                  <a:lnTo>
                    <a:pt x="147" y="997"/>
                  </a:lnTo>
                  <a:lnTo>
                    <a:pt x="144" y="958"/>
                  </a:lnTo>
                  <a:lnTo>
                    <a:pt x="144" y="937"/>
                  </a:lnTo>
                  <a:lnTo>
                    <a:pt x="159" y="907"/>
                  </a:lnTo>
                  <a:lnTo>
                    <a:pt x="195" y="907"/>
                  </a:lnTo>
                  <a:lnTo>
                    <a:pt x="225" y="901"/>
                  </a:lnTo>
                  <a:lnTo>
                    <a:pt x="237" y="859"/>
                  </a:lnTo>
                  <a:lnTo>
                    <a:pt x="279" y="835"/>
                  </a:lnTo>
                  <a:lnTo>
                    <a:pt x="312" y="832"/>
                  </a:lnTo>
                  <a:lnTo>
                    <a:pt x="360" y="832"/>
                  </a:lnTo>
                  <a:lnTo>
                    <a:pt x="357" y="802"/>
                  </a:lnTo>
                  <a:lnTo>
                    <a:pt x="381" y="772"/>
                  </a:lnTo>
                  <a:lnTo>
                    <a:pt x="417" y="74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Text Box 165"/>
            <p:cNvSpPr txBox="1">
              <a:spLocks noChangeArrowheads="1"/>
            </p:cNvSpPr>
            <p:nvPr/>
          </p:nvSpPr>
          <p:spPr bwMode="auto">
            <a:xfrm>
              <a:off x="7002289" y="4166120"/>
              <a:ext cx="2540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Casey</a:t>
              </a:r>
            </a:p>
          </p:txBody>
        </p:sp>
        <p:sp>
          <p:nvSpPr>
            <p:cNvPr id="3238" name="Freeform 166"/>
            <p:cNvSpPr>
              <a:spLocks/>
            </p:cNvSpPr>
            <p:nvPr/>
          </p:nvSpPr>
          <p:spPr bwMode="auto">
            <a:xfrm>
              <a:off x="6970713" y="3597276"/>
              <a:ext cx="404812" cy="282575"/>
            </a:xfrm>
            <a:custGeom>
              <a:avLst/>
              <a:gdLst/>
              <a:ahLst/>
              <a:cxnLst>
                <a:cxn ang="0">
                  <a:pos x="1512" y="409"/>
                </a:cxn>
                <a:cxn ang="0">
                  <a:pos x="1517" y="363"/>
                </a:cxn>
                <a:cxn ang="0">
                  <a:pos x="1533" y="319"/>
                </a:cxn>
                <a:cxn ang="0">
                  <a:pos x="1476" y="301"/>
                </a:cxn>
                <a:cxn ang="0">
                  <a:pos x="1419" y="286"/>
                </a:cxn>
                <a:cxn ang="0">
                  <a:pos x="1518" y="238"/>
                </a:cxn>
                <a:cxn ang="0">
                  <a:pos x="1506" y="190"/>
                </a:cxn>
                <a:cxn ang="0">
                  <a:pos x="1494" y="157"/>
                </a:cxn>
                <a:cxn ang="0">
                  <a:pos x="1455" y="190"/>
                </a:cxn>
                <a:cxn ang="0">
                  <a:pos x="1428" y="151"/>
                </a:cxn>
                <a:cxn ang="0">
                  <a:pos x="1422" y="97"/>
                </a:cxn>
                <a:cxn ang="0">
                  <a:pos x="1359" y="127"/>
                </a:cxn>
                <a:cxn ang="0">
                  <a:pos x="1320" y="109"/>
                </a:cxn>
                <a:cxn ang="0">
                  <a:pos x="1251" y="94"/>
                </a:cxn>
                <a:cxn ang="0">
                  <a:pos x="1299" y="37"/>
                </a:cxn>
                <a:cxn ang="0">
                  <a:pos x="1038" y="0"/>
                </a:cxn>
                <a:cxn ang="0">
                  <a:pos x="45" y="243"/>
                </a:cxn>
                <a:cxn ang="0">
                  <a:pos x="42" y="930"/>
                </a:cxn>
                <a:cxn ang="0">
                  <a:pos x="135" y="930"/>
                </a:cxn>
                <a:cxn ang="0">
                  <a:pos x="165" y="1017"/>
                </a:cxn>
                <a:cxn ang="0">
                  <a:pos x="846" y="942"/>
                </a:cxn>
                <a:cxn ang="0">
                  <a:pos x="1257" y="714"/>
                </a:cxn>
                <a:cxn ang="0">
                  <a:pos x="1272" y="642"/>
                </a:cxn>
                <a:cxn ang="0">
                  <a:pos x="1335" y="696"/>
                </a:cxn>
                <a:cxn ang="0">
                  <a:pos x="1404" y="642"/>
                </a:cxn>
                <a:cxn ang="0">
                  <a:pos x="1443" y="606"/>
                </a:cxn>
                <a:cxn ang="0">
                  <a:pos x="1506" y="573"/>
                </a:cxn>
                <a:cxn ang="0">
                  <a:pos x="1479" y="540"/>
                </a:cxn>
                <a:cxn ang="0">
                  <a:pos x="1494" y="513"/>
                </a:cxn>
                <a:cxn ang="0">
                  <a:pos x="1521" y="510"/>
                </a:cxn>
                <a:cxn ang="0">
                  <a:pos x="1560" y="546"/>
                </a:cxn>
                <a:cxn ang="0">
                  <a:pos x="1641" y="519"/>
                </a:cxn>
                <a:cxn ang="0">
                  <a:pos x="1650" y="427"/>
                </a:cxn>
                <a:cxn ang="0">
                  <a:pos x="1605" y="394"/>
                </a:cxn>
                <a:cxn ang="0">
                  <a:pos x="1671" y="382"/>
                </a:cxn>
                <a:cxn ang="0">
                  <a:pos x="1623" y="340"/>
                </a:cxn>
                <a:cxn ang="0">
                  <a:pos x="1590" y="346"/>
                </a:cxn>
                <a:cxn ang="0">
                  <a:pos x="1542" y="376"/>
                </a:cxn>
                <a:cxn ang="0">
                  <a:pos x="1572" y="424"/>
                </a:cxn>
              </a:cxnLst>
              <a:rect l="0" t="0" r="r" b="b"/>
              <a:pathLst>
                <a:path w="1671" h="1017">
                  <a:moveTo>
                    <a:pt x="1548" y="436"/>
                  </a:moveTo>
                  <a:lnTo>
                    <a:pt x="1512" y="409"/>
                  </a:lnTo>
                  <a:lnTo>
                    <a:pt x="1464" y="409"/>
                  </a:lnTo>
                  <a:lnTo>
                    <a:pt x="1517" y="363"/>
                  </a:lnTo>
                  <a:lnTo>
                    <a:pt x="1542" y="340"/>
                  </a:lnTo>
                  <a:lnTo>
                    <a:pt x="1533" y="319"/>
                  </a:lnTo>
                  <a:lnTo>
                    <a:pt x="1503" y="316"/>
                  </a:lnTo>
                  <a:lnTo>
                    <a:pt x="1476" y="301"/>
                  </a:lnTo>
                  <a:lnTo>
                    <a:pt x="1449" y="298"/>
                  </a:lnTo>
                  <a:lnTo>
                    <a:pt x="1419" y="286"/>
                  </a:lnTo>
                  <a:lnTo>
                    <a:pt x="1455" y="259"/>
                  </a:lnTo>
                  <a:lnTo>
                    <a:pt x="1518" y="238"/>
                  </a:lnTo>
                  <a:lnTo>
                    <a:pt x="1533" y="208"/>
                  </a:lnTo>
                  <a:lnTo>
                    <a:pt x="1506" y="190"/>
                  </a:lnTo>
                  <a:lnTo>
                    <a:pt x="1521" y="157"/>
                  </a:lnTo>
                  <a:lnTo>
                    <a:pt x="1494" y="157"/>
                  </a:lnTo>
                  <a:lnTo>
                    <a:pt x="1482" y="160"/>
                  </a:lnTo>
                  <a:lnTo>
                    <a:pt x="1455" y="190"/>
                  </a:lnTo>
                  <a:lnTo>
                    <a:pt x="1437" y="172"/>
                  </a:lnTo>
                  <a:lnTo>
                    <a:pt x="1428" y="151"/>
                  </a:lnTo>
                  <a:lnTo>
                    <a:pt x="1443" y="118"/>
                  </a:lnTo>
                  <a:lnTo>
                    <a:pt x="1422" y="97"/>
                  </a:lnTo>
                  <a:lnTo>
                    <a:pt x="1389" y="109"/>
                  </a:lnTo>
                  <a:lnTo>
                    <a:pt x="1359" y="127"/>
                  </a:lnTo>
                  <a:lnTo>
                    <a:pt x="1335" y="121"/>
                  </a:lnTo>
                  <a:lnTo>
                    <a:pt x="1320" y="109"/>
                  </a:lnTo>
                  <a:lnTo>
                    <a:pt x="1287" y="115"/>
                  </a:lnTo>
                  <a:lnTo>
                    <a:pt x="1251" y="94"/>
                  </a:lnTo>
                  <a:lnTo>
                    <a:pt x="1278" y="67"/>
                  </a:lnTo>
                  <a:lnTo>
                    <a:pt x="1299" y="37"/>
                  </a:lnTo>
                  <a:lnTo>
                    <a:pt x="1245" y="19"/>
                  </a:lnTo>
                  <a:lnTo>
                    <a:pt x="1038" y="0"/>
                  </a:lnTo>
                  <a:lnTo>
                    <a:pt x="966" y="78"/>
                  </a:lnTo>
                  <a:lnTo>
                    <a:pt x="45" y="243"/>
                  </a:lnTo>
                  <a:lnTo>
                    <a:pt x="0" y="963"/>
                  </a:lnTo>
                  <a:lnTo>
                    <a:pt x="42" y="930"/>
                  </a:lnTo>
                  <a:lnTo>
                    <a:pt x="87" y="933"/>
                  </a:lnTo>
                  <a:lnTo>
                    <a:pt x="135" y="930"/>
                  </a:lnTo>
                  <a:lnTo>
                    <a:pt x="156" y="960"/>
                  </a:lnTo>
                  <a:lnTo>
                    <a:pt x="165" y="1017"/>
                  </a:lnTo>
                  <a:lnTo>
                    <a:pt x="621" y="1017"/>
                  </a:lnTo>
                  <a:lnTo>
                    <a:pt x="846" y="942"/>
                  </a:lnTo>
                  <a:lnTo>
                    <a:pt x="1092" y="777"/>
                  </a:lnTo>
                  <a:lnTo>
                    <a:pt x="1257" y="714"/>
                  </a:lnTo>
                  <a:lnTo>
                    <a:pt x="1242" y="675"/>
                  </a:lnTo>
                  <a:lnTo>
                    <a:pt x="1272" y="642"/>
                  </a:lnTo>
                  <a:lnTo>
                    <a:pt x="1320" y="648"/>
                  </a:lnTo>
                  <a:lnTo>
                    <a:pt x="1335" y="696"/>
                  </a:lnTo>
                  <a:lnTo>
                    <a:pt x="1419" y="657"/>
                  </a:lnTo>
                  <a:lnTo>
                    <a:pt x="1404" y="642"/>
                  </a:lnTo>
                  <a:lnTo>
                    <a:pt x="1404" y="624"/>
                  </a:lnTo>
                  <a:lnTo>
                    <a:pt x="1443" y="606"/>
                  </a:lnTo>
                  <a:lnTo>
                    <a:pt x="1476" y="573"/>
                  </a:lnTo>
                  <a:lnTo>
                    <a:pt x="1506" y="573"/>
                  </a:lnTo>
                  <a:lnTo>
                    <a:pt x="1503" y="549"/>
                  </a:lnTo>
                  <a:lnTo>
                    <a:pt x="1479" y="540"/>
                  </a:lnTo>
                  <a:lnTo>
                    <a:pt x="1470" y="528"/>
                  </a:lnTo>
                  <a:lnTo>
                    <a:pt x="1494" y="513"/>
                  </a:lnTo>
                  <a:lnTo>
                    <a:pt x="1509" y="495"/>
                  </a:lnTo>
                  <a:lnTo>
                    <a:pt x="1521" y="510"/>
                  </a:lnTo>
                  <a:lnTo>
                    <a:pt x="1560" y="507"/>
                  </a:lnTo>
                  <a:lnTo>
                    <a:pt x="1560" y="546"/>
                  </a:lnTo>
                  <a:lnTo>
                    <a:pt x="1602" y="531"/>
                  </a:lnTo>
                  <a:lnTo>
                    <a:pt x="1641" y="519"/>
                  </a:lnTo>
                  <a:lnTo>
                    <a:pt x="1653" y="438"/>
                  </a:lnTo>
                  <a:lnTo>
                    <a:pt x="1650" y="427"/>
                  </a:lnTo>
                  <a:lnTo>
                    <a:pt x="1623" y="418"/>
                  </a:lnTo>
                  <a:lnTo>
                    <a:pt x="1605" y="394"/>
                  </a:lnTo>
                  <a:lnTo>
                    <a:pt x="1644" y="394"/>
                  </a:lnTo>
                  <a:lnTo>
                    <a:pt x="1671" y="382"/>
                  </a:lnTo>
                  <a:lnTo>
                    <a:pt x="1641" y="355"/>
                  </a:lnTo>
                  <a:lnTo>
                    <a:pt x="1623" y="340"/>
                  </a:lnTo>
                  <a:lnTo>
                    <a:pt x="1599" y="343"/>
                  </a:lnTo>
                  <a:lnTo>
                    <a:pt x="1590" y="346"/>
                  </a:lnTo>
                  <a:lnTo>
                    <a:pt x="1584" y="379"/>
                  </a:lnTo>
                  <a:lnTo>
                    <a:pt x="1542" y="376"/>
                  </a:lnTo>
                  <a:lnTo>
                    <a:pt x="1548" y="400"/>
                  </a:lnTo>
                  <a:lnTo>
                    <a:pt x="1572" y="424"/>
                  </a:lnTo>
                  <a:lnTo>
                    <a:pt x="1548" y="436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Text Box 167"/>
            <p:cNvSpPr txBox="1">
              <a:spLocks noChangeArrowheads="1"/>
            </p:cNvSpPr>
            <p:nvPr/>
          </p:nvSpPr>
          <p:spPr bwMode="auto">
            <a:xfrm>
              <a:off x="7023970" y="3694038"/>
              <a:ext cx="220662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Boyle</a:t>
              </a:r>
            </a:p>
          </p:txBody>
        </p:sp>
        <p:sp>
          <p:nvSpPr>
            <p:cNvPr id="3240" name="Freeform 168"/>
            <p:cNvSpPr>
              <a:spLocks/>
            </p:cNvSpPr>
            <p:nvPr/>
          </p:nvSpPr>
          <p:spPr bwMode="auto">
            <a:xfrm>
              <a:off x="7285038" y="4699001"/>
              <a:ext cx="582612" cy="557213"/>
            </a:xfrm>
            <a:custGeom>
              <a:avLst/>
              <a:gdLst/>
              <a:ahLst/>
              <a:cxnLst>
                <a:cxn ang="0">
                  <a:pos x="585" y="1094"/>
                </a:cxn>
                <a:cxn ang="0">
                  <a:pos x="519" y="1091"/>
                </a:cxn>
                <a:cxn ang="0">
                  <a:pos x="471" y="1127"/>
                </a:cxn>
                <a:cxn ang="0">
                  <a:pos x="435" y="1142"/>
                </a:cxn>
                <a:cxn ang="0">
                  <a:pos x="441" y="1178"/>
                </a:cxn>
                <a:cxn ang="0">
                  <a:pos x="408" y="1229"/>
                </a:cxn>
                <a:cxn ang="0">
                  <a:pos x="0" y="2006"/>
                </a:cxn>
                <a:cxn ang="0">
                  <a:pos x="2394" y="1948"/>
                </a:cxn>
                <a:cxn ang="0">
                  <a:pos x="2350" y="1896"/>
                </a:cxn>
                <a:cxn ang="0">
                  <a:pos x="2142" y="1716"/>
                </a:cxn>
                <a:cxn ang="0">
                  <a:pos x="1998" y="1468"/>
                </a:cxn>
                <a:cxn ang="0">
                  <a:pos x="1962" y="1176"/>
                </a:cxn>
                <a:cxn ang="0">
                  <a:pos x="1914" y="1104"/>
                </a:cxn>
                <a:cxn ang="0">
                  <a:pos x="1890" y="1020"/>
                </a:cxn>
                <a:cxn ang="0">
                  <a:pos x="1834" y="960"/>
                </a:cxn>
                <a:cxn ang="0">
                  <a:pos x="1850" y="928"/>
                </a:cxn>
                <a:cxn ang="0">
                  <a:pos x="1842" y="884"/>
                </a:cxn>
                <a:cxn ang="0">
                  <a:pos x="1818" y="848"/>
                </a:cxn>
                <a:cxn ang="0">
                  <a:pos x="1822" y="800"/>
                </a:cxn>
                <a:cxn ang="0">
                  <a:pos x="1898" y="744"/>
                </a:cxn>
                <a:cxn ang="0">
                  <a:pos x="1970" y="696"/>
                </a:cxn>
                <a:cxn ang="0">
                  <a:pos x="1894" y="688"/>
                </a:cxn>
                <a:cxn ang="0">
                  <a:pos x="1862" y="668"/>
                </a:cxn>
                <a:cxn ang="0">
                  <a:pos x="1922" y="620"/>
                </a:cxn>
                <a:cxn ang="0">
                  <a:pos x="1978" y="588"/>
                </a:cxn>
                <a:cxn ang="0">
                  <a:pos x="1946" y="528"/>
                </a:cxn>
                <a:cxn ang="0">
                  <a:pos x="1990" y="448"/>
                </a:cxn>
                <a:cxn ang="0">
                  <a:pos x="1946" y="380"/>
                </a:cxn>
                <a:cxn ang="0">
                  <a:pos x="1958" y="320"/>
                </a:cxn>
                <a:cxn ang="0">
                  <a:pos x="2022" y="256"/>
                </a:cxn>
                <a:cxn ang="0">
                  <a:pos x="1974" y="188"/>
                </a:cxn>
                <a:cxn ang="0">
                  <a:pos x="2058" y="120"/>
                </a:cxn>
                <a:cxn ang="0">
                  <a:pos x="2010" y="92"/>
                </a:cxn>
                <a:cxn ang="0">
                  <a:pos x="1930" y="100"/>
                </a:cxn>
                <a:cxn ang="0">
                  <a:pos x="1834" y="136"/>
                </a:cxn>
                <a:cxn ang="0">
                  <a:pos x="1726" y="92"/>
                </a:cxn>
                <a:cxn ang="0">
                  <a:pos x="1778" y="20"/>
                </a:cxn>
                <a:cxn ang="0">
                  <a:pos x="1702" y="12"/>
                </a:cxn>
                <a:cxn ang="0">
                  <a:pos x="1622" y="76"/>
                </a:cxn>
                <a:cxn ang="0">
                  <a:pos x="1506" y="108"/>
                </a:cxn>
                <a:cxn ang="0">
                  <a:pos x="816" y="581"/>
                </a:cxn>
                <a:cxn ang="0">
                  <a:pos x="780" y="623"/>
                </a:cxn>
                <a:cxn ang="0">
                  <a:pos x="864" y="671"/>
                </a:cxn>
                <a:cxn ang="0">
                  <a:pos x="774" y="701"/>
                </a:cxn>
                <a:cxn ang="0">
                  <a:pos x="786" y="740"/>
                </a:cxn>
                <a:cxn ang="0">
                  <a:pos x="801" y="773"/>
                </a:cxn>
                <a:cxn ang="0">
                  <a:pos x="828" y="827"/>
                </a:cxn>
                <a:cxn ang="0">
                  <a:pos x="843" y="881"/>
                </a:cxn>
                <a:cxn ang="0">
                  <a:pos x="789" y="881"/>
                </a:cxn>
                <a:cxn ang="0">
                  <a:pos x="738" y="908"/>
                </a:cxn>
                <a:cxn ang="0">
                  <a:pos x="714" y="926"/>
                </a:cxn>
                <a:cxn ang="0">
                  <a:pos x="675" y="944"/>
                </a:cxn>
                <a:cxn ang="0">
                  <a:pos x="642" y="950"/>
                </a:cxn>
                <a:cxn ang="0">
                  <a:pos x="645" y="1004"/>
                </a:cxn>
                <a:cxn ang="0">
                  <a:pos x="603" y="1019"/>
                </a:cxn>
              </a:cxnLst>
              <a:rect l="0" t="0" r="r" b="b"/>
              <a:pathLst>
                <a:path w="2410" h="2006">
                  <a:moveTo>
                    <a:pt x="603" y="1067"/>
                  </a:moveTo>
                  <a:lnTo>
                    <a:pt x="585" y="1094"/>
                  </a:lnTo>
                  <a:lnTo>
                    <a:pt x="561" y="1115"/>
                  </a:lnTo>
                  <a:lnTo>
                    <a:pt x="519" y="1091"/>
                  </a:lnTo>
                  <a:lnTo>
                    <a:pt x="519" y="1118"/>
                  </a:lnTo>
                  <a:lnTo>
                    <a:pt x="471" y="1127"/>
                  </a:lnTo>
                  <a:lnTo>
                    <a:pt x="477" y="1160"/>
                  </a:lnTo>
                  <a:lnTo>
                    <a:pt x="435" y="1142"/>
                  </a:lnTo>
                  <a:lnTo>
                    <a:pt x="402" y="1166"/>
                  </a:lnTo>
                  <a:lnTo>
                    <a:pt x="441" y="1178"/>
                  </a:lnTo>
                  <a:lnTo>
                    <a:pt x="405" y="1196"/>
                  </a:lnTo>
                  <a:lnTo>
                    <a:pt x="408" y="1229"/>
                  </a:lnTo>
                  <a:lnTo>
                    <a:pt x="426" y="1259"/>
                  </a:lnTo>
                  <a:lnTo>
                    <a:pt x="0" y="2006"/>
                  </a:lnTo>
                  <a:lnTo>
                    <a:pt x="2410" y="2000"/>
                  </a:lnTo>
                  <a:lnTo>
                    <a:pt x="2394" y="1948"/>
                  </a:lnTo>
                  <a:lnTo>
                    <a:pt x="2370" y="1924"/>
                  </a:lnTo>
                  <a:lnTo>
                    <a:pt x="2350" y="1896"/>
                  </a:lnTo>
                  <a:lnTo>
                    <a:pt x="2258" y="1832"/>
                  </a:lnTo>
                  <a:lnTo>
                    <a:pt x="2142" y="1716"/>
                  </a:lnTo>
                  <a:lnTo>
                    <a:pt x="2054" y="1576"/>
                  </a:lnTo>
                  <a:lnTo>
                    <a:pt x="1998" y="1468"/>
                  </a:lnTo>
                  <a:lnTo>
                    <a:pt x="1962" y="1340"/>
                  </a:lnTo>
                  <a:lnTo>
                    <a:pt x="1962" y="1176"/>
                  </a:lnTo>
                  <a:lnTo>
                    <a:pt x="1962" y="1104"/>
                  </a:lnTo>
                  <a:lnTo>
                    <a:pt x="1914" y="1104"/>
                  </a:lnTo>
                  <a:lnTo>
                    <a:pt x="1902" y="1068"/>
                  </a:lnTo>
                  <a:lnTo>
                    <a:pt x="1890" y="1020"/>
                  </a:lnTo>
                  <a:lnTo>
                    <a:pt x="1842" y="1004"/>
                  </a:lnTo>
                  <a:lnTo>
                    <a:pt x="1834" y="960"/>
                  </a:lnTo>
                  <a:lnTo>
                    <a:pt x="1838" y="956"/>
                  </a:lnTo>
                  <a:lnTo>
                    <a:pt x="1850" y="928"/>
                  </a:lnTo>
                  <a:lnTo>
                    <a:pt x="1834" y="912"/>
                  </a:lnTo>
                  <a:lnTo>
                    <a:pt x="1842" y="884"/>
                  </a:lnTo>
                  <a:lnTo>
                    <a:pt x="1862" y="844"/>
                  </a:lnTo>
                  <a:lnTo>
                    <a:pt x="1818" y="848"/>
                  </a:lnTo>
                  <a:lnTo>
                    <a:pt x="1814" y="836"/>
                  </a:lnTo>
                  <a:lnTo>
                    <a:pt x="1822" y="800"/>
                  </a:lnTo>
                  <a:lnTo>
                    <a:pt x="1874" y="768"/>
                  </a:lnTo>
                  <a:lnTo>
                    <a:pt x="1898" y="744"/>
                  </a:lnTo>
                  <a:lnTo>
                    <a:pt x="1946" y="728"/>
                  </a:lnTo>
                  <a:lnTo>
                    <a:pt x="1970" y="696"/>
                  </a:lnTo>
                  <a:lnTo>
                    <a:pt x="1930" y="680"/>
                  </a:lnTo>
                  <a:lnTo>
                    <a:pt x="1894" y="688"/>
                  </a:lnTo>
                  <a:lnTo>
                    <a:pt x="1870" y="696"/>
                  </a:lnTo>
                  <a:lnTo>
                    <a:pt x="1862" y="668"/>
                  </a:lnTo>
                  <a:lnTo>
                    <a:pt x="1882" y="640"/>
                  </a:lnTo>
                  <a:lnTo>
                    <a:pt x="1922" y="620"/>
                  </a:lnTo>
                  <a:lnTo>
                    <a:pt x="1938" y="588"/>
                  </a:lnTo>
                  <a:lnTo>
                    <a:pt x="1978" y="588"/>
                  </a:lnTo>
                  <a:lnTo>
                    <a:pt x="1990" y="564"/>
                  </a:lnTo>
                  <a:lnTo>
                    <a:pt x="1946" y="528"/>
                  </a:lnTo>
                  <a:lnTo>
                    <a:pt x="1942" y="484"/>
                  </a:lnTo>
                  <a:lnTo>
                    <a:pt x="1990" y="448"/>
                  </a:lnTo>
                  <a:lnTo>
                    <a:pt x="1974" y="416"/>
                  </a:lnTo>
                  <a:lnTo>
                    <a:pt x="1946" y="380"/>
                  </a:lnTo>
                  <a:lnTo>
                    <a:pt x="1950" y="360"/>
                  </a:lnTo>
                  <a:lnTo>
                    <a:pt x="1958" y="320"/>
                  </a:lnTo>
                  <a:lnTo>
                    <a:pt x="2002" y="292"/>
                  </a:lnTo>
                  <a:lnTo>
                    <a:pt x="2022" y="256"/>
                  </a:lnTo>
                  <a:lnTo>
                    <a:pt x="1994" y="228"/>
                  </a:lnTo>
                  <a:lnTo>
                    <a:pt x="1974" y="188"/>
                  </a:lnTo>
                  <a:lnTo>
                    <a:pt x="2006" y="156"/>
                  </a:lnTo>
                  <a:lnTo>
                    <a:pt x="2058" y="120"/>
                  </a:lnTo>
                  <a:lnTo>
                    <a:pt x="2046" y="84"/>
                  </a:lnTo>
                  <a:lnTo>
                    <a:pt x="2010" y="92"/>
                  </a:lnTo>
                  <a:lnTo>
                    <a:pt x="1978" y="124"/>
                  </a:lnTo>
                  <a:lnTo>
                    <a:pt x="1930" y="100"/>
                  </a:lnTo>
                  <a:lnTo>
                    <a:pt x="1898" y="100"/>
                  </a:lnTo>
                  <a:lnTo>
                    <a:pt x="1834" y="136"/>
                  </a:lnTo>
                  <a:lnTo>
                    <a:pt x="1742" y="128"/>
                  </a:lnTo>
                  <a:lnTo>
                    <a:pt x="1726" y="92"/>
                  </a:lnTo>
                  <a:lnTo>
                    <a:pt x="1774" y="60"/>
                  </a:lnTo>
                  <a:lnTo>
                    <a:pt x="1778" y="20"/>
                  </a:lnTo>
                  <a:lnTo>
                    <a:pt x="1750" y="0"/>
                  </a:lnTo>
                  <a:lnTo>
                    <a:pt x="1702" y="12"/>
                  </a:lnTo>
                  <a:lnTo>
                    <a:pt x="1686" y="52"/>
                  </a:lnTo>
                  <a:lnTo>
                    <a:pt x="1622" y="76"/>
                  </a:lnTo>
                  <a:lnTo>
                    <a:pt x="1550" y="84"/>
                  </a:lnTo>
                  <a:lnTo>
                    <a:pt x="1506" y="108"/>
                  </a:lnTo>
                  <a:lnTo>
                    <a:pt x="828" y="542"/>
                  </a:lnTo>
                  <a:lnTo>
                    <a:pt x="816" y="581"/>
                  </a:lnTo>
                  <a:lnTo>
                    <a:pt x="777" y="584"/>
                  </a:lnTo>
                  <a:lnTo>
                    <a:pt x="780" y="623"/>
                  </a:lnTo>
                  <a:lnTo>
                    <a:pt x="825" y="641"/>
                  </a:lnTo>
                  <a:lnTo>
                    <a:pt x="864" y="671"/>
                  </a:lnTo>
                  <a:lnTo>
                    <a:pt x="834" y="692"/>
                  </a:lnTo>
                  <a:lnTo>
                    <a:pt x="774" y="701"/>
                  </a:lnTo>
                  <a:lnTo>
                    <a:pt x="771" y="719"/>
                  </a:lnTo>
                  <a:lnTo>
                    <a:pt x="786" y="740"/>
                  </a:lnTo>
                  <a:lnTo>
                    <a:pt x="804" y="755"/>
                  </a:lnTo>
                  <a:lnTo>
                    <a:pt x="801" y="773"/>
                  </a:lnTo>
                  <a:lnTo>
                    <a:pt x="843" y="776"/>
                  </a:lnTo>
                  <a:lnTo>
                    <a:pt x="828" y="827"/>
                  </a:lnTo>
                  <a:lnTo>
                    <a:pt x="816" y="854"/>
                  </a:lnTo>
                  <a:lnTo>
                    <a:pt x="843" y="881"/>
                  </a:lnTo>
                  <a:lnTo>
                    <a:pt x="804" y="911"/>
                  </a:lnTo>
                  <a:lnTo>
                    <a:pt x="789" y="881"/>
                  </a:lnTo>
                  <a:lnTo>
                    <a:pt x="732" y="878"/>
                  </a:lnTo>
                  <a:lnTo>
                    <a:pt x="738" y="908"/>
                  </a:lnTo>
                  <a:lnTo>
                    <a:pt x="756" y="929"/>
                  </a:lnTo>
                  <a:lnTo>
                    <a:pt x="714" y="926"/>
                  </a:lnTo>
                  <a:lnTo>
                    <a:pt x="717" y="965"/>
                  </a:lnTo>
                  <a:lnTo>
                    <a:pt x="675" y="944"/>
                  </a:lnTo>
                  <a:lnTo>
                    <a:pt x="657" y="959"/>
                  </a:lnTo>
                  <a:lnTo>
                    <a:pt x="642" y="950"/>
                  </a:lnTo>
                  <a:lnTo>
                    <a:pt x="621" y="983"/>
                  </a:lnTo>
                  <a:lnTo>
                    <a:pt x="645" y="1004"/>
                  </a:lnTo>
                  <a:lnTo>
                    <a:pt x="642" y="1034"/>
                  </a:lnTo>
                  <a:lnTo>
                    <a:pt x="603" y="1019"/>
                  </a:lnTo>
                  <a:lnTo>
                    <a:pt x="603" y="1067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Text Box 169"/>
            <p:cNvSpPr txBox="1">
              <a:spLocks noChangeArrowheads="1"/>
            </p:cNvSpPr>
            <p:nvPr/>
          </p:nvSpPr>
          <p:spPr bwMode="auto">
            <a:xfrm rot="18076298">
              <a:off x="7354888" y="4987053"/>
              <a:ext cx="373063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McCreary</a:t>
              </a:r>
            </a:p>
          </p:txBody>
        </p:sp>
        <p:sp>
          <p:nvSpPr>
            <p:cNvPr id="3242" name="Freeform 170"/>
            <p:cNvSpPr>
              <a:spLocks/>
            </p:cNvSpPr>
            <p:nvPr/>
          </p:nvSpPr>
          <p:spPr bwMode="auto">
            <a:xfrm>
              <a:off x="5553076" y="4791076"/>
              <a:ext cx="504825" cy="455613"/>
            </a:xfrm>
            <a:custGeom>
              <a:avLst/>
              <a:gdLst/>
              <a:ahLst/>
              <a:cxnLst>
                <a:cxn ang="0">
                  <a:pos x="4" y="2106"/>
                </a:cxn>
                <a:cxn ang="0">
                  <a:pos x="27" y="2000"/>
                </a:cxn>
                <a:cxn ang="0">
                  <a:pos x="12" y="1861"/>
                </a:cxn>
                <a:cxn ang="0">
                  <a:pos x="34" y="1767"/>
                </a:cxn>
                <a:cxn ang="0">
                  <a:pos x="39" y="1667"/>
                </a:cxn>
                <a:cxn ang="0">
                  <a:pos x="61" y="1568"/>
                </a:cxn>
                <a:cxn ang="0">
                  <a:pos x="71" y="1440"/>
                </a:cxn>
                <a:cxn ang="0">
                  <a:pos x="766" y="451"/>
                </a:cxn>
                <a:cxn ang="0">
                  <a:pos x="798" y="335"/>
                </a:cxn>
                <a:cxn ang="0">
                  <a:pos x="850" y="302"/>
                </a:cxn>
                <a:cxn ang="0">
                  <a:pos x="918" y="219"/>
                </a:cxn>
                <a:cxn ang="0">
                  <a:pos x="998" y="180"/>
                </a:cxn>
                <a:cxn ang="0">
                  <a:pos x="1034" y="89"/>
                </a:cxn>
                <a:cxn ang="0">
                  <a:pos x="1125" y="94"/>
                </a:cxn>
                <a:cxn ang="0">
                  <a:pos x="1252" y="17"/>
                </a:cxn>
                <a:cxn ang="0">
                  <a:pos x="1267" y="111"/>
                </a:cxn>
                <a:cxn ang="0">
                  <a:pos x="1233" y="194"/>
                </a:cxn>
                <a:cxn ang="0">
                  <a:pos x="1329" y="191"/>
                </a:cxn>
                <a:cxn ang="0">
                  <a:pos x="1331" y="100"/>
                </a:cxn>
                <a:cxn ang="0">
                  <a:pos x="1422" y="30"/>
                </a:cxn>
                <a:cxn ang="0">
                  <a:pos x="1385" y="177"/>
                </a:cxn>
                <a:cxn ang="0">
                  <a:pos x="1376" y="252"/>
                </a:cxn>
                <a:cxn ang="0">
                  <a:pos x="1435" y="296"/>
                </a:cxn>
                <a:cxn ang="0">
                  <a:pos x="1514" y="402"/>
                </a:cxn>
                <a:cxn ang="0">
                  <a:pos x="1598" y="532"/>
                </a:cxn>
                <a:cxn ang="0">
                  <a:pos x="1555" y="393"/>
                </a:cxn>
                <a:cxn ang="0">
                  <a:pos x="1607" y="260"/>
                </a:cxn>
                <a:cxn ang="0">
                  <a:pos x="1757" y="249"/>
                </a:cxn>
                <a:cxn ang="0">
                  <a:pos x="1696" y="313"/>
                </a:cxn>
                <a:cxn ang="0">
                  <a:pos x="1748" y="432"/>
                </a:cxn>
                <a:cxn ang="0">
                  <a:pos x="1709" y="510"/>
                </a:cxn>
                <a:cxn ang="0">
                  <a:pos x="1714" y="643"/>
                </a:cxn>
                <a:cxn ang="0">
                  <a:pos x="1823" y="798"/>
                </a:cxn>
                <a:cxn ang="0">
                  <a:pos x="1765" y="915"/>
                </a:cxn>
                <a:cxn ang="0">
                  <a:pos x="1743" y="981"/>
                </a:cxn>
                <a:cxn ang="0">
                  <a:pos x="1866" y="989"/>
                </a:cxn>
                <a:cxn ang="0">
                  <a:pos x="1868" y="1053"/>
                </a:cxn>
                <a:cxn ang="0">
                  <a:pos x="1882" y="1166"/>
                </a:cxn>
                <a:cxn ang="0">
                  <a:pos x="1870" y="1233"/>
                </a:cxn>
                <a:cxn ang="0">
                  <a:pos x="1934" y="1313"/>
                </a:cxn>
                <a:cxn ang="0">
                  <a:pos x="2056" y="1313"/>
                </a:cxn>
                <a:cxn ang="0">
                  <a:pos x="2163" y="1426"/>
                </a:cxn>
                <a:cxn ang="0">
                  <a:pos x="2210" y="1648"/>
                </a:cxn>
                <a:cxn ang="0">
                  <a:pos x="2360" y="2088"/>
                </a:cxn>
                <a:cxn ang="0">
                  <a:pos x="2294" y="2183"/>
                </a:cxn>
              </a:cxnLst>
              <a:rect l="0" t="0" r="r" b="b"/>
              <a:pathLst>
                <a:path w="2360" h="2274">
                  <a:moveTo>
                    <a:pt x="2285" y="2196"/>
                  </a:moveTo>
                  <a:lnTo>
                    <a:pt x="2253" y="2274"/>
                  </a:lnTo>
                  <a:lnTo>
                    <a:pt x="4" y="2106"/>
                  </a:lnTo>
                  <a:lnTo>
                    <a:pt x="41" y="2100"/>
                  </a:lnTo>
                  <a:lnTo>
                    <a:pt x="41" y="2050"/>
                  </a:lnTo>
                  <a:lnTo>
                    <a:pt x="27" y="2000"/>
                  </a:lnTo>
                  <a:lnTo>
                    <a:pt x="0" y="1942"/>
                  </a:lnTo>
                  <a:lnTo>
                    <a:pt x="34" y="1908"/>
                  </a:lnTo>
                  <a:lnTo>
                    <a:pt x="12" y="1861"/>
                  </a:lnTo>
                  <a:lnTo>
                    <a:pt x="48" y="1839"/>
                  </a:lnTo>
                  <a:lnTo>
                    <a:pt x="43" y="1795"/>
                  </a:lnTo>
                  <a:lnTo>
                    <a:pt x="34" y="1767"/>
                  </a:lnTo>
                  <a:lnTo>
                    <a:pt x="52" y="1723"/>
                  </a:lnTo>
                  <a:lnTo>
                    <a:pt x="61" y="1690"/>
                  </a:lnTo>
                  <a:lnTo>
                    <a:pt x="39" y="1667"/>
                  </a:lnTo>
                  <a:lnTo>
                    <a:pt x="66" y="1634"/>
                  </a:lnTo>
                  <a:lnTo>
                    <a:pt x="52" y="1612"/>
                  </a:lnTo>
                  <a:lnTo>
                    <a:pt x="61" y="1568"/>
                  </a:lnTo>
                  <a:lnTo>
                    <a:pt x="48" y="1534"/>
                  </a:lnTo>
                  <a:lnTo>
                    <a:pt x="61" y="1490"/>
                  </a:lnTo>
                  <a:lnTo>
                    <a:pt x="71" y="1440"/>
                  </a:lnTo>
                  <a:lnTo>
                    <a:pt x="71" y="1341"/>
                  </a:lnTo>
                  <a:lnTo>
                    <a:pt x="80" y="1191"/>
                  </a:lnTo>
                  <a:lnTo>
                    <a:pt x="766" y="451"/>
                  </a:lnTo>
                  <a:lnTo>
                    <a:pt x="762" y="363"/>
                  </a:lnTo>
                  <a:lnTo>
                    <a:pt x="771" y="319"/>
                  </a:lnTo>
                  <a:lnTo>
                    <a:pt x="798" y="335"/>
                  </a:lnTo>
                  <a:lnTo>
                    <a:pt x="807" y="330"/>
                  </a:lnTo>
                  <a:lnTo>
                    <a:pt x="843" y="346"/>
                  </a:lnTo>
                  <a:lnTo>
                    <a:pt x="850" y="302"/>
                  </a:lnTo>
                  <a:lnTo>
                    <a:pt x="853" y="280"/>
                  </a:lnTo>
                  <a:lnTo>
                    <a:pt x="909" y="263"/>
                  </a:lnTo>
                  <a:lnTo>
                    <a:pt x="918" y="219"/>
                  </a:lnTo>
                  <a:lnTo>
                    <a:pt x="950" y="208"/>
                  </a:lnTo>
                  <a:lnTo>
                    <a:pt x="957" y="163"/>
                  </a:lnTo>
                  <a:lnTo>
                    <a:pt x="998" y="180"/>
                  </a:lnTo>
                  <a:lnTo>
                    <a:pt x="1020" y="224"/>
                  </a:lnTo>
                  <a:lnTo>
                    <a:pt x="1066" y="166"/>
                  </a:lnTo>
                  <a:lnTo>
                    <a:pt x="1034" y="89"/>
                  </a:lnTo>
                  <a:lnTo>
                    <a:pt x="1029" y="25"/>
                  </a:lnTo>
                  <a:lnTo>
                    <a:pt x="1070" y="0"/>
                  </a:lnTo>
                  <a:lnTo>
                    <a:pt x="1125" y="94"/>
                  </a:lnTo>
                  <a:lnTo>
                    <a:pt x="1184" y="80"/>
                  </a:lnTo>
                  <a:lnTo>
                    <a:pt x="1224" y="36"/>
                  </a:lnTo>
                  <a:lnTo>
                    <a:pt x="1252" y="17"/>
                  </a:lnTo>
                  <a:lnTo>
                    <a:pt x="1286" y="30"/>
                  </a:lnTo>
                  <a:lnTo>
                    <a:pt x="1288" y="80"/>
                  </a:lnTo>
                  <a:lnTo>
                    <a:pt x="1267" y="111"/>
                  </a:lnTo>
                  <a:lnTo>
                    <a:pt x="1242" y="136"/>
                  </a:lnTo>
                  <a:lnTo>
                    <a:pt x="1213" y="150"/>
                  </a:lnTo>
                  <a:lnTo>
                    <a:pt x="1233" y="194"/>
                  </a:lnTo>
                  <a:lnTo>
                    <a:pt x="1274" y="211"/>
                  </a:lnTo>
                  <a:lnTo>
                    <a:pt x="1317" y="219"/>
                  </a:lnTo>
                  <a:lnTo>
                    <a:pt x="1329" y="191"/>
                  </a:lnTo>
                  <a:lnTo>
                    <a:pt x="1349" y="163"/>
                  </a:lnTo>
                  <a:lnTo>
                    <a:pt x="1335" y="138"/>
                  </a:lnTo>
                  <a:lnTo>
                    <a:pt x="1331" y="100"/>
                  </a:lnTo>
                  <a:lnTo>
                    <a:pt x="1344" y="58"/>
                  </a:lnTo>
                  <a:lnTo>
                    <a:pt x="1367" y="36"/>
                  </a:lnTo>
                  <a:lnTo>
                    <a:pt x="1422" y="30"/>
                  </a:lnTo>
                  <a:lnTo>
                    <a:pt x="1412" y="80"/>
                  </a:lnTo>
                  <a:lnTo>
                    <a:pt x="1401" y="102"/>
                  </a:lnTo>
                  <a:lnTo>
                    <a:pt x="1385" y="177"/>
                  </a:lnTo>
                  <a:lnTo>
                    <a:pt x="1417" y="213"/>
                  </a:lnTo>
                  <a:lnTo>
                    <a:pt x="1424" y="255"/>
                  </a:lnTo>
                  <a:lnTo>
                    <a:pt x="1376" y="252"/>
                  </a:lnTo>
                  <a:lnTo>
                    <a:pt x="1363" y="285"/>
                  </a:lnTo>
                  <a:lnTo>
                    <a:pt x="1401" y="319"/>
                  </a:lnTo>
                  <a:lnTo>
                    <a:pt x="1435" y="296"/>
                  </a:lnTo>
                  <a:lnTo>
                    <a:pt x="1471" y="294"/>
                  </a:lnTo>
                  <a:lnTo>
                    <a:pt x="1492" y="341"/>
                  </a:lnTo>
                  <a:lnTo>
                    <a:pt x="1514" y="402"/>
                  </a:lnTo>
                  <a:lnTo>
                    <a:pt x="1546" y="476"/>
                  </a:lnTo>
                  <a:lnTo>
                    <a:pt x="1567" y="535"/>
                  </a:lnTo>
                  <a:lnTo>
                    <a:pt x="1598" y="532"/>
                  </a:lnTo>
                  <a:lnTo>
                    <a:pt x="1603" y="474"/>
                  </a:lnTo>
                  <a:lnTo>
                    <a:pt x="1571" y="435"/>
                  </a:lnTo>
                  <a:lnTo>
                    <a:pt x="1555" y="393"/>
                  </a:lnTo>
                  <a:lnTo>
                    <a:pt x="1562" y="343"/>
                  </a:lnTo>
                  <a:lnTo>
                    <a:pt x="1585" y="294"/>
                  </a:lnTo>
                  <a:lnTo>
                    <a:pt x="1607" y="260"/>
                  </a:lnTo>
                  <a:lnTo>
                    <a:pt x="1653" y="266"/>
                  </a:lnTo>
                  <a:lnTo>
                    <a:pt x="1712" y="244"/>
                  </a:lnTo>
                  <a:lnTo>
                    <a:pt x="1757" y="249"/>
                  </a:lnTo>
                  <a:lnTo>
                    <a:pt x="1766" y="294"/>
                  </a:lnTo>
                  <a:lnTo>
                    <a:pt x="1743" y="310"/>
                  </a:lnTo>
                  <a:lnTo>
                    <a:pt x="1696" y="313"/>
                  </a:lnTo>
                  <a:lnTo>
                    <a:pt x="1700" y="360"/>
                  </a:lnTo>
                  <a:lnTo>
                    <a:pt x="1707" y="404"/>
                  </a:lnTo>
                  <a:lnTo>
                    <a:pt x="1748" y="432"/>
                  </a:lnTo>
                  <a:lnTo>
                    <a:pt x="1739" y="465"/>
                  </a:lnTo>
                  <a:lnTo>
                    <a:pt x="1707" y="463"/>
                  </a:lnTo>
                  <a:lnTo>
                    <a:pt x="1709" y="510"/>
                  </a:lnTo>
                  <a:lnTo>
                    <a:pt x="1721" y="543"/>
                  </a:lnTo>
                  <a:lnTo>
                    <a:pt x="1703" y="576"/>
                  </a:lnTo>
                  <a:lnTo>
                    <a:pt x="1714" y="643"/>
                  </a:lnTo>
                  <a:lnTo>
                    <a:pt x="1748" y="687"/>
                  </a:lnTo>
                  <a:lnTo>
                    <a:pt x="1805" y="742"/>
                  </a:lnTo>
                  <a:lnTo>
                    <a:pt x="1823" y="798"/>
                  </a:lnTo>
                  <a:lnTo>
                    <a:pt x="1780" y="806"/>
                  </a:lnTo>
                  <a:lnTo>
                    <a:pt x="1755" y="864"/>
                  </a:lnTo>
                  <a:lnTo>
                    <a:pt x="1765" y="915"/>
                  </a:lnTo>
                  <a:lnTo>
                    <a:pt x="1741" y="922"/>
                  </a:lnTo>
                  <a:lnTo>
                    <a:pt x="1737" y="964"/>
                  </a:lnTo>
                  <a:lnTo>
                    <a:pt x="1743" y="981"/>
                  </a:lnTo>
                  <a:lnTo>
                    <a:pt x="1793" y="950"/>
                  </a:lnTo>
                  <a:lnTo>
                    <a:pt x="1864" y="953"/>
                  </a:lnTo>
                  <a:lnTo>
                    <a:pt x="1866" y="989"/>
                  </a:lnTo>
                  <a:lnTo>
                    <a:pt x="1839" y="997"/>
                  </a:lnTo>
                  <a:lnTo>
                    <a:pt x="1818" y="1058"/>
                  </a:lnTo>
                  <a:lnTo>
                    <a:pt x="1868" y="1053"/>
                  </a:lnTo>
                  <a:lnTo>
                    <a:pt x="1900" y="1083"/>
                  </a:lnTo>
                  <a:lnTo>
                    <a:pt x="1927" y="1149"/>
                  </a:lnTo>
                  <a:lnTo>
                    <a:pt x="1882" y="1166"/>
                  </a:lnTo>
                  <a:lnTo>
                    <a:pt x="1841" y="1174"/>
                  </a:lnTo>
                  <a:lnTo>
                    <a:pt x="1830" y="1221"/>
                  </a:lnTo>
                  <a:lnTo>
                    <a:pt x="1870" y="1233"/>
                  </a:lnTo>
                  <a:lnTo>
                    <a:pt x="1902" y="1269"/>
                  </a:lnTo>
                  <a:lnTo>
                    <a:pt x="1909" y="1299"/>
                  </a:lnTo>
                  <a:lnTo>
                    <a:pt x="1934" y="1313"/>
                  </a:lnTo>
                  <a:lnTo>
                    <a:pt x="1952" y="1274"/>
                  </a:lnTo>
                  <a:lnTo>
                    <a:pt x="2000" y="1282"/>
                  </a:lnTo>
                  <a:lnTo>
                    <a:pt x="2056" y="1313"/>
                  </a:lnTo>
                  <a:lnTo>
                    <a:pt x="2093" y="1324"/>
                  </a:lnTo>
                  <a:lnTo>
                    <a:pt x="2129" y="1393"/>
                  </a:lnTo>
                  <a:lnTo>
                    <a:pt x="2163" y="1426"/>
                  </a:lnTo>
                  <a:lnTo>
                    <a:pt x="2188" y="1460"/>
                  </a:lnTo>
                  <a:lnTo>
                    <a:pt x="2206" y="1551"/>
                  </a:lnTo>
                  <a:lnTo>
                    <a:pt x="2210" y="1648"/>
                  </a:lnTo>
                  <a:lnTo>
                    <a:pt x="2321" y="2005"/>
                  </a:lnTo>
                  <a:lnTo>
                    <a:pt x="2358" y="2033"/>
                  </a:lnTo>
                  <a:lnTo>
                    <a:pt x="2360" y="2088"/>
                  </a:lnTo>
                  <a:lnTo>
                    <a:pt x="2346" y="2127"/>
                  </a:lnTo>
                  <a:lnTo>
                    <a:pt x="2310" y="2160"/>
                  </a:lnTo>
                  <a:lnTo>
                    <a:pt x="2294" y="2183"/>
                  </a:lnTo>
                  <a:lnTo>
                    <a:pt x="2285" y="219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Text Box 171"/>
            <p:cNvSpPr txBox="1">
              <a:spLocks noChangeArrowheads="1"/>
            </p:cNvSpPr>
            <p:nvPr/>
          </p:nvSpPr>
          <p:spPr bwMode="auto">
            <a:xfrm>
              <a:off x="5674506" y="5028841"/>
              <a:ext cx="20637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Allen</a:t>
              </a:r>
            </a:p>
          </p:txBody>
        </p:sp>
        <p:sp>
          <p:nvSpPr>
            <p:cNvPr id="3244" name="Freeform 172"/>
            <p:cNvSpPr>
              <a:spLocks/>
            </p:cNvSpPr>
            <p:nvPr/>
          </p:nvSpPr>
          <p:spPr bwMode="auto">
            <a:xfrm>
              <a:off x="5692776" y="3182939"/>
              <a:ext cx="620713" cy="852487"/>
            </a:xfrm>
            <a:custGeom>
              <a:avLst/>
              <a:gdLst/>
              <a:ahLst/>
              <a:cxnLst>
                <a:cxn ang="0">
                  <a:pos x="1855" y="636"/>
                </a:cxn>
                <a:cxn ang="0">
                  <a:pos x="1943" y="736"/>
                </a:cxn>
                <a:cxn ang="0">
                  <a:pos x="2027" y="772"/>
                </a:cxn>
                <a:cxn ang="0">
                  <a:pos x="2099" y="864"/>
                </a:cxn>
                <a:cxn ang="0">
                  <a:pos x="2191" y="900"/>
                </a:cxn>
                <a:cxn ang="0">
                  <a:pos x="2299" y="972"/>
                </a:cxn>
                <a:cxn ang="0">
                  <a:pos x="2299" y="1080"/>
                </a:cxn>
                <a:cxn ang="0">
                  <a:pos x="2355" y="1164"/>
                </a:cxn>
                <a:cxn ang="0">
                  <a:pos x="2355" y="1244"/>
                </a:cxn>
                <a:cxn ang="0">
                  <a:pos x="2419" y="1236"/>
                </a:cxn>
                <a:cxn ang="0">
                  <a:pos x="2447" y="1264"/>
                </a:cxn>
                <a:cxn ang="0">
                  <a:pos x="2527" y="1320"/>
                </a:cxn>
                <a:cxn ang="0">
                  <a:pos x="2571" y="1472"/>
                </a:cxn>
                <a:cxn ang="0">
                  <a:pos x="2303" y="1920"/>
                </a:cxn>
                <a:cxn ang="0">
                  <a:pos x="2183" y="1932"/>
                </a:cxn>
                <a:cxn ang="0">
                  <a:pos x="2155" y="2016"/>
                </a:cxn>
                <a:cxn ang="0">
                  <a:pos x="2051" y="2052"/>
                </a:cxn>
                <a:cxn ang="0">
                  <a:pos x="2071" y="2140"/>
                </a:cxn>
                <a:cxn ang="0">
                  <a:pos x="2027" y="2216"/>
                </a:cxn>
                <a:cxn ang="0">
                  <a:pos x="1975" y="2328"/>
                </a:cxn>
                <a:cxn ang="0">
                  <a:pos x="1735" y="2488"/>
                </a:cxn>
                <a:cxn ang="0">
                  <a:pos x="1011" y="3004"/>
                </a:cxn>
                <a:cxn ang="0">
                  <a:pos x="935" y="2968"/>
                </a:cxn>
                <a:cxn ang="0">
                  <a:pos x="927" y="2892"/>
                </a:cxn>
                <a:cxn ang="0">
                  <a:pos x="1003" y="2856"/>
                </a:cxn>
                <a:cxn ang="0">
                  <a:pos x="947" y="2780"/>
                </a:cxn>
                <a:cxn ang="0">
                  <a:pos x="935" y="2708"/>
                </a:cxn>
                <a:cxn ang="0">
                  <a:pos x="679" y="2404"/>
                </a:cxn>
                <a:cxn ang="0">
                  <a:pos x="615" y="2372"/>
                </a:cxn>
                <a:cxn ang="0">
                  <a:pos x="543" y="2408"/>
                </a:cxn>
                <a:cxn ang="0">
                  <a:pos x="479" y="2372"/>
                </a:cxn>
                <a:cxn ang="0">
                  <a:pos x="439" y="2432"/>
                </a:cxn>
                <a:cxn ang="0">
                  <a:pos x="371" y="2408"/>
                </a:cxn>
                <a:cxn ang="0">
                  <a:pos x="339" y="2384"/>
                </a:cxn>
                <a:cxn ang="0">
                  <a:pos x="311" y="2360"/>
                </a:cxn>
                <a:cxn ang="0">
                  <a:pos x="263" y="2322"/>
                </a:cxn>
                <a:cxn ang="0">
                  <a:pos x="179" y="2344"/>
                </a:cxn>
                <a:cxn ang="0">
                  <a:pos x="155" y="2264"/>
                </a:cxn>
                <a:cxn ang="0">
                  <a:pos x="153" y="2214"/>
                </a:cxn>
                <a:cxn ang="0">
                  <a:pos x="90" y="2220"/>
                </a:cxn>
                <a:cxn ang="0">
                  <a:pos x="81" y="2274"/>
                </a:cxn>
                <a:cxn ang="0">
                  <a:pos x="36" y="2289"/>
                </a:cxn>
                <a:cxn ang="0">
                  <a:pos x="0" y="2241"/>
                </a:cxn>
                <a:cxn ang="0">
                  <a:pos x="1161" y="1011"/>
                </a:cxn>
                <a:cxn ang="0">
                  <a:pos x="1179" y="24"/>
                </a:cxn>
                <a:cxn ang="0">
                  <a:pos x="1303" y="4"/>
                </a:cxn>
                <a:cxn ang="0">
                  <a:pos x="1383" y="12"/>
                </a:cxn>
                <a:cxn ang="0">
                  <a:pos x="1479" y="44"/>
                </a:cxn>
                <a:cxn ang="0">
                  <a:pos x="1579" y="112"/>
                </a:cxn>
                <a:cxn ang="0">
                  <a:pos x="1603" y="176"/>
                </a:cxn>
                <a:cxn ang="0">
                  <a:pos x="1579" y="264"/>
                </a:cxn>
                <a:cxn ang="0">
                  <a:pos x="1611" y="352"/>
                </a:cxn>
                <a:cxn ang="0">
                  <a:pos x="1731" y="304"/>
                </a:cxn>
                <a:cxn ang="0">
                  <a:pos x="1803" y="324"/>
                </a:cxn>
                <a:cxn ang="0">
                  <a:pos x="1827" y="420"/>
                </a:cxn>
                <a:cxn ang="0">
                  <a:pos x="1883" y="440"/>
                </a:cxn>
                <a:cxn ang="0">
                  <a:pos x="1911" y="536"/>
                </a:cxn>
                <a:cxn ang="0">
                  <a:pos x="1987" y="612"/>
                </a:cxn>
                <a:cxn ang="0">
                  <a:pos x="1915" y="604"/>
                </a:cxn>
              </a:cxnLst>
              <a:rect l="0" t="0" r="r" b="b"/>
              <a:pathLst>
                <a:path w="2571" h="3064">
                  <a:moveTo>
                    <a:pt x="1871" y="600"/>
                  </a:moveTo>
                  <a:lnTo>
                    <a:pt x="1855" y="636"/>
                  </a:lnTo>
                  <a:lnTo>
                    <a:pt x="1891" y="692"/>
                  </a:lnTo>
                  <a:lnTo>
                    <a:pt x="1943" y="736"/>
                  </a:lnTo>
                  <a:lnTo>
                    <a:pt x="1971" y="784"/>
                  </a:lnTo>
                  <a:lnTo>
                    <a:pt x="2027" y="772"/>
                  </a:lnTo>
                  <a:lnTo>
                    <a:pt x="2051" y="812"/>
                  </a:lnTo>
                  <a:lnTo>
                    <a:pt x="2099" y="864"/>
                  </a:lnTo>
                  <a:lnTo>
                    <a:pt x="2167" y="868"/>
                  </a:lnTo>
                  <a:lnTo>
                    <a:pt x="2191" y="900"/>
                  </a:lnTo>
                  <a:lnTo>
                    <a:pt x="2239" y="948"/>
                  </a:lnTo>
                  <a:lnTo>
                    <a:pt x="2299" y="972"/>
                  </a:lnTo>
                  <a:lnTo>
                    <a:pt x="2303" y="1032"/>
                  </a:lnTo>
                  <a:lnTo>
                    <a:pt x="2299" y="1080"/>
                  </a:lnTo>
                  <a:lnTo>
                    <a:pt x="2307" y="1136"/>
                  </a:lnTo>
                  <a:lnTo>
                    <a:pt x="2355" y="1164"/>
                  </a:lnTo>
                  <a:lnTo>
                    <a:pt x="2327" y="1204"/>
                  </a:lnTo>
                  <a:lnTo>
                    <a:pt x="2355" y="1244"/>
                  </a:lnTo>
                  <a:lnTo>
                    <a:pt x="2391" y="1224"/>
                  </a:lnTo>
                  <a:lnTo>
                    <a:pt x="2419" y="1236"/>
                  </a:lnTo>
                  <a:lnTo>
                    <a:pt x="2427" y="1268"/>
                  </a:lnTo>
                  <a:lnTo>
                    <a:pt x="2447" y="1264"/>
                  </a:lnTo>
                  <a:lnTo>
                    <a:pt x="2487" y="1316"/>
                  </a:lnTo>
                  <a:lnTo>
                    <a:pt x="2527" y="1320"/>
                  </a:lnTo>
                  <a:lnTo>
                    <a:pt x="2551" y="1388"/>
                  </a:lnTo>
                  <a:lnTo>
                    <a:pt x="2571" y="1472"/>
                  </a:lnTo>
                  <a:lnTo>
                    <a:pt x="2403" y="1740"/>
                  </a:lnTo>
                  <a:lnTo>
                    <a:pt x="2303" y="1920"/>
                  </a:lnTo>
                  <a:lnTo>
                    <a:pt x="2251" y="1924"/>
                  </a:lnTo>
                  <a:lnTo>
                    <a:pt x="2183" y="1932"/>
                  </a:lnTo>
                  <a:lnTo>
                    <a:pt x="2151" y="1968"/>
                  </a:lnTo>
                  <a:lnTo>
                    <a:pt x="2155" y="2016"/>
                  </a:lnTo>
                  <a:lnTo>
                    <a:pt x="2091" y="2036"/>
                  </a:lnTo>
                  <a:lnTo>
                    <a:pt x="2051" y="2052"/>
                  </a:lnTo>
                  <a:lnTo>
                    <a:pt x="2043" y="2076"/>
                  </a:lnTo>
                  <a:lnTo>
                    <a:pt x="2071" y="2140"/>
                  </a:lnTo>
                  <a:lnTo>
                    <a:pt x="2019" y="2172"/>
                  </a:lnTo>
                  <a:lnTo>
                    <a:pt x="2027" y="2216"/>
                  </a:lnTo>
                  <a:lnTo>
                    <a:pt x="1979" y="2248"/>
                  </a:lnTo>
                  <a:lnTo>
                    <a:pt x="1975" y="2328"/>
                  </a:lnTo>
                  <a:lnTo>
                    <a:pt x="1891" y="2344"/>
                  </a:lnTo>
                  <a:lnTo>
                    <a:pt x="1735" y="2488"/>
                  </a:lnTo>
                  <a:lnTo>
                    <a:pt x="1671" y="3064"/>
                  </a:lnTo>
                  <a:lnTo>
                    <a:pt x="1011" y="3004"/>
                  </a:lnTo>
                  <a:lnTo>
                    <a:pt x="987" y="2996"/>
                  </a:lnTo>
                  <a:lnTo>
                    <a:pt x="935" y="2968"/>
                  </a:lnTo>
                  <a:lnTo>
                    <a:pt x="939" y="2932"/>
                  </a:lnTo>
                  <a:lnTo>
                    <a:pt x="927" y="2892"/>
                  </a:lnTo>
                  <a:lnTo>
                    <a:pt x="975" y="2892"/>
                  </a:lnTo>
                  <a:lnTo>
                    <a:pt x="1003" y="2856"/>
                  </a:lnTo>
                  <a:lnTo>
                    <a:pt x="939" y="2808"/>
                  </a:lnTo>
                  <a:lnTo>
                    <a:pt x="947" y="2780"/>
                  </a:lnTo>
                  <a:lnTo>
                    <a:pt x="955" y="2748"/>
                  </a:lnTo>
                  <a:lnTo>
                    <a:pt x="935" y="2708"/>
                  </a:lnTo>
                  <a:lnTo>
                    <a:pt x="707" y="2380"/>
                  </a:lnTo>
                  <a:lnTo>
                    <a:pt x="679" y="2404"/>
                  </a:lnTo>
                  <a:lnTo>
                    <a:pt x="659" y="2380"/>
                  </a:lnTo>
                  <a:lnTo>
                    <a:pt x="615" y="2372"/>
                  </a:lnTo>
                  <a:lnTo>
                    <a:pt x="591" y="2408"/>
                  </a:lnTo>
                  <a:lnTo>
                    <a:pt x="543" y="2408"/>
                  </a:lnTo>
                  <a:lnTo>
                    <a:pt x="507" y="2396"/>
                  </a:lnTo>
                  <a:lnTo>
                    <a:pt x="479" y="2372"/>
                  </a:lnTo>
                  <a:lnTo>
                    <a:pt x="443" y="2384"/>
                  </a:lnTo>
                  <a:lnTo>
                    <a:pt x="439" y="2432"/>
                  </a:lnTo>
                  <a:lnTo>
                    <a:pt x="411" y="2416"/>
                  </a:lnTo>
                  <a:lnTo>
                    <a:pt x="371" y="2408"/>
                  </a:lnTo>
                  <a:lnTo>
                    <a:pt x="331" y="2384"/>
                  </a:lnTo>
                  <a:lnTo>
                    <a:pt x="339" y="2384"/>
                  </a:lnTo>
                  <a:lnTo>
                    <a:pt x="343" y="2336"/>
                  </a:lnTo>
                  <a:lnTo>
                    <a:pt x="311" y="2360"/>
                  </a:lnTo>
                  <a:lnTo>
                    <a:pt x="295" y="2336"/>
                  </a:lnTo>
                  <a:lnTo>
                    <a:pt x="263" y="2322"/>
                  </a:lnTo>
                  <a:lnTo>
                    <a:pt x="239" y="2312"/>
                  </a:lnTo>
                  <a:lnTo>
                    <a:pt x="179" y="2344"/>
                  </a:lnTo>
                  <a:lnTo>
                    <a:pt x="175" y="2308"/>
                  </a:lnTo>
                  <a:lnTo>
                    <a:pt x="155" y="2264"/>
                  </a:lnTo>
                  <a:lnTo>
                    <a:pt x="135" y="2200"/>
                  </a:lnTo>
                  <a:lnTo>
                    <a:pt x="153" y="2214"/>
                  </a:lnTo>
                  <a:lnTo>
                    <a:pt x="114" y="2232"/>
                  </a:lnTo>
                  <a:lnTo>
                    <a:pt x="90" y="2220"/>
                  </a:lnTo>
                  <a:lnTo>
                    <a:pt x="66" y="2238"/>
                  </a:lnTo>
                  <a:lnTo>
                    <a:pt x="81" y="2274"/>
                  </a:lnTo>
                  <a:lnTo>
                    <a:pt x="54" y="2271"/>
                  </a:lnTo>
                  <a:lnTo>
                    <a:pt x="36" y="2289"/>
                  </a:lnTo>
                  <a:lnTo>
                    <a:pt x="6" y="2268"/>
                  </a:lnTo>
                  <a:lnTo>
                    <a:pt x="0" y="2241"/>
                  </a:lnTo>
                  <a:lnTo>
                    <a:pt x="537" y="1113"/>
                  </a:lnTo>
                  <a:lnTo>
                    <a:pt x="1161" y="1011"/>
                  </a:lnTo>
                  <a:lnTo>
                    <a:pt x="1278" y="684"/>
                  </a:lnTo>
                  <a:lnTo>
                    <a:pt x="1179" y="24"/>
                  </a:lnTo>
                  <a:lnTo>
                    <a:pt x="1251" y="0"/>
                  </a:lnTo>
                  <a:lnTo>
                    <a:pt x="1303" y="4"/>
                  </a:lnTo>
                  <a:lnTo>
                    <a:pt x="1323" y="32"/>
                  </a:lnTo>
                  <a:lnTo>
                    <a:pt x="1383" y="12"/>
                  </a:lnTo>
                  <a:lnTo>
                    <a:pt x="1443" y="20"/>
                  </a:lnTo>
                  <a:lnTo>
                    <a:pt x="1479" y="44"/>
                  </a:lnTo>
                  <a:lnTo>
                    <a:pt x="1571" y="76"/>
                  </a:lnTo>
                  <a:lnTo>
                    <a:pt x="1579" y="112"/>
                  </a:lnTo>
                  <a:lnTo>
                    <a:pt x="1603" y="148"/>
                  </a:lnTo>
                  <a:lnTo>
                    <a:pt x="1603" y="176"/>
                  </a:lnTo>
                  <a:lnTo>
                    <a:pt x="1583" y="220"/>
                  </a:lnTo>
                  <a:lnTo>
                    <a:pt x="1579" y="264"/>
                  </a:lnTo>
                  <a:lnTo>
                    <a:pt x="1583" y="316"/>
                  </a:lnTo>
                  <a:lnTo>
                    <a:pt x="1611" y="352"/>
                  </a:lnTo>
                  <a:lnTo>
                    <a:pt x="1691" y="296"/>
                  </a:lnTo>
                  <a:lnTo>
                    <a:pt x="1731" y="304"/>
                  </a:lnTo>
                  <a:lnTo>
                    <a:pt x="1771" y="296"/>
                  </a:lnTo>
                  <a:lnTo>
                    <a:pt x="1803" y="324"/>
                  </a:lnTo>
                  <a:lnTo>
                    <a:pt x="1827" y="380"/>
                  </a:lnTo>
                  <a:lnTo>
                    <a:pt x="1827" y="420"/>
                  </a:lnTo>
                  <a:lnTo>
                    <a:pt x="1847" y="444"/>
                  </a:lnTo>
                  <a:lnTo>
                    <a:pt x="1883" y="440"/>
                  </a:lnTo>
                  <a:lnTo>
                    <a:pt x="1923" y="488"/>
                  </a:lnTo>
                  <a:lnTo>
                    <a:pt x="1911" y="536"/>
                  </a:lnTo>
                  <a:lnTo>
                    <a:pt x="1939" y="576"/>
                  </a:lnTo>
                  <a:lnTo>
                    <a:pt x="1987" y="612"/>
                  </a:lnTo>
                  <a:lnTo>
                    <a:pt x="1959" y="632"/>
                  </a:lnTo>
                  <a:lnTo>
                    <a:pt x="1915" y="604"/>
                  </a:lnTo>
                  <a:lnTo>
                    <a:pt x="1871" y="600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Text Box 173"/>
            <p:cNvSpPr txBox="1">
              <a:spLocks noChangeArrowheads="1"/>
            </p:cNvSpPr>
            <p:nvPr/>
          </p:nvSpPr>
          <p:spPr bwMode="auto">
            <a:xfrm>
              <a:off x="5854700" y="3595689"/>
              <a:ext cx="260350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Hardin</a:t>
              </a:r>
            </a:p>
          </p:txBody>
        </p:sp>
        <p:sp>
          <p:nvSpPr>
            <p:cNvPr id="3246" name="Freeform 174"/>
            <p:cNvSpPr>
              <a:spLocks/>
            </p:cNvSpPr>
            <p:nvPr/>
          </p:nvSpPr>
          <p:spPr bwMode="auto">
            <a:xfrm>
              <a:off x="5284788" y="3121025"/>
              <a:ext cx="550862" cy="730250"/>
            </a:xfrm>
            <a:custGeom>
              <a:avLst/>
              <a:gdLst/>
              <a:ahLst/>
              <a:cxnLst>
                <a:cxn ang="0">
                  <a:pos x="648" y="147"/>
                </a:cxn>
                <a:cxn ang="0">
                  <a:pos x="708" y="6"/>
                </a:cxn>
                <a:cxn ang="0">
                  <a:pos x="801" y="0"/>
                </a:cxn>
                <a:cxn ang="0">
                  <a:pos x="1263" y="426"/>
                </a:cxn>
                <a:cxn ang="0">
                  <a:pos x="1944" y="1002"/>
                </a:cxn>
                <a:cxn ang="0">
                  <a:pos x="1746" y="2442"/>
                </a:cxn>
                <a:cxn ang="0">
                  <a:pos x="1683" y="2478"/>
                </a:cxn>
                <a:cxn ang="0">
                  <a:pos x="1620" y="2454"/>
                </a:cxn>
                <a:cxn ang="0">
                  <a:pos x="1584" y="2529"/>
                </a:cxn>
                <a:cxn ang="0">
                  <a:pos x="1530" y="2517"/>
                </a:cxn>
                <a:cxn ang="0">
                  <a:pos x="1470" y="2475"/>
                </a:cxn>
                <a:cxn ang="0">
                  <a:pos x="1452" y="2478"/>
                </a:cxn>
                <a:cxn ang="0">
                  <a:pos x="1422" y="2556"/>
                </a:cxn>
                <a:cxn ang="0">
                  <a:pos x="1440" y="2622"/>
                </a:cxn>
                <a:cxn ang="0">
                  <a:pos x="1365" y="2604"/>
                </a:cxn>
                <a:cxn ang="0">
                  <a:pos x="1344" y="2583"/>
                </a:cxn>
                <a:cxn ang="0">
                  <a:pos x="1278" y="2598"/>
                </a:cxn>
                <a:cxn ang="0">
                  <a:pos x="1278" y="2553"/>
                </a:cxn>
                <a:cxn ang="0">
                  <a:pos x="1218" y="2601"/>
                </a:cxn>
                <a:cxn ang="0">
                  <a:pos x="1176" y="2541"/>
                </a:cxn>
                <a:cxn ang="0">
                  <a:pos x="1116" y="2532"/>
                </a:cxn>
                <a:cxn ang="0">
                  <a:pos x="1056" y="2553"/>
                </a:cxn>
                <a:cxn ang="0">
                  <a:pos x="1044" y="2517"/>
                </a:cxn>
                <a:cxn ang="0">
                  <a:pos x="1023" y="2478"/>
                </a:cxn>
                <a:cxn ang="0">
                  <a:pos x="987" y="2514"/>
                </a:cxn>
                <a:cxn ang="0">
                  <a:pos x="921" y="2508"/>
                </a:cxn>
                <a:cxn ang="0">
                  <a:pos x="978" y="2457"/>
                </a:cxn>
                <a:cxn ang="0">
                  <a:pos x="927" y="2478"/>
                </a:cxn>
                <a:cxn ang="0">
                  <a:pos x="849" y="2448"/>
                </a:cxn>
                <a:cxn ang="0">
                  <a:pos x="905" y="2433"/>
                </a:cxn>
                <a:cxn ang="0">
                  <a:pos x="833" y="2413"/>
                </a:cxn>
                <a:cxn ang="0">
                  <a:pos x="833" y="2349"/>
                </a:cxn>
                <a:cxn ang="0">
                  <a:pos x="749" y="2417"/>
                </a:cxn>
                <a:cxn ang="0">
                  <a:pos x="789" y="2345"/>
                </a:cxn>
                <a:cxn ang="0">
                  <a:pos x="741" y="2281"/>
                </a:cxn>
                <a:cxn ang="0">
                  <a:pos x="709" y="2317"/>
                </a:cxn>
                <a:cxn ang="0">
                  <a:pos x="629" y="2333"/>
                </a:cxn>
                <a:cxn ang="0">
                  <a:pos x="605" y="2433"/>
                </a:cxn>
                <a:cxn ang="0">
                  <a:pos x="673" y="2429"/>
                </a:cxn>
                <a:cxn ang="0">
                  <a:pos x="629" y="2481"/>
                </a:cxn>
                <a:cxn ang="0">
                  <a:pos x="545" y="2445"/>
                </a:cxn>
                <a:cxn ang="0">
                  <a:pos x="473" y="2433"/>
                </a:cxn>
                <a:cxn ang="0">
                  <a:pos x="445" y="2453"/>
                </a:cxn>
                <a:cxn ang="0">
                  <a:pos x="477" y="2529"/>
                </a:cxn>
                <a:cxn ang="0">
                  <a:pos x="345" y="2625"/>
                </a:cxn>
                <a:cxn ang="0">
                  <a:pos x="249" y="2505"/>
                </a:cxn>
                <a:cxn ang="0">
                  <a:pos x="219" y="2445"/>
                </a:cxn>
                <a:cxn ang="0">
                  <a:pos x="153" y="2319"/>
                </a:cxn>
                <a:cxn ang="0">
                  <a:pos x="228" y="2121"/>
                </a:cxn>
                <a:cxn ang="0">
                  <a:pos x="60" y="1149"/>
                </a:cxn>
                <a:cxn ang="0">
                  <a:pos x="132" y="1113"/>
                </a:cxn>
                <a:cxn ang="0">
                  <a:pos x="207" y="1089"/>
                </a:cxn>
                <a:cxn ang="0">
                  <a:pos x="252" y="1059"/>
                </a:cxn>
                <a:cxn ang="0">
                  <a:pos x="324" y="996"/>
                </a:cxn>
                <a:cxn ang="0">
                  <a:pos x="330" y="933"/>
                </a:cxn>
                <a:cxn ang="0">
                  <a:pos x="339" y="831"/>
                </a:cxn>
                <a:cxn ang="0">
                  <a:pos x="342" y="732"/>
                </a:cxn>
                <a:cxn ang="0">
                  <a:pos x="405" y="669"/>
                </a:cxn>
                <a:cxn ang="0">
                  <a:pos x="489" y="663"/>
                </a:cxn>
                <a:cxn ang="0">
                  <a:pos x="597" y="702"/>
                </a:cxn>
                <a:cxn ang="0">
                  <a:pos x="723" y="645"/>
                </a:cxn>
                <a:cxn ang="0">
                  <a:pos x="708" y="537"/>
                </a:cxn>
                <a:cxn ang="0">
                  <a:pos x="660" y="441"/>
                </a:cxn>
              </a:cxnLst>
              <a:rect l="0" t="0" r="r" b="b"/>
              <a:pathLst>
                <a:path w="2271" h="2628">
                  <a:moveTo>
                    <a:pt x="660" y="441"/>
                  </a:moveTo>
                  <a:lnTo>
                    <a:pt x="648" y="147"/>
                  </a:lnTo>
                  <a:lnTo>
                    <a:pt x="660" y="51"/>
                  </a:lnTo>
                  <a:lnTo>
                    <a:pt x="708" y="6"/>
                  </a:lnTo>
                  <a:lnTo>
                    <a:pt x="744" y="0"/>
                  </a:lnTo>
                  <a:lnTo>
                    <a:pt x="801" y="0"/>
                  </a:lnTo>
                  <a:lnTo>
                    <a:pt x="822" y="33"/>
                  </a:lnTo>
                  <a:lnTo>
                    <a:pt x="1263" y="426"/>
                  </a:lnTo>
                  <a:lnTo>
                    <a:pt x="1869" y="912"/>
                  </a:lnTo>
                  <a:lnTo>
                    <a:pt x="1944" y="1002"/>
                  </a:lnTo>
                  <a:lnTo>
                    <a:pt x="2271" y="1326"/>
                  </a:lnTo>
                  <a:lnTo>
                    <a:pt x="1746" y="2442"/>
                  </a:lnTo>
                  <a:lnTo>
                    <a:pt x="1716" y="2451"/>
                  </a:lnTo>
                  <a:lnTo>
                    <a:pt x="1683" y="2478"/>
                  </a:lnTo>
                  <a:lnTo>
                    <a:pt x="1650" y="2445"/>
                  </a:lnTo>
                  <a:lnTo>
                    <a:pt x="1620" y="2454"/>
                  </a:lnTo>
                  <a:lnTo>
                    <a:pt x="1617" y="2493"/>
                  </a:lnTo>
                  <a:lnTo>
                    <a:pt x="1584" y="2529"/>
                  </a:lnTo>
                  <a:lnTo>
                    <a:pt x="1569" y="2478"/>
                  </a:lnTo>
                  <a:lnTo>
                    <a:pt x="1530" y="2517"/>
                  </a:lnTo>
                  <a:lnTo>
                    <a:pt x="1518" y="2472"/>
                  </a:lnTo>
                  <a:lnTo>
                    <a:pt x="1470" y="2475"/>
                  </a:lnTo>
                  <a:lnTo>
                    <a:pt x="1449" y="2442"/>
                  </a:lnTo>
                  <a:lnTo>
                    <a:pt x="1452" y="2478"/>
                  </a:lnTo>
                  <a:lnTo>
                    <a:pt x="1416" y="2475"/>
                  </a:lnTo>
                  <a:lnTo>
                    <a:pt x="1422" y="2556"/>
                  </a:lnTo>
                  <a:lnTo>
                    <a:pt x="1401" y="2595"/>
                  </a:lnTo>
                  <a:lnTo>
                    <a:pt x="1440" y="2622"/>
                  </a:lnTo>
                  <a:lnTo>
                    <a:pt x="1371" y="2628"/>
                  </a:lnTo>
                  <a:lnTo>
                    <a:pt x="1365" y="2604"/>
                  </a:lnTo>
                  <a:lnTo>
                    <a:pt x="1365" y="2568"/>
                  </a:lnTo>
                  <a:lnTo>
                    <a:pt x="1344" y="2583"/>
                  </a:lnTo>
                  <a:lnTo>
                    <a:pt x="1308" y="2619"/>
                  </a:lnTo>
                  <a:lnTo>
                    <a:pt x="1278" y="2598"/>
                  </a:lnTo>
                  <a:lnTo>
                    <a:pt x="1287" y="2577"/>
                  </a:lnTo>
                  <a:lnTo>
                    <a:pt x="1278" y="2553"/>
                  </a:lnTo>
                  <a:lnTo>
                    <a:pt x="1251" y="2574"/>
                  </a:lnTo>
                  <a:lnTo>
                    <a:pt x="1218" y="2601"/>
                  </a:lnTo>
                  <a:lnTo>
                    <a:pt x="1170" y="2598"/>
                  </a:lnTo>
                  <a:lnTo>
                    <a:pt x="1176" y="2541"/>
                  </a:lnTo>
                  <a:lnTo>
                    <a:pt x="1131" y="2553"/>
                  </a:lnTo>
                  <a:lnTo>
                    <a:pt x="1116" y="2532"/>
                  </a:lnTo>
                  <a:lnTo>
                    <a:pt x="1095" y="2541"/>
                  </a:lnTo>
                  <a:lnTo>
                    <a:pt x="1056" y="2553"/>
                  </a:lnTo>
                  <a:lnTo>
                    <a:pt x="1068" y="2508"/>
                  </a:lnTo>
                  <a:lnTo>
                    <a:pt x="1044" y="2517"/>
                  </a:lnTo>
                  <a:lnTo>
                    <a:pt x="1002" y="2544"/>
                  </a:lnTo>
                  <a:lnTo>
                    <a:pt x="1023" y="2478"/>
                  </a:lnTo>
                  <a:lnTo>
                    <a:pt x="999" y="2484"/>
                  </a:lnTo>
                  <a:lnTo>
                    <a:pt x="987" y="2514"/>
                  </a:lnTo>
                  <a:lnTo>
                    <a:pt x="951" y="2532"/>
                  </a:lnTo>
                  <a:lnTo>
                    <a:pt x="921" y="2508"/>
                  </a:lnTo>
                  <a:lnTo>
                    <a:pt x="942" y="2499"/>
                  </a:lnTo>
                  <a:lnTo>
                    <a:pt x="978" y="2457"/>
                  </a:lnTo>
                  <a:lnTo>
                    <a:pt x="945" y="2448"/>
                  </a:lnTo>
                  <a:lnTo>
                    <a:pt x="927" y="2478"/>
                  </a:lnTo>
                  <a:lnTo>
                    <a:pt x="879" y="2472"/>
                  </a:lnTo>
                  <a:lnTo>
                    <a:pt x="849" y="2448"/>
                  </a:lnTo>
                  <a:lnTo>
                    <a:pt x="867" y="2448"/>
                  </a:lnTo>
                  <a:lnTo>
                    <a:pt x="905" y="2433"/>
                  </a:lnTo>
                  <a:lnTo>
                    <a:pt x="885" y="2413"/>
                  </a:lnTo>
                  <a:lnTo>
                    <a:pt x="833" y="2413"/>
                  </a:lnTo>
                  <a:lnTo>
                    <a:pt x="865" y="2377"/>
                  </a:lnTo>
                  <a:lnTo>
                    <a:pt x="833" y="2349"/>
                  </a:lnTo>
                  <a:lnTo>
                    <a:pt x="773" y="2397"/>
                  </a:lnTo>
                  <a:lnTo>
                    <a:pt x="749" y="2417"/>
                  </a:lnTo>
                  <a:lnTo>
                    <a:pt x="761" y="2385"/>
                  </a:lnTo>
                  <a:lnTo>
                    <a:pt x="789" y="2345"/>
                  </a:lnTo>
                  <a:lnTo>
                    <a:pt x="769" y="2297"/>
                  </a:lnTo>
                  <a:lnTo>
                    <a:pt x="741" y="2281"/>
                  </a:lnTo>
                  <a:lnTo>
                    <a:pt x="741" y="2317"/>
                  </a:lnTo>
                  <a:lnTo>
                    <a:pt x="709" y="2317"/>
                  </a:lnTo>
                  <a:lnTo>
                    <a:pt x="677" y="2341"/>
                  </a:lnTo>
                  <a:lnTo>
                    <a:pt x="629" y="2333"/>
                  </a:lnTo>
                  <a:lnTo>
                    <a:pt x="609" y="2385"/>
                  </a:lnTo>
                  <a:lnTo>
                    <a:pt x="605" y="2433"/>
                  </a:lnTo>
                  <a:lnTo>
                    <a:pt x="649" y="2405"/>
                  </a:lnTo>
                  <a:lnTo>
                    <a:pt x="673" y="2429"/>
                  </a:lnTo>
                  <a:lnTo>
                    <a:pt x="653" y="2457"/>
                  </a:lnTo>
                  <a:lnTo>
                    <a:pt x="629" y="2481"/>
                  </a:lnTo>
                  <a:lnTo>
                    <a:pt x="549" y="2489"/>
                  </a:lnTo>
                  <a:lnTo>
                    <a:pt x="545" y="2445"/>
                  </a:lnTo>
                  <a:lnTo>
                    <a:pt x="525" y="2433"/>
                  </a:lnTo>
                  <a:lnTo>
                    <a:pt x="473" y="2433"/>
                  </a:lnTo>
                  <a:lnTo>
                    <a:pt x="429" y="2421"/>
                  </a:lnTo>
                  <a:lnTo>
                    <a:pt x="445" y="2453"/>
                  </a:lnTo>
                  <a:lnTo>
                    <a:pt x="449" y="2489"/>
                  </a:lnTo>
                  <a:lnTo>
                    <a:pt x="477" y="2529"/>
                  </a:lnTo>
                  <a:lnTo>
                    <a:pt x="417" y="2581"/>
                  </a:lnTo>
                  <a:lnTo>
                    <a:pt x="345" y="2625"/>
                  </a:lnTo>
                  <a:lnTo>
                    <a:pt x="315" y="2547"/>
                  </a:lnTo>
                  <a:lnTo>
                    <a:pt x="249" y="2505"/>
                  </a:lnTo>
                  <a:lnTo>
                    <a:pt x="261" y="2469"/>
                  </a:lnTo>
                  <a:lnTo>
                    <a:pt x="219" y="2445"/>
                  </a:lnTo>
                  <a:lnTo>
                    <a:pt x="243" y="2391"/>
                  </a:lnTo>
                  <a:lnTo>
                    <a:pt x="153" y="2319"/>
                  </a:lnTo>
                  <a:lnTo>
                    <a:pt x="189" y="2091"/>
                  </a:lnTo>
                  <a:lnTo>
                    <a:pt x="228" y="2121"/>
                  </a:lnTo>
                  <a:lnTo>
                    <a:pt x="0" y="1392"/>
                  </a:lnTo>
                  <a:lnTo>
                    <a:pt x="60" y="1149"/>
                  </a:lnTo>
                  <a:lnTo>
                    <a:pt x="96" y="1110"/>
                  </a:lnTo>
                  <a:lnTo>
                    <a:pt x="132" y="1113"/>
                  </a:lnTo>
                  <a:lnTo>
                    <a:pt x="174" y="1116"/>
                  </a:lnTo>
                  <a:lnTo>
                    <a:pt x="207" y="1089"/>
                  </a:lnTo>
                  <a:lnTo>
                    <a:pt x="237" y="1101"/>
                  </a:lnTo>
                  <a:lnTo>
                    <a:pt x="252" y="1059"/>
                  </a:lnTo>
                  <a:lnTo>
                    <a:pt x="279" y="1056"/>
                  </a:lnTo>
                  <a:lnTo>
                    <a:pt x="324" y="996"/>
                  </a:lnTo>
                  <a:lnTo>
                    <a:pt x="342" y="954"/>
                  </a:lnTo>
                  <a:lnTo>
                    <a:pt x="330" y="933"/>
                  </a:lnTo>
                  <a:lnTo>
                    <a:pt x="339" y="888"/>
                  </a:lnTo>
                  <a:lnTo>
                    <a:pt x="339" y="831"/>
                  </a:lnTo>
                  <a:lnTo>
                    <a:pt x="324" y="777"/>
                  </a:lnTo>
                  <a:lnTo>
                    <a:pt x="342" y="732"/>
                  </a:lnTo>
                  <a:lnTo>
                    <a:pt x="372" y="696"/>
                  </a:lnTo>
                  <a:lnTo>
                    <a:pt x="405" y="669"/>
                  </a:lnTo>
                  <a:lnTo>
                    <a:pt x="447" y="669"/>
                  </a:lnTo>
                  <a:lnTo>
                    <a:pt x="489" y="663"/>
                  </a:lnTo>
                  <a:lnTo>
                    <a:pt x="537" y="687"/>
                  </a:lnTo>
                  <a:lnTo>
                    <a:pt x="597" y="702"/>
                  </a:lnTo>
                  <a:lnTo>
                    <a:pt x="657" y="690"/>
                  </a:lnTo>
                  <a:lnTo>
                    <a:pt x="723" y="645"/>
                  </a:lnTo>
                  <a:lnTo>
                    <a:pt x="723" y="588"/>
                  </a:lnTo>
                  <a:lnTo>
                    <a:pt x="708" y="537"/>
                  </a:lnTo>
                  <a:lnTo>
                    <a:pt x="669" y="498"/>
                  </a:lnTo>
                  <a:lnTo>
                    <a:pt x="660" y="441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Text Box 175"/>
            <p:cNvSpPr txBox="1">
              <a:spLocks noChangeArrowheads="1"/>
            </p:cNvSpPr>
            <p:nvPr/>
          </p:nvSpPr>
          <p:spPr bwMode="auto">
            <a:xfrm>
              <a:off x="5301307" y="3501662"/>
              <a:ext cx="473075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Breckinridge</a:t>
              </a:r>
            </a:p>
          </p:txBody>
        </p:sp>
        <p:sp>
          <p:nvSpPr>
            <p:cNvPr id="3248" name="Freeform 176"/>
            <p:cNvSpPr>
              <a:spLocks/>
            </p:cNvSpPr>
            <p:nvPr/>
          </p:nvSpPr>
          <p:spPr bwMode="auto">
            <a:xfrm>
              <a:off x="5283198" y="3751680"/>
              <a:ext cx="679450" cy="460375"/>
            </a:xfrm>
            <a:custGeom>
              <a:avLst/>
              <a:gdLst/>
              <a:ahLst/>
              <a:cxnLst>
                <a:cxn ang="0">
                  <a:pos x="2074" y="1533"/>
                </a:cxn>
                <a:cxn ang="0">
                  <a:pos x="2218" y="1561"/>
                </a:cxn>
                <a:cxn ang="0">
                  <a:pos x="2232" y="1495"/>
                </a:cxn>
                <a:cxn ang="0">
                  <a:pos x="2298" y="1515"/>
                </a:cxn>
                <a:cxn ang="0">
                  <a:pos x="2396" y="1509"/>
                </a:cxn>
                <a:cxn ang="0">
                  <a:pos x="2492" y="1589"/>
                </a:cxn>
                <a:cxn ang="0">
                  <a:pos x="2450" y="1521"/>
                </a:cxn>
                <a:cxn ang="0">
                  <a:pos x="2470" y="1503"/>
                </a:cxn>
                <a:cxn ang="0">
                  <a:pos x="2526" y="1467"/>
                </a:cxn>
                <a:cxn ang="0">
                  <a:pos x="2584" y="1519"/>
                </a:cxn>
                <a:cxn ang="0">
                  <a:pos x="2598" y="1435"/>
                </a:cxn>
                <a:cxn ang="0">
                  <a:pos x="2630" y="1343"/>
                </a:cxn>
                <a:cxn ang="0">
                  <a:pos x="2586" y="1267"/>
                </a:cxn>
                <a:cxn ang="0">
                  <a:pos x="2672" y="1245"/>
                </a:cxn>
                <a:cxn ang="0">
                  <a:pos x="2738" y="1263"/>
                </a:cxn>
                <a:cxn ang="0">
                  <a:pos x="2772" y="1245"/>
                </a:cxn>
                <a:cxn ang="0">
                  <a:pos x="2708" y="1189"/>
                </a:cxn>
                <a:cxn ang="0">
                  <a:pos x="2748" y="1105"/>
                </a:cxn>
                <a:cxn ang="0">
                  <a:pos x="2716" y="1017"/>
                </a:cxn>
                <a:cxn ang="0">
                  <a:pos x="2692" y="951"/>
                </a:cxn>
                <a:cxn ang="0">
                  <a:pos x="2610" y="823"/>
                </a:cxn>
                <a:cxn ang="0">
                  <a:pos x="2620" y="729"/>
                </a:cxn>
                <a:cxn ang="0">
                  <a:pos x="2386" y="307"/>
                </a:cxn>
                <a:cxn ang="0">
                  <a:pos x="2300" y="301"/>
                </a:cxn>
                <a:cxn ang="0">
                  <a:pos x="2212" y="335"/>
                </a:cxn>
                <a:cxn ang="0">
                  <a:pos x="2122" y="363"/>
                </a:cxn>
                <a:cxn ang="0">
                  <a:pos x="2028" y="321"/>
                </a:cxn>
                <a:cxn ang="0">
                  <a:pos x="1992" y="293"/>
                </a:cxn>
                <a:cxn ang="0">
                  <a:pos x="1860" y="245"/>
                </a:cxn>
                <a:cxn ang="0">
                  <a:pos x="1836" y="141"/>
                </a:cxn>
                <a:cxn ang="0">
                  <a:pos x="1768" y="153"/>
                </a:cxn>
                <a:cxn ang="0">
                  <a:pos x="1766" y="215"/>
                </a:cxn>
                <a:cxn ang="0">
                  <a:pos x="1688" y="203"/>
                </a:cxn>
                <a:cxn ang="0">
                  <a:pos x="1630" y="197"/>
                </a:cxn>
                <a:cxn ang="0">
                  <a:pos x="1531" y="248"/>
                </a:cxn>
                <a:cxn ang="0">
                  <a:pos x="1417" y="194"/>
                </a:cxn>
                <a:cxn ang="0">
                  <a:pos x="1364" y="212"/>
                </a:cxn>
                <a:cxn ang="0">
                  <a:pos x="1348" y="314"/>
                </a:cxn>
                <a:cxn ang="0">
                  <a:pos x="1312" y="323"/>
                </a:cxn>
                <a:cxn ang="0">
                  <a:pos x="1225" y="317"/>
                </a:cxn>
                <a:cxn ang="0">
                  <a:pos x="1165" y="320"/>
                </a:cxn>
                <a:cxn ang="0">
                  <a:pos x="1123" y="260"/>
                </a:cxn>
                <a:cxn ang="0">
                  <a:pos x="1003" y="272"/>
                </a:cxn>
                <a:cxn ang="0">
                  <a:pos x="970" y="197"/>
                </a:cxn>
                <a:cxn ang="0">
                  <a:pos x="868" y="227"/>
                </a:cxn>
                <a:cxn ang="0">
                  <a:pos x="874" y="197"/>
                </a:cxn>
                <a:cxn ang="0">
                  <a:pos x="852" y="152"/>
                </a:cxn>
                <a:cxn ang="0">
                  <a:pos x="780" y="68"/>
                </a:cxn>
                <a:cxn ang="0">
                  <a:pos x="736" y="64"/>
                </a:cxn>
                <a:cxn ang="0">
                  <a:pos x="656" y="36"/>
                </a:cxn>
                <a:cxn ang="0">
                  <a:pos x="552" y="152"/>
                </a:cxn>
                <a:cxn ang="0">
                  <a:pos x="576" y="200"/>
                </a:cxn>
                <a:cxn ang="0">
                  <a:pos x="420" y="152"/>
                </a:cxn>
                <a:cxn ang="0">
                  <a:pos x="424" y="248"/>
                </a:cxn>
                <a:cxn ang="0">
                  <a:pos x="374" y="383"/>
                </a:cxn>
                <a:cxn ang="0">
                  <a:pos x="322" y="429"/>
                </a:cxn>
                <a:cxn ang="0">
                  <a:pos x="258" y="433"/>
                </a:cxn>
                <a:cxn ang="0">
                  <a:pos x="136" y="327"/>
                </a:cxn>
                <a:cxn ang="0">
                  <a:pos x="8" y="401"/>
                </a:cxn>
                <a:cxn ang="0">
                  <a:pos x="252" y="1249"/>
                </a:cxn>
                <a:cxn ang="0">
                  <a:pos x="2026" y="1593"/>
                </a:cxn>
              </a:cxnLst>
              <a:rect l="0" t="0" r="r" b="b"/>
              <a:pathLst>
                <a:path w="2812" h="1653">
                  <a:moveTo>
                    <a:pt x="2026" y="1593"/>
                  </a:moveTo>
                  <a:lnTo>
                    <a:pt x="2054" y="1615"/>
                  </a:lnTo>
                  <a:lnTo>
                    <a:pt x="2060" y="1563"/>
                  </a:lnTo>
                  <a:lnTo>
                    <a:pt x="2074" y="1533"/>
                  </a:lnTo>
                  <a:lnTo>
                    <a:pt x="2114" y="1567"/>
                  </a:lnTo>
                  <a:lnTo>
                    <a:pt x="2150" y="1585"/>
                  </a:lnTo>
                  <a:lnTo>
                    <a:pt x="2184" y="1565"/>
                  </a:lnTo>
                  <a:lnTo>
                    <a:pt x="2218" y="1561"/>
                  </a:lnTo>
                  <a:lnTo>
                    <a:pt x="2216" y="1529"/>
                  </a:lnTo>
                  <a:lnTo>
                    <a:pt x="2188" y="1485"/>
                  </a:lnTo>
                  <a:lnTo>
                    <a:pt x="2202" y="1479"/>
                  </a:lnTo>
                  <a:lnTo>
                    <a:pt x="2232" y="1495"/>
                  </a:lnTo>
                  <a:lnTo>
                    <a:pt x="2244" y="1511"/>
                  </a:lnTo>
                  <a:lnTo>
                    <a:pt x="2252" y="1483"/>
                  </a:lnTo>
                  <a:lnTo>
                    <a:pt x="2274" y="1519"/>
                  </a:lnTo>
                  <a:lnTo>
                    <a:pt x="2298" y="1515"/>
                  </a:lnTo>
                  <a:lnTo>
                    <a:pt x="2324" y="1547"/>
                  </a:lnTo>
                  <a:lnTo>
                    <a:pt x="2350" y="1535"/>
                  </a:lnTo>
                  <a:lnTo>
                    <a:pt x="2370" y="1501"/>
                  </a:lnTo>
                  <a:lnTo>
                    <a:pt x="2396" y="1509"/>
                  </a:lnTo>
                  <a:lnTo>
                    <a:pt x="2384" y="1539"/>
                  </a:lnTo>
                  <a:lnTo>
                    <a:pt x="2410" y="1559"/>
                  </a:lnTo>
                  <a:lnTo>
                    <a:pt x="2444" y="1579"/>
                  </a:lnTo>
                  <a:lnTo>
                    <a:pt x="2492" y="1589"/>
                  </a:lnTo>
                  <a:lnTo>
                    <a:pt x="2484" y="1561"/>
                  </a:lnTo>
                  <a:lnTo>
                    <a:pt x="2450" y="1559"/>
                  </a:lnTo>
                  <a:lnTo>
                    <a:pt x="2434" y="1537"/>
                  </a:lnTo>
                  <a:lnTo>
                    <a:pt x="2450" y="1521"/>
                  </a:lnTo>
                  <a:lnTo>
                    <a:pt x="2434" y="1493"/>
                  </a:lnTo>
                  <a:lnTo>
                    <a:pt x="2444" y="1469"/>
                  </a:lnTo>
                  <a:lnTo>
                    <a:pt x="2462" y="1467"/>
                  </a:lnTo>
                  <a:lnTo>
                    <a:pt x="2470" y="1503"/>
                  </a:lnTo>
                  <a:lnTo>
                    <a:pt x="2508" y="1531"/>
                  </a:lnTo>
                  <a:lnTo>
                    <a:pt x="2498" y="1479"/>
                  </a:lnTo>
                  <a:lnTo>
                    <a:pt x="2508" y="1471"/>
                  </a:lnTo>
                  <a:lnTo>
                    <a:pt x="2526" y="1467"/>
                  </a:lnTo>
                  <a:lnTo>
                    <a:pt x="2542" y="1469"/>
                  </a:lnTo>
                  <a:lnTo>
                    <a:pt x="2530" y="1513"/>
                  </a:lnTo>
                  <a:lnTo>
                    <a:pt x="2564" y="1531"/>
                  </a:lnTo>
                  <a:lnTo>
                    <a:pt x="2584" y="1519"/>
                  </a:lnTo>
                  <a:lnTo>
                    <a:pt x="2568" y="1493"/>
                  </a:lnTo>
                  <a:lnTo>
                    <a:pt x="2612" y="1473"/>
                  </a:lnTo>
                  <a:lnTo>
                    <a:pt x="2594" y="1455"/>
                  </a:lnTo>
                  <a:lnTo>
                    <a:pt x="2598" y="1435"/>
                  </a:lnTo>
                  <a:lnTo>
                    <a:pt x="2620" y="1413"/>
                  </a:lnTo>
                  <a:lnTo>
                    <a:pt x="2586" y="1387"/>
                  </a:lnTo>
                  <a:lnTo>
                    <a:pt x="2598" y="1357"/>
                  </a:lnTo>
                  <a:lnTo>
                    <a:pt x="2630" y="1343"/>
                  </a:lnTo>
                  <a:lnTo>
                    <a:pt x="2588" y="1331"/>
                  </a:lnTo>
                  <a:lnTo>
                    <a:pt x="2578" y="1301"/>
                  </a:lnTo>
                  <a:lnTo>
                    <a:pt x="2612" y="1297"/>
                  </a:lnTo>
                  <a:lnTo>
                    <a:pt x="2586" y="1267"/>
                  </a:lnTo>
                  <a:lnTo>
                    <a:pt x="2620" y="1267"/>
                  </a:lnTo>
                  <a:lnTo>
                    <a:pt x="2660" y="1289"/>
                  </a:lnTo>
                  <a:lnTo>
                    <a:pt x="2648" y="1253"/>
                  </a:lnTo>
                  <a:lnTo>
                    <a:pt x="2672" y="1245"/>
                  </a:lnTo>
                  <a:lnTo>
                    <a:pt x="2692" y="1301"/>
                  </a:lnTo>
                  <a:lnTo>
                    <a:pt x="2718" y="1301"/>
                  </a:lnTo>
                  <a:lnTo>
                    <a:pt x="2748" y="1275"/>
                  </a:lnTo>
                  <a:lnTo>
                    <a:pt x="2738" y="1263"/>
                  </a:lnTo>
                  <a:lnTo>
                    <a:pt x="2712" y="1267"/>
                  </a:lnTo>
                  <a:lnTo>
                    <a:pt x="2704" y="1243"/>
                  </a:lnTo>
                  <a:lnTo>
                    <a:pt x="2724" y="1235"/>
                  </a:lnTo>
                  <a:lnTo>
                    <a:pt x="2772" y="1245"/>
                  </a:lnTo>
                  <a:lnTo>
                    <a:pt x="2812" y="1227"/>
                  </a:lnTo>
                  <a:lnTo>
                    <a:pt x="2782" y="1215"/>
                  </a:lnTo>
                  <a:lnTo>
                    <a:pt x="2772" y="1189"/>
                  </a:lnTo>
                  <a:lnTo>
                    <a:pt x="2708" y="1189"/>
                  </a:lnTo>
                  <a:lnTo>
                    <a:pt x="2702" y="1167"/>
                  </a:lnTo>
                  <a:lnTo>
                    <a:pt x="2724" y="1147"/>
                  </a:lnTo>
                  <a:lnTo>
                    <a:pt x="2720" y="1111"/>
                  </a:lnTo>
                  <a:lnTo>
                    <a:pt x="2748" y="1105"/>
                  </a:lnTo>
                  <a:lnTo>
                    <a:pt x="2752" y="1063"/>
                  </a:lnTo>
                  <a:lnTo>
                    <a:pt x="2714" y="1059"/>
                  </a:lnTo>
                  <a:lnTo>
                    <a:pt x="2696" y="1047"/>
                  </a:lnTo>
                  <a:lnTo>
                    <a:pt x="2716" y="1017"/>
                  </a:lnTo>
                  <a:lnTo>
                    <a:pt x="2692" y="1017"/>
                  </a:lnTo>
                  <a:lnTo>
                    <a:pt x="2698" y="983"/>
                  </a:lnTo>
                  <a:lnTo>
                    <a:pt x="2672" y="987"/>
                  </a:lnTo>
                  <a:lnTo>
                    <a:pt x="2692" y="951"/>
                  </a:lnTo>
                  <a:lnTo>
                    <a:pt x="2676" y="929"/>
                  </a:lnTo>
                  <a:lnTo>
                    <a:pt x="2618" y="901"/>
                  </a:lnTo>
                  <a:lnTo>
                    <a:pt x="2622" y="861"/>
                  </a:lnTo>
                  <a:lnTo>
                    <a:pt x="2610" y="823"/>
                  </a:lnTo>
                  <a:lnTo>
                    <a:pt x="2662" y="821"/>
                  </a:lnTo>
                  <a:lnTo>
                    <a:pt x="2682" y="783"/>
                  </a:lnTo>
                  <a:lnTo>
                    <a:pt x="2624" y="745"/>
                  </a:lnTo>
                  <a:lnTo>
                    <a:pt x="2620" y="729"/>
                  </a:lnTo>
                  <a:lnTo>
                    <a:pt x="2628" y="709"/>
                  </a:lnTo>
                  <a:lnTo>
                    <a:pt x="2636" y="689"/>
                  </a:lnTo>
                  <a:lnTo>
                    <a:pt x="2632" y="667"/>
                  </a:lnTo>
                  <a:lnTo>
                    <a:pt x="2386" y="307"/>
                  </a:lnTo>
                  <a:lnTo>
                    <a:pt x="2362" y="333"/>
                  </a:lnTo>
                  <a:lnTo>
                    <a:pt x="2338" y="309"/>
                  </a:lnTo>
                  <a:lnTo>
                    <a:pt x="2318" y="309"/>
                  </a:lnTo>
                  <a:lnTo>
                    <a:pt x="2300" y="301"/>
                  </a:lnTo>
                  <a:lnTo>
                    <a:pt x="2286" y="320"/>
                  </a:lnTo>
                  <a:lnTo>
                    <a:pt x="2274" y="339"/>
                  </a:lnTo>
                  <a:lnTo>
                    <a:pt x="2246" y="339"/>
                  </a:lnTo>
                  <a:lnTo>
                    <a:pt x="2212" y="335"/>
                  </a:lnTo>
                  <a:lnTo>
                    <a:pt x="2176" y="321"/>
                  </a:lnTo>
                  <a:lnTo>
                    <a:pt x="2158" y="303"/>
                  </a:lnTo>
                  <a:lnTo>
                    <a:pt x="2124" y="311"/>
                  </a:lnTo>
                  <a:lnTo>
                    <a:pt x="2122" y="363"/>
                  </a:lnTo>
                  <a:lnTo>
                    <a:pt x="2102" y="353"/>
                  </a:lnTo>
                  <a:lnTo>
                    <a:pt x="2084" y="345"/>
                  </a:lnTo>
                  <a:lnTo>
                    <a:pt x="2046" y="335"/>
                  </a:lnTo>
                  <a:lnTo>
                    <a:pt x="2028" y="321"/>
                  </a:lnTo>
                  <a:lnTo>
                    <a:pt x="2014" y="315"/>
                  </a:lnTo>
                  <a:lnTo>
                    <a:pt x="2030" y="271"/>
                  </a:lnTo>
                  <a:lnTo>
                    <a:pt x="2020" y="271"/>
                  </a:lnTo>
                  <a:lnTo>
                    <a:pt x="1992" y="293"/>
                  </a:lnTo>
                  <a:lnTo>
                    <a:pt x="1982" y="269"/>
                  </a:lnTo>
                  <a:lnTo>
                    <a:pt x="1916" y="243"/>
                  </a:lnTo>
                  <a:lnTo>
                    <a:pt x="1860" y="273"/>
                  </a:lnTo>
                  <a:lnTo>
                    <a:pt x="1860" y="245"/>
                  </a:lnTo>
                  <a:lnTo>
                    <a:pt x="1851" y="221"/>
                  </a:lnTo>
                  <a:lnTo>
                    <a:pt x="1834" y="195"/>
                  </a:lnTo>
                  <a:lnTo>
                    <a:pt x="1828" y="167"/>
                  </a:lnTo>
                  <a:lnTo>
                    <a:pt x="1836" y="141"/>
                  </a:lnTo>
                  <a:lnTo>
                    <a:pt x="1818" y="131"/>
                  </a:lnTo>
                  <a:lnTo>
                    <a:pt x="1814" y="153"/>
                  </a:lnTo>
                  <a:lnTo>
                    <a:pt x="1800" y="163"/>
                  </a:lnTo>
                  <a:lnTo>
                    <a:pt x="1768" y="153"/>
                  </a:lnTo>
                  <a:lnTo>
                    <a:pt x="1762" y="165"/>
                  </a:lnTo>
                  <a:lnTo>
                    <a:pt x="1736" y="167"/>
                  </a:lnTo>
                  <a:lnTo>
                    <a:pt x="1766" y="199"/>
                  </a:lnTo>
                  <a:lnTo>
                    <a:pt x="1766" y="215"/>
                  </a:lnTo>
                  <a:lnTo>
                    <a:pt x="1736" y="199"/>
                  </a:lnTo>
                  <a:lnTo>
                    <a:pt x="1730" y="209"/>
                  </a:lnTo>
                  <a:lnTo>
                    <a:pt x="1712" y="219"/>
                  </a:lnTo>
                  <a:lnTo>
                    <a:pt x="1688" y="203"/>
                  </a:lnTo>
                  <a:lnTo>
                    <a:pt x="1682" y="187"/>
                  </a:lnTo>
                  <a:lnTo>
                    <a:pt x="1693" y="161"/>
                  </a:lnTo>
                  <a:lnTo>
                    <a:pt x="1663" y="170"/>
                  </a:lnTo>
                  <a:lnTo>
                    <a:pt x="1630" y="197"/>
                  </a:lnTo>
                  <a:lnTo>
                    <a:pt x="1597" y="164"/>
                  </a:lnTo>
                  <a:lnTo>
                    <a:pt x="1567" y="173"/>
                  </a:lnTo>
                  <a:lnTo>
                    <a:pt x="1564" y="212"/>
                  </a:lnTo>
                  <a:lnTo>
                    <a:pt x="1531" y="248"/>
                  </a:lnTo>
                  <a:lnTo>
                    <a:pt x="1516" y="197"/>
                  </a:lnTo>
                  <a:lnTo>
                    <a:pt x="1477" y="236"/>
                  </a:lnTo>
                  <a:lnTo>
                    <a:pt x="1465" y="191"/>
                  </a:lnTo>
                  <a:lnTo>
                    <a:pt x="1417" y="194"/>
                  </a:lnTo>
                  <a:lnTo>
                    <a:pt x="1396" y="161"/>
                  </a:lnTo>
                  <a:lnTo>
                    <a:pt x="1399" y="197"/>
                  </a:lnTo>
                  <a:lnTo>
                    <a:pt x="1363" y="194"/>
                  </a:lnTo>
                  <a:lnTo>
                    <a:pt x="1364" y="212"/>
                  </a:lnTo>
                  <a:lnTo>
                    <a:pt x="1366" y="242"/>
                  </a:lnTo>
                  <a:lnTo>
                    <a:pt x="1369" y="275"/>
                  </a:lnTo>
                  <a:lnTo>
                    <a:pt x="1357" y="296"/>
                  </a:lnTo>
                  <a:lnTo>
                    <a:pt x="1348" y="314"/>
                  </a:lnTo>
                  <a:lnTo>
                    <a:pt x="1387" y="341"/>
                  </a:lnTo>
                  <a:lnTo>
                    <a:pt x="1337" y="345"/>
                  </a:lnTo>
                  <a:lnTo>
                    <a:pt x="1318" y="347"/>
                  </a:lnTo>
                  <a:lnTo>
                    <a:pt x="1312" y="323"/>
                  </a:lnTo>
                  <a:lnTo>
                    <a:pt x="1312" y="287"/>
                  </a:lnTo>
                  <a:lnTo>
                    <a:pt x="1291" y="302"/>
                  </a:lnTo>
                  <a:lnTo>
                    <a:pt x="1255" y="338"/>
                  </a:lnTo>
                  <a:lnTo>
                    <a:pt x="1225" y="317"/>
                  </a:lnTo>
                  <a:lnTo>
                    <a:pt x="1234" y="296"/>
                  </a:lnTo>
                  <a:lnTo>
                    <a:pt x="1225" y="272"/>
                  </a:lnTo>
                  <a:lnTo>
                    <a:pt x="1198" y="293"/>
                  </a:lnTo>
                  <a:lnTo>
                    <a:pt x="1165" y="320"/>
                  </a:lnTo>
                  <a:lnTo>
                    <a:pt x="1146" y="318"/>
                  </a:lnTo>
                  <a:lnTo>
                    <a:pt x="1117" y="317"/>
                  </a:lnTo>
                  <a:lnTo>
                    <a:pt x="1118" y="299"/>
                  </a:lnTo>
                  <a:lnTo>
                    <a:pt x="1123" y="260"/>
                  </a:lnTo>
                  <a:lnTo>
                    <a:pt x="1078" y="272"/>
                  </a:lnTo>
                  <a:lnTo>
                    <a:pt x="1063" y="251"/>
                  </a:lnTo>
                  <a:lnTo>
                    <a:pt x="1042" y="260"/>
                  </a:lnTo>
                  <a:lnTo>
                    <a:pt x="1003" y="272"/>
                  </a:lnTo>
                  <a:lnTo>
                    <a:pt x="1015" y="227"/>
                  </a:lnTo>
                  <a:lnTo>
                    <a:pt x="991" y="236"/>
                  </a:lnTo>
                  <a:lnTo>
                    <a:pt x="949" y="263"/>
                  </a:lnTo>
                  <a:lnTo>
                    <a:pt x="970" y="197"/>
                  </a:lnTo>
                  <a:lnTo>
                    <a:pt x="946" y="203"/>
                  </a:lnTo>
                  <a:lnTo>
                    <a:pt x="934" y="233"/>
                  </a:lnTo>
                  <a:lnTo>
                    <a:pt x="898" y="251"/>
                  </a:lnTo>
                  <a:lnTo>
                    <a:pt x="868" y="227"/>
                  </a:lnTo>
                  <a:lnTo>
                    <a:pt x="889" y="218"/>
                  </a:lnTo>
                  <a:lnTo>
                    <a:pt x="925" y="176"/>
                  </a:lnTo>
                  <a:lnTo>
                    <a:pt x="892" y="167"/>
                  </a:lnTo>
                  <a:lnTo>
                    <a:pt x="874" y="197"/>
                  </a:lnTo>
                  <a:lnTo>
                    <a:pt x="826" y="191"/>
                  </a:lnTo>
                  <a:lnTo>
                    <a:pt x="796" y="167"/>
                  </a:lnTo>
                  <a:lnTo>
                    <a:pt x="814" y="167"/>
                  </a:lnTo>
                  <a:lnTo>
                    <a:pt x="852" y="152"/>
                  </a:lnTo>
                  <a:lnTo>
                    <a:pt x="832" y="132"/>
                  </a:lnTo>
                  <a:lnTo>
                    <a:pt x="780" y="132"/>
                  </a:lnTo>
                  <a:lnTo>
                    <a:pt x="812" y="96"/>
                  </a:lnTo>
                  <a:lnTo>
                    <a:pt x="780" y="68"/>
                  </a:lnTo>
                  <a:lnTo>
                    <a:pt x="720" y="116"/>
                  </a:lnTo>
                  <a:lnTo>
                    <a:pt x="696" y="136"/>
                  </a:lnTo>
                  <a:lnTo>
                    <a:pt x="708" y="104"/>
                  </a:lnTo>
                  <a:lnTo>
                    <a:pt x="736" y="64"/>
                  </a:lnTo>
                  <a:lnTo>
                    <a:pt x="716" y="16"/>
                  </a:lnTo>
                  <a:lnTo>
                    <a:pt x="688" y="0"/>
                  </a:lnTo>
                  <a:lnTo>
                    <a:pt x="688" y="36"/>
                  </a:lnTo>
                  <a:lnTo>
                    <a:pt x="656" y="36"/>
                  </a:lnTo>
                  <a:lnTo>
                    <a:pt x="624" y="60"/>
                  </a:lnTo>
                  <a:lnTo>
                    <a:pt x="576" y="52"/>
                  </a:lnTo>
                  <a:lnTo>
                    <a:pt x="556" y="104"/>
                  </a:lnTo>
                  <a:lnTo>
                    <a:pt x="552" y="152"/>
                  </a:lnTo>
                  <a:lnTo>
                    <a:pt x="596" y="124"/>
                  </a:lnTo>
                  <a:lnTo>
                    <a:pt x="620" y="148"/>
                  </a:lnTo>
                  <a:lnTo>
                    <a:pt x="600" y="176"/>
                  </a:lnTo>
                  <a:lnTo>
                    <a:pt x="576" y="200"/>
                  </a:lnTo>
                  <a:lnTo>
                    <a:pt x="496" y="208"/>
                  </a:lnTo>
                  <a:lnTo>
                    <a:pt x="492" y="164"/>
                  </a:lnTo>
                  <a:lnTo>
                    <a:pt x="472" y="152"/>
                  </a:lnTo>
                  <a:lnTo>
                    <a:pt x="420" y="152"/>
                  </a:lnTo>
                  <a:lnTo>
                    <a:pt x="376" y="140"/>
                  </a:lnTo>
                  <a:lnTo>
                    <a:pt x="392" y="172"/>
                  </a:lnTo>
                  <a:lnTo>
                    <a:pt x="396" y="208"/>
                  </a:lnTo>
                  <a:lnTo>
                    <a:pt x="424" y="248"/>
                  </a:lnTo>
                  <a:lnTo>
                    <a:pt x="364" y="300"/>
                  </a:lnTo>
                  <a:lnTo>
                    <a:pt x="292" y="344"/>
                  </a:lnTo>
                  <a:lnTo>
                    <a:pt x="332" y="363"/>
                  </a:lnTo>
                  <a:lnTo>
                    <a:pt x="374" y="383"/>
                  </a:lnTo>
                  <a:lnTo>
                    <a:pt x="386" y="391"/>
                  </a:lnTo>
                  <a:lnTo>
                    <a:pt x="370" y="409"/>
                  </a:lnTo>
                  <a:lnTo>
                    <a:pt x="346" y="427"/>
                  </a:lnTo>
                  <a:lnTo>
                    <a:pt x="322" y="429"/>
                  </a:lnTo>
                  <a:lnTo>
                    <a:pt x="310" y="441"/>
                  </a:lnTo>
                  <a:lnTo>
                    <a:pt x="284" y="465"/>
                  </a:lnTo>
                  <a:lnTo>
                    <a:pt x="252" y="451"/>
                  </a:lnTo>
                  <a:lnTo>
                    <a:pt x="258" y="433"/>
                  </a:lnTo>
                  <a:lnTo>
                    <a:pt x="272" y="405"/>
                  </a:lnTo>
                  <a:lnTo>
                    <a:pt x="212" y="399"/>
                  </a:lnTo>
                  <a:lnTo>
                    <a:pt x="196" y="331"/>
                  </a:lnTo>
                  <a:lnTo>
                    <a:pt x="136" y="327"/>
                  </a:lnTo>
                  <a:lnTo>
                    <a:pt x="86" y="379"/>
                  </a:lnTo>
                  <a:lnTo>
                    <a:pt x="34" y="381"/>
                  </a:lnTo>
                  <a:lnTo>
                    <a:pt x="20" y="383"/>
                  </a:lnTo>
                  <a:lnTo>
                    <a:pt x="8" y="401"/>
                  </a:lnTo>
                  <a:lnTo>
                    <a:pt x="0" y="431"/>
                  </a:lnTo>
                  <a:lnTo>
                    <a:pt x="6" y="459"/>
                  </a:lnTo>
                  <a:lnTo>
                    <a:pt x="242" y="1267"/>
                  </a:lnTo>
                  <a:lnTo>
                    <a:pt x="252" y="1249"/>
                  </a:lnTo>
                  <a:lnTo>
                    <a:pt x="786" y="1427"/>
                  </a:lnTo>
                  <a:lnTo>
                    <a:pt x="862" y="1653"/>
                  </a:lnTo>
                  <a:lnTo>
                    <a:pt x="1994" y="1581"/>
                  </a:lnTo>
                  <a:lnTo>
                    <a:pt x="2026" y="1593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Text Box 177"/>
            <p:cNvSpPr txBox="1">
              <a:spLocks noChangeArrowheads="1"/>
            </p:cNvSpPr>
            <p:nvPr/>
          </p:nvSpPr>
          <p:spPr bwMode="auto">
            <a:xfrm>
              <a:off x="5520245" y="3974067"/>
              <a:ext cx="354012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Grayson</a:t>
              </a:r>
            </a:p>
          </p:txBody>
        </p:sp>
        <p:sp>
          <p:nvSpPr>
            <p:cNvPr id="3250" name="Freeform 178"/>
            <p:cNvSpPr>
              <a:spLocks/>
            </p:cNvSpPr>
            <p:nvPr/>
          </p:nvSpPr>
          <p:spPr bwMode="auto">
            <a:xfrm>
              <a:off x="4587876" y="4583114"/>
              <a:ext cx="296863" cy="642937"/>
            </a:xfrm>
            <a:custGeom>
              <a:avLst/>
              <a:gdLst/>
              <a:ahLst/>
              <a:cxnLst>
                <a:cxn ang="0">
                  <a:pos x="1188" y="1778"/>
                </a:cxn>
                <a:cxn ang="0">
                  <a:pos x="1230" y="1646"/>
                </a:cxn>
                <a:cxn ang="0">
                  <a:pos x="1230" y="1592"/>
                </a:cxn>
                <a:cxn ang="0">
                  <a:pos x="1188" y="1496"/>
                </a:cxn>
                <a:cxn ang="0">
                  <a:pos x="1212" y="68"/>
                </a:cxn>
                <a:cxn ang="0">
                  <a:pos x="926" y="148"/>
                </a:cxn>
                <a:cxn ang="0">
                  <a:pos x="378" y="172"/>
                </a:cxn>
                <a:cxn ang="0">
                  <a:pos x="363" y="141"/>
                </a:cxn>
                <a:cxn ang="0">
                  <a:pos x="358" y="108"/>
                </a:cxn>
                <a:cxn ang="0">
                  <a:pos x="406" y="96"/>
                </a:cxn>
                <a:cxn ang="0">
                  <a:pos x="390" y="44"/>
                </a:cxn>
                <a:cxn ang="0">
                  <a:pos x="342" y="4"/>
                </a:cxn>
                <a:cxn ang="0">
                  <a:pos x="298" y="0"/>
                </a:cxn>
                <a:cxn ang="0">
                  <a:pos x="312" y="116"/>
                </a:cxn>
                <a:cxn ang="0">
                  <a:pos x="132" y="1352"/>
                </a:cxn>
                <a:cxn ang="0">
                  <a:pos x="0" y="2312"/>
                </a:cxn>
                <a:cxn ang="0">
                  <a:pos x="1194" y="2312"/>
                </a:cxn>
                <a:cxn ang="0">
                  <a:pos x="1188" y="1778"/>
                </a:cxn>
              </a:cxnLst>
              <a:rect l="0" t="0" r="r" b="b"/>
              <a:pathLst>
                <a:path w="1230" h="2312">
                  <a:moveTo>
                    <a:pt x="1188" y="1778"/>
                  </a:moveTo>
                  <a:lnTo>
                    <a:pt x="1230" y="1646"/>
                  </a:lnTo>
                  <a:lnTo>
                    <a:pt x="1230" y="1592"/>
                  </a:lnTo>
                  <a:lnTo>
                    <a:pt x="1188" y="1496"/>
                  </a:lnTo>
                  <a:lnTo>
                    <a:pt x="1212" y="68"/>
                  </a:lnTo>
                  <a:lnTo>
                    <a:pt x="926" y="148"/>
                  </a:lnTo>
                  <a:lnTo>
                    <a:pt x="378" y="172"/>
                  </a:lnTo>
                  <a:lnTo>
                    <a:pt x="363" y="141"/>
                  </a:lnTo>
                  <a:lnTo>
                    <a:pt x="358" y="108"/>
                  </a:lnTo>
                  <a:lnTo>
                    <a:pt x="406" y="96"/>
                  </a:lnTo>
                  <a:lnTo>
                    <a:pt x="390" y="44"/>
                  </a:lnTo>
                  <a:lnTo>
                    <a:pt x="342" y="4"/>
                  </a:lnTo>
                  <a:lnTo>
                    <a:pt x="298" y="0"/>
                  </a:lnTo>
                  <a:lnTo>
                    <a:pt x="312" y="116"/>
                  </a:lnTo>
                  <a:lnTo>
                    <a:pt x="132" y="1352"/>
                  </a:lnTo>
                  <a:lnTo>
                    <a:pt x="0" y="2312"/>
                  </a:lnTo>
                  <a:lnTo>
                    <a:pt x="1194" y="2312"/>
                  </a:lnTo>
                  <a:lnTo>
                    <a:pt x="1188" y="177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Text Box 179"/>
            <p:cNvSpPr txBox="1">
              <a:spLocks noChangeArrowheads="1"/>
            </p:cNvSpPr>
            <p:nvPr/>
          </p:nvSpPr>
          <p:spPr bwMode="auto">
            <a:xfrm>
              <a:off x="4660900" y="4911726"/>
              <a:ext cx="190500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Todd</a:t>
              </a:r>
            </a:p>
          </p:txBody>
        </p:sp>
        <p:sp>
          <p:nvSpPr>
            <p:cNvPr id="3252" name="Freeform 180"/>
            <p:cNvSpPr>
              <a:spLocks/>
            </p:cNvSpPr>
            <p:nvPr/>
          </p:nvSpPr>
          <p:spPr bwMode="auto">
            <a:xfrm>
              <a:off x="4051746" y="3844599"/>
              <a:ext cx="584200" cy="703263"/>
            </a:xfrm>
            <a:custGeom>
              <a:avLst/>
              <a:gdLst/>
              <a:ahLst/>
              <a:cxnLst>
                <a:cxn ang="0">
                  <a:pos x="2170" y="328"/>
                </a:cxn>
                <a:cxn ang="0">
                  <a:pos x="2150" y="224"/>
                </a:cxn>
                <a:cxn ang="0">
                  <a:pos x="2130" y="164"/>
                </a:cxn>
                <a:cxn ang="0">
                  <a:pos x="2082" y="60"/>
                </a:cxn>
                <a:cxn ang="0">
                  <a:pos x="1110" y="584"/>
                </a:cxn>
                <a:cxn ang="0">
                  <a:pos x="156" y="1192"/>
                </a:cxn>
                <a:cxn ang="0">
                  <a:pos x="66" y="1288"/>
                </a:cxn>
                <a:cxn ang="0">
                  <a:pos x="36" y="1378"/>
                </a:cxn>
                <a:cxn ang="0">
                  <a:pos x="138" y="1354"/>
                </a:cxn>
                <a:cxn ang="0">
                  <a:pos x="216" y="1402"/>
                </a:cxn>
                <a:cxn ang="0">
                  <a:pos x="258" y="1516"/>
                </a:cxn>
                <a:cxn ang="0">
                  <a:pos x="240" y="1690"/>
                </a:cxn>
                <a:cxn ang="0">
                  <a:pos x="204" y="1774"/>
                </a:cxn>
                <a:cxn ang="0">
                  <a:pos x="306" y="1888"/>
                </a:cxn>
                <a:cxn ang="0">
                  <a:pos x="342" y="1936"/>
                </a:cxn>
                <a:cxn ang="0">
                  <a:pos x="372" y="2020"/>
                </a:cxn>
                <a:cxn ang="0">
                  <a:pos x="468" y="1990"/>
                </a:cxn>
                <a:cxn ang="0">
                  <a:pos x="498" y="2038"/>
                </a:cxn>
                <a:cxn ang="0">
                  <a:pos x="600" y="2170"/>
                </a:cxn>
                <a:cxn ang="0">
                  <a:pos x="802" y="2288"/>
                </a:cxn>
                <a:cxn ang="0">
                  <a:pos x="958" y="2344"/>
                </a:cxn>
                <a:cxn ang="0">
                  <a:pos x="1258" y="2456"/>
                </a:cxn>
                <a:cxn ang="0">
                  <a:pos x="1474" y="2468"/>
                </a:cxn>
                <a:cxn ang="0">
                  <a:pos x="1582" y="2392"/>
                </a:cxn>
                <a:cxn ang="0">
                  <a:pos x="1950" y="2376"/>
                </a:cxn>
                <a:cxn ang="0">
                  <a:pos x="2122" y="2364"/>
                </a:cxn>
                <a:cxn ang="0">
                  <a:pos x="2134" y="2272"/>
                </a:cxn>
                <a:cxn ang="0">
                  <a:pos x="2262" y="2212"/>
                </a:cxn>
                <a:cxn ang="0">
                  <a:pos x="2338" y="2136"/>
                </a:cxn>
                <a:cxn ang="0">
                  <a:pos x="2334" y="2024"/>
                </a:cxn>
                <a:cxn ang="0">
                  <a:pos x="2170" y="1920"/>
                </a:cxn>
                <a:cxn ang="0">
                  <a:pos x="2162" y="1828"/>
                </a:cxn>
                <a:cxn ang="0">
                  <a:pos x="2002" y="1724"/>
                </a:cxn>
                <a:cxn ang="0">
                  <a:pos x="2006" y="1628"/>
                </a:cxn>
                <a:cxn ang="0">
                  <a:pos x="2054" y="1548"/>
                </a:cxn>
                <a:cxn ang="0">
                  <a:pos x="2070" y="1472"/>
                </a:cxn>
                <a:cxn ang="0">
                  <a:pos x="2094" y="1364"/>
                </a:cxn>
                <a:cxn ang="0">
                  <a:pos x="2186" y="1404"/>
                </a:cxn>
                <a:cxn ang="0">
                  <a:pos x="2222" y="1332"/>
                </a:cxn>
                <a:cxn ang="0">
                  <a:pos x="2250" y="1232"/>
                </a:cxn>
                <a:cxn ang="0">
                  <a:pos x="2330" y="1140"/>
                </a:cxn>
                <a:cxn ang="0">
                  <a:pos x="2354" y="1024"/>
                </a:cxn>
                <a:cxn ang="0">
                  <a:pos x="2382" y="968"/>
                </a:cxn>
                <a:cxn ang="0">
                  <a:pos x="2254" y="916"/>
                </a:cxn>
                <a:cxn ang="0">
                  <a:pos x="2202" y="824"/>
                </a:cxn>
                <a:cxn ang="0">
                  <a:pos x="2162" y="708"/>
                </a:cxn>
                <a:cxn ang="0">
                  <a:pos x="2154" y="612"/>
                </a:cxn>
                <a:cxn ang="0">
                  <a:pos x="2166" y="484"/>
                </a:cxn>
                <a:cxn ang="0">
                  <a:pos x="2126" y="368"/>
                </a:cxn>
              </a:cxnLst>
              <a:rect l="0" t="0" r="r" b="b"/>
              <a:pathLst>
                <a:path w="2426" h="2528">
                  <a:moveTo>
                    <a:pt x="2126" y="368"/>
                  </a:moveTo>
                  <a:lnTo>
                    <a:pt x="2130" y="340"/>
                  </a:lnTo>
                  <a:lnTo>
                    <a:pt x="2170" y="328"/>
                  </a:lnTo>
                  <a:lnTo>
                    <a:pt x="2182" y="292"/>
                  </a:lnTo>
                  <a:lnTo>
                    <a:pt x="2166" y="256"/>
                  </a:lnTo>
                  <a:lnTo>
                    <a:pt x="2150" y="224"/>
                  </a:lnTo>
                  <a:lnTo>
                    <a:pt x="2110" y="212"/>
                  </a:lnTo>
                  <a:lnTo>
                    <a:pt x="2110" y="180"/>
                  </a:lnTo>
                  <a:lnTo>
                    <a:pt x="2130" y="164"/>
                  </a:lnTo>
                  <a:lnTo>
                    <a:pt x="2138" y="132"/>
                  </a:lnTo>
                  <a:lnTo>
                    <a:pt x="2134" y="104"/>
                  </a:lnTo>
                  <a:lnTo>
                    <a:pt x="2082" y="60"/>
                  </a:lnTo>
                  <a:lnTo>
                    <a:pt x="2074" y="0"/>
                  </a:lnTo>
                  <a:lnTo>
                    <a:pt x="1518" y="460"/>
                  </a:lnTo>
                  <a:lnTo>
                    <a:pt x="1110" y="584"/>
                  </a:lnTo>
                  <a:lnTo>
                    <a:pt x="882" y="724"/>
                  </a:lnTo>
                  <a:lnTo>
                    <a:pt x="782" y="800"/>
                  </a:lnTo>
                  <a:lnTo>
                    <a:pt x="156" y="1192"/>
                  </a:lnTo>
                  <a:lnTo>
                    <a:pt x="132" y="1234"/>
                  </a:lnTo>
                  <a:lnTo>
                    <a:pt x="72" y="1234"/>
                  </a:lnTo>
                  <a:lnTo>
                    <a:pt x="66" y="1288"/>
                  </a:lnTo>
                  <a:lnTo>
                    <a:pt x="6" y="1324"/>
                  </a:lnTo>
                  <a:lnTo>
                    <a:pt x="0" y="1354"/>
                  </a:lnTo>
                  <a:lnTo>
                    <a:pt x="36" y="1378"/>
                  </a:lnTo>
                  <a:lnTo>
                    <a:pt x="96" y="1432"/>
                  </a:lnTo>
                  <a:lnTo>
                    <a:pt x="132" y="1456"/>
                  </a:lnTo>
                  <a:lnTo>
                    <a:pt x="138" y="1354"/>
                  </a:lnTo>
                  <a:lnTo>
                    <a:pt x="186" y="1360"/>
                  </a:lnTo>
                  <a:lnTo>
                    <a:pt x="252" y="1366"/>
                  </a:lnTo>
                  <a:lnTo>
                    <a:pt x="216" y="1402"/>
                  </a:lnTo>
                  <a:lnTo>
                    <a:pt x="216" y="1456"/>
                  </a:lnTo>
                  <a:lnTo>
                    <a:pt x="198" y="1492"/>
                  </a:lnTo>
                  <a:lnTo>
                    <a:pt x="258" y="1516"/>
                  </a:lnTo>
                  <a:lnTo>
                    <a:pt x="240" y="1558"/>
                  </a:lnTo>
                  <a:lnTo>
                    <a:pt x="234" y="1612"/>
                  </a:lnTo>
                  <a:lnTo>
                    <a:pt x="240" y="1690"/>
                  </a:lnTo>
                  <a:lnTo>
                    <a:pt x="294" y="1726"/>
                  </a:lnTo>
                  <a:lnTo>
                    <a:pt x="240" y="1756"/>
                  </a:lnTo>
                  <a:lnTo>
                    <a:pt x="204" y="1774"/>
                  </a:lnTo>
                  <a:lnTo>
                    <a:pt x="216" y="1816"/>
                  </a:lnTo>
                  <a:lnTo>
                    <a:pt x="252" y="1858"/>
                  </a:lnTo>
                  <a:lnTo>
                    <a:pt x="306" y="1888"/>
                  </a:lnTo>
                  <a:lnTo>
                    <a:pt x="336" y="1900"/>
                  </a:lnTo>
                  <a:lnTo>
                    <a:pt x="384" y="1912"/>
                  </a:lnTo>
                  <a:lnTo>
                    <a:pt x="342" y="1936"/>
                  </a:lnTo>
                  <a:lnTo>
                    <a:pt x="294" y="1966"/>
                  </a:lnTo>
                  <a:lnTo>
                    <a:pt x="336" y="2008"/>
                  </a:lnTo>
                  <a:lnTo>
                    <a:pt x="372" y="2020"/>
                  </a:lnTo>
                  <a:lnTo>
                    <a:pt x="396" y="1984"/>
                  </a:lnTo>
                  <a:lnTo>
                    <a:pt x="432" y="1960"/>
                  </a:lnTo>
                  <a:lnTo>
                    <a:pt x="468" y="1990"/>
                  </a:lnTo>
                  <a:lnTo>
                    <a:pt x="450" y="2002"/>
                  </a:lnTo>
                  <a:lnTo>
                    <a:pt x="444" y="2056"/>
                  </a:lnTo>
                  <a:lnTo>
                    <a:pt x="498" y="2038"/>
                  </a:lnTo>
                  <a:lnTo>
                    <a:pt x="492" y="2086"/>
                  </a:lnTo>
                  <a:lnTo>
                    <a:pt x="540" y="2086"/>
                  </a:lnTo>
                  <a:lnTo>
                    <a:pt x="600" y="2170"/>
                  </a:lnTo>
                  <a:lnTo>
                    <a:pt x="660" y="2248"/>
                  </a:lnTo>
                  <a:lnTo>
                    <a:pt x="726" y="2290"/>
                  </a:lnTo>
                  <a:lnTo>
                    <a:pt x="802" y="2288"/>
                  </a:lnTo>
                  <a:lnTo>
                    <a:pt x="870" y="2280"/>
                  </a:lnTo>
                  <a:lnTo>
                    <a:pt x="894" y="2308"/>
                  </a:lnTo>
                  <a:lnTo>
                    <a:pt x="958" y="2344"/>
                  </a:lnTo>
                  <a:lnTo>
                    <a:pt x="1066" y="2384"/>
                  </a:lnTo>
                  <a:lnTo>
                    <a:pt x="1138" y="2412"/>
                  </a:lnTo>
                  <a:lnTo>
                    <a:pt x="1258" y="2456"/>
                  </a:lnTo>
                  <a:lnTo>
                    <a:pt x="1442" y="2528"/>
                  </a:lnTo>
                  <a:lnTo>
                    <a:pt x="1466" y="2488"/>
                  </a:lnTo>
                  <a:lnTo>
                    <a:pt x="1474" y="2468"/>
                  </a:lnTo>
                  <a:lnTo>
                    <a:pt x="1522" y="2456"/>
                  </a:lnTo>
                  <a:lnTo>
                    <a:pt x="1550" y="2424"/>
                  </a:lnTo>
                  <a:lnTo>
                    <a:pt x="1582" y="2392"/>
                  </a:lnTo>
                  <a:lnTo>
                    <a:pt x="1658" y="2392"/>
                  </a:lnTo>
                  <a:lnTo>
                    <a:pt x="1866" y="2384"/>
                  </a:lnTo>
                  <a:lnTo>
                    <a:pt x="1950" y="2376"/>
                  </a:lnTo>
                  <a:lnTo>
                    <a:pt x="2030" y="2368"/>
                  </a:lnTo>
                  <a:lnTo>
                    <a:pt x="2082" y="2368"/>
                  </a:lnTo>
                  <a:lnTo>
                    <a:pt x="2122" y="2364"/>
                  </a:lnTo>
                  <a:lnTo>
                    <a:pt x="2138" y="2332"/>
                  </a:lnTo>
                  <a:lnTo>
                    <a:pt x="2134" y="2308"/>
                  </a:lnTo>
                  <a:lnTo>
                    <a:pt x="2134" y="2272"/>
                  </a:lnTo>
                  <a:lnTo>
                    <a:pt x="2138" y="2244"/>
                  </a:lnTo>
                  <a:lnTo>
                    <a:pt x="2242" y="2256"/>
                  </a:lnTo>
                  <a:lnTo>
                    <a:pt x="2262" y="2212"/>
                  </a:lnTo>
                  <a:lnTo>
                    <a:pt x="2266" y="2184"/>
                  </a:lnTo>
                  <a:lnTo>
                    <a:pt x="2290" y="2156"/>
                  </a:lnTo>
                  <a:lnTo>
                    <a:pt x="2338" y="2136"/>
                  </a:lnTo>
                  <a:lnTo>
                    <a:pt x="2330" y="2104"/>
                  </a:lnTo>
                  <a:lnTo>
                    <a:pt x="2354" y="2064"/>
                  </a:lnTo>
                  <a:lnTo>
                    <a:pt x="2334" y="2024"/>
                  </a:lnTo>
                  <a:lnTo>
                    <a:pt x="2270" y="2016"/>
                  </a:lnTo>
                  <a:lnTo>
                    <a:pt x="2230" y="1972"/>
                  </a:lnTo>
                  <a:lnTo>
                    <a:pt x="2170" y="1920"/>
                  </a:lnTo>
                  <a:lnTo>
                    <a:pt x="2170" y="1872"/>
                  </a:lnTo>
                  <a:lnTo>
                    <a:pt x="2130" y="1868"/>
                  </a:lnTo>
                  <a:lnTo>
                    <a:pt x="2162" y="1828"/>
                  </a:lnTo>
                  <a:lnTo>
                    <a:pt x="2110" y="1800"/>
                  </a:lnTo>
                  <a:lnTo>
                    <a:pt x="2050" y="1768"/>
                  </a:lnTo>
                  <a:lnTo>
                    <a:pt x="2002" y="1724"/>
                  </a:lnTo>
                  <a:lnTo>
                    <a:pt x="2010" y="1680"/>
                  </a:lnTo>
                  <a:lnTo>
                    <a:pt x="2014" y="1648"/>
                  </a:lnTo>
                  <a:lnTo>
                    <a:pt x="2006" y="1628"/>
                  </a:lnTo>
                  <a:lnTo>
                    <a:pt x="2014" y="1600"/>
                  </a:lnTo>
                  <a:lnTo>
                    <a:pt x="2038" y="1596"/>
                  </a:lnTo>
                  <a:lnTo>
                    <a:pt x="2054" y="1548"/>
                  </a:lnTo>
                  <a:lnTo>
                    <a:pt x="2022" y="1532"/>
                  </a:lnTo>
                  <a:lnTo>
                    <a:pt x="2014" y="1492"/>
                  </a:lnTo>
                  <a:lnTo>
                    <a:pt x="2070" y="1472"/>
                  </a:lnTo>
                  <a:lnTo>
                    <a:pt x="2046" y="1452"/>
                  </a:lnTo>
                  <a:lnTo>
                    <a:pt x="2042" y="1408"/>
                  </a:lnTo>
                  <a:lnTo>
                    <a:pt x="2094" y="1364"/>
                  </a:lnTo>
                  <a:lnTo>
                    <a:pt x="2106" y="1392"/>
                  </a:lnTo>
                  <a:lnTo>
                    <a:pt x="2150" y="1396"/>
                  </a:lnTo>
                  <a:lnTo>
                    <a:pt x="2186" y="1404"/>
                  </a:lnTo>
                  <a:lnTo>
                    <a:pt x="2218" y="1404"/>
                  </a:lnTo>
                  <a:lnTo>
                    <a:pt x="2198" y="1344"/>
                  </a:lnTo>
                  <a:lnTo>
                    <a:pt x="2222" y="1332"/>
                  </a:lnTo>
                  <a:lnTo>
                    <a:pt x="2246" y="1308"/>
                  </a:lnTo>
                  <a:lnTo>
                    <a:pt x="2226" y="1280"/>
                  </a:lnTo>
                  <a:lnTo>
                    <a:pt x="2250" y="1232"/>
                  </a:lnTo>
                  <a:lnTo>
                    <a:pt x="2306" y="1212"/>
                  </a:lnTo>
                  <a:lnTo>
                    <a:pt x="2306" y="1180"/>
                  </a:lnTo>
                  <a:lnTo>
                    <a:pt x="2330" y="1140"/>
                  </a:lnTo>
                  <a:lnTo>
                    <a:pt x="2382" y="1076"/>
                  </a:lnTo>
                  <a:lnTo>
                    <a:pt x="2354" y="1072"/>
                  </a:lnTo>
                  <a:lnTo>
                    <a:pt x="2354" y="1024"/>
                  </a:lnTo>
                  <a:lnTo>
                    <a:pt x="2394" y="1020"/>
                  </a:lnTo>
                  <a:lnTo>
                    <a:pt x="2426" y="984"/>
                  </a:lnTo>
                  <a:lnTo>
                    <a:pt x="2382" y="968"/>
                  </a:lnTo>
                  <a:lnTo>
                    <a:pt x="2342" y="916"/>
                  </a:lnTo>
                  <a:lnTo>
                    <a:pt x="2302" y="944"/>
                  </a:lnTo>
                  <a:lnTo>
                    <a:pt x="2254" y="916"/>
                  </a:lnTo>
                  <a:lnTo>
                    <a:pt x="2294" y="892"/>
                  </a:lnTo>
                  <a:lnTo>
                    <a:pt x="2242" y="868"/>
                  </a:lnTo>
                  <a:lnTo>
                    <a:pt x="2202" y="824"/>
                  </a:lnTo>
                  <a:lnTo>
                    <a:pt x="2166" y="796"/>
                  </a:lnTo>
                  <a:lnTo>
                    <a:pt x="2166" y="756"/>
                  </a:lnTo>
                  <a:lnTo>
                    <a:pt x="2162" y="708"/>
                  </a:lnTo>
                  <a:lnTo>
                    <a:pt x="2154" y="664"/>
                  </a:lnTo>
                  <a:lnTo>
                    <a:pt x="2162" y="644"/>
                  </a:lnTo>
                  <a:lnTo>
                    <a:pt x="2154" y="612"/>
                  </a:lnTo>
                  <a:lnTo>
                    <a:pt x="2130" y="596"/>
                  </a:lnTo>
                  <a:lnTo>
                    <a:pt x="2146" y="544"/>
                  </a:lnTo>
                  <a:lnTo>
                    <a:pt x="2166" y="484"/>
                  </a:lnTo>
                  <a:lnTo>
                    <a:pt x="2126" y="456"/>
                  </a:lnTo>
                  <a:lnTo>
                    <a:pt x="2162" y="388"/>
                  </a:lnTo>
                  <a:lnTo>
                    <a:pt x="2126" y="36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Text Box 181"/>
            <p:cNvSpPr txBox="1">
              <a:spLocks noChangeArrowheads="1"/>
            </p:cNvSpPr>
            <p:nvPr/>
          </p:nvSpPr>
          <p:spPr bwMode="auto">
            <a:xfrm>
              <a:off x="4203702" y="4214012"/>
              <a:ext cx="309562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Hopkins</a:t>
              </a:r>
            </a:p>
          </p:txBody>
        </p:sp>
        <p:sp>
          <p:nvSpPr>
            <p:cNvPr id="3254" name="Freeform 182"/>
            <p:cNvSpPr>
              <a:spLocks/>
            </p:cNvSpPr>
            <p:nvPr/>
          </p:nvSpPr>
          <p:spPr bwMode="auto">
            <a:xfrm>
              <a:off x="3375026" y="4586289"/>
              <a:ext cx="398463" cy="477837"/>
            </a:xfrm>
            <a:custGeom>
              <a:avLst/>
              <a:gdLst/>
              <a:ahLst/>
              <a:cxnLst>
                <a:cxn ang="0">
                  <a:pos x="562" y="6"/>
                </a:cxn>
                <a:cxn ang="0">
                  <a:pos x="472" y="36"/>
                </a:cxn>
                <a:cxn ang="0">
                  <a:pos x="412" y="36"/>
                </a:cxn>
                <a:cxn ang="0">
                  <a:pos x="298" y="54"/>
                </a:cxn>
                <a:cxn ang="0">
                  <a:pos x="238" y="102"/>
                </a:cxn>
                <a:cxn ang="0">
                  <a:pos x="178" y="162"/>
                </a:cxn>
                <a:cxn ang="0">
                  <a:pos x="100" y="204"/>
                </a:cxn>
                <a:cxn ang="0">
                  <a:pos x="58" y="228"/>
                </a:cxn>
                <a:cxn ang="0">
                  <a:pos x="4" y="300"/>
                </a:cxn>
                <a:cxn ang="0">
                  <a:pos x="28" y="468"/>
                </a:cxn>
                <a:cxn ang="0">
                  <a:pos x="28" y="642"/>
                </a:cxn>
                <a:cxn ang="0">
                  <a:pos x="0" y="1697"/>
                </a:cxn>
                <a:cxn ang="0">
                  <a:pos x="1618" y="1728"/>
                </a:cxn>
                <a:cxn ang="0">
                  <a:pos x="1654" y="1722"/>
                </a:cxn>
                <a:cxn ang="0">
                  <a:pos x="1630" y="1662"/>
                </a:cxn>
                <a:cxn ang="0">
                  <a:pos x="1618" y="1572"/>
                </a:cxn>
                <a:cxn ang="0">
                  <a:pos x="1414" y="978"/>
                </a:cxn>
                <a:cxn ang="0">
                  <a:pos x="1360" y="894"/>
                </a:cxn>
                <a:cxn ang="0">
                  <a:pos x="1360" y="804"/>
                </a:cxn>
                <a:cxn ang="0">
                  <a:pos x="1330" y="684"/>
                </a:cxn>
                <a:cxn ang="0">
                  <a:pos x="1246" y="636"/>
                </a:cxn>
                <a:cxn ang="0">
                  <a:pos x="1162" y="540"/>
                </a:cxn>
                <a:cxn ang="0">
                  <a:pos x="1108" y="444"/>
                </a:cxn>
                <a:cxn ang="0">
                  <a:pos x="1030" y="354"/>
                </a:cxn>
                <a:cxn ang="0">
                  <a:pos x="940" y="234"/>
                </a:cxn>
                <a:cxn ang="0">
                  <a:pos x="868" y="144"/>
                </a:cxn>
                <a:cxn ang="0">
                  <a:pos x="808" y="54"/>
                </a:cxn>
                <a:cxn ang="0">
                  <a:pos x="664" y="0"/>
                </a:cxn>
                <a:cxn ang="0">
                  <a:pos x="562" y="6"/>
                </a:cxn>
              </a:cxnLst>
              <a:rect l="0" t="0" r="r" b="b"/>
              <a:pathLst>
                <a:path w="1654" h="1728">
                  <a:moveTo>
                    <a:pt x="562" y="6"/>
                  </a:moveTo>
                  <a:lnTo>
                    <a:pt x="472" y="36"/>
                  </a:lnTo>
                  <a:lnTo>
                    <a:pt x="412" y="36"/>
                  </a:lnTo>
                  <a:lnTo>
                    <a:pt x="298" y="54"/>
                  </a:lnTo>
                  <a:lnTo>
                    <a:pt x="238" y="102"/>
                  </a:lnTo>
                  <a:lnTo>
                    <a:pt x="178" y="162"/>
                  </a:lnTo>
                  <a:lnTo>
                    <a:pt x="100" y="204"/>
                  </a:lnTo>
                  <a:lnTo>
                    <a:pt x="58" y="228"/>
                  </a:lnTo>
                  <a:lnTo>
                    <a:pt x="4" y="300"/>
                  </a:lnTo>
                  <a:lnTo>
                    <a:pt x="28" y="468"/>
                  </a:lnTo>
                  <a:lnTo>
                    <a:pt x="28" y="642"/>
                  </a:lnTo>
                  <a:lnTo>
                    <a:pt x="0" y="1697"/>
                  </a:lnTo>
                  <a:lnTo>
                    <a:pt x="1618" y="1728"/>
                  </a:lnTo>
                  <a:lnTo>
                    <a:pt x="1654" y="1722"/>
                  </a:lnTo>
                  <a:lnTo>
                    <a:pt x="1630" y="1662"/>
                  </a:lnTo>
                  <a:lnTo>
                    <a:pt x="1618" y="1572"/>
                  </a:lnTo>
                  <a:lnTo>
                    <a:pt x="1414" y="978"/>
                  </a:lnTo>
                  <a:lnTo>
                    <a:pt x="1360" y="894"/>
                  </a:lnTo>
                  <a:lnTo>
                    <a:pt x="1360" y="804"/>
                  </a:lnTo>
                  <a:lnTo>
                    <a:pt x="1330" y="684"/>
                  </a:lnTo>
                  <a:lnTo>
                    <a:pt x="1246" y="636"/>
                  </a:lnTo>
                  <a:lnTo>
                    <a:pt x="1162" y="540"/>
                  </a:lnTo>
                  <a:lnTo>
                    <a:pt x="1108" y="444"/>
                  </a:lnTo>
                  <a:lnTo>
                    <a:pt x="1030" y="354"/>
                  </a:lnTo>
                  <a:lnTo>
                    <a:pt x="940" y="234"/>
                  </a:lnTo>
                  <a:lnTo>
                    <a:pt x="868" y="144"/>
                  </a:lnTo>
                  <a:lnTo>
                    <a:pt x="808" y="54"/>
                  </a:lnTo>
                  <a:lnTo>
                    <a:pt x="664" y="0"/>
                  </a:lnTo>
                  <a:lnTo>
                    <a:pt x="562" y="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Text Box 183"/>
            <p:cNvSpPr txBox="1">
              <a:spLocks noChangeArrowheads="1"/>
            </p:cNvSpPr>
            <p:nvPr/>
          </p:nvSpPr>
          <p:spPr bwMode="auto">
            <a:xfrm rot="2919246">
              <a:off x="3402807" y="4790995"/>
              <a:ext cx="336550" cy="8906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Marshall</a:t>
              </a:r>
            </a:p>
          </p:txBody>
        </p:sp>
        <p:sp>
          <p:nvSpPr>
            <p:cNvPr id="3256" name="Freeform 184"/>
            <p:cNvSpPr>
              <a:spLocks/>
            </p:cNvSpPr>
            <p:nvPr/>
          </p:nvSpPr>
          <p:spPr bwMode="auto">
            <a:xfrm>
              <a:off x="5471108" y="2888247"/>
              <a:ext cx="534988" cy="600075"/>
            </a:xfrm>
            <a:custGeom>
              <a:avLst/>
              <a:gdLst/>
              <a:ahLst/>
              <a:cxnLst>
                <a:cxn ang="0">
                  <a:pos x="942" y="747"/>
                </a:cxn>
                <a:cxn ang="0">
                  <a:pos x="900" y="621"/>
                </a:cxn>
                <a:cxn ang="0">
                  <a:pos x="903" y="510"/>
                </a:cxn>
                <a:cxn ang="0">
                  <a:pos x="951" y="390"/>
                </a:cxn>
                <a:cxn ang="0">
                  <a:pos x="930" y="315"/>
                </a:cxn>
                <a:cxn ang="0">
                  <a:pos x="882" y="252"/>
                </a:cxn>
                <a:cxn ang="0">
                  <a:pos x="819" y="183"/>
                </a:cxn>
                <a:cxn ang="0">
                  <a:pos x="699" y="105"/>
                </a:cxn>
                <a:cxn ang="0">
                  <a:pos x="624" y="39"/>
                </a:cxn>
                <a:cxn ang="0">
                  <a:pos x="546" y="0"/>
                </a:cxn>
                <a:cxn ang="0">
                  <a:pos x="468" y="63"/>
                </a:cxn>
                <a:cxn ang="0">
                  <a:pos x="492" y="180"/>
                </a:cxn>
                <a:cxn ang="0">
                  <a:pos x="582" y="216"/>
                </a:cxn>
                <a:cxn ang="0">
                  <a:pos x="699" y="267"/>
                </a:cxn>
                <a:cxn ang="0">
                  <a:pos x="690" y="366"/>
                </a:cxn>
                <a:cxn ang="0">
                  <a:pos x="567" y="381"/>
                </a:cxn>
                <a:cxn ang="0">
                  <a:pos x="462" y="381"/>
                </a:cxn>
                <a:cxn ang="0">
                  <a:pos x="414" y="477"/>
                </a:cxn>
                <a:cxn ang="0">
                  <a:pos x="354" y="495"/>
                </a:cxn>
                <a:cxn ang="0">
                  <a:pos x="279" y="420"/>
                </a:cxn>
                <a:cxn ang="0">
                  <a:pos x="159" y="390"/>
                </a:cxn>
                <a:cxn ang="0">
                  <a:pos x="96" y="468"/>
                </a:cxn>
                <a:cxn ang="0">
                  <a:pos x="150" y="585"/>
                </a:cxn>
                <a:cxn ang="0">
                  <a:pos x="258" y="663"/>
                </a:cxn>
                <a:cxn ang="0">
                  <a:pos x="228" y="756"/>
                </a:cxn>
                <a:cxn ang="0">
                  <a:pos x="126" y="825"/>
                </a:cxn>
                <a:cxn ang="0">
                  <a:pos x="0" y="834"/>
                </a:cxn>
                <a:cxn ang="0">
                  <a:pos x="462" y="1260"/>
                </a:cxn>
                <a:cxn ang="0">
                  <a:pos x="1143" y="1836"/>
                </a:cxn>
                <a:cxn ang="0">
                  <a:pos x="2094" y="2058"/>
                </a:cxn>
                <a:cxn ang="0">
                  <a:pos x="2112" y="1071"/>
                </a:cxn>
                <a:cxn ang="0">
                  <a:pos x="2007" y="1092"/>
                </a:cxn>
                <a:cxn ang="0">
                  <a:pos x="1944" y="1143"/>
                </a:cxn>
                <a:cxn ang="0">
                  <a:pos x="1959" y="1242"/>
                </a:cxn>
                <a:cxn ang="0">
                  <a:pos x="1899" y="1281"/>
                </a:cxn>
                <a:cxn ang="0">
                  <a:pos x="1830" y="1194"/>
                </a:cxn>
                <a:cxn ang="0">
                  <a:pos x="1788" y="1098"/>
                </a:cxn>
                <a:cxn ang="0">
                  <a:pos x="1722" y="1026"/>
                </a:cxn>
                <a:cxn ang="0">
                  <a:pos x="1629" y="993"/>
                </a:cxn>
                <a:cxn ang="0">
                  <a:pos x="1503" y="993"/>
                </a:cxn>
                <a:cxn ang="0">
                  <a:pos x="1335" y="1005"/>
                </a:cxn>
                <a:cxn ang="0">
                  <a:pos x="1203" y="939"/>
                </a:cxn>
                <a:cxn ang="0">
                  <a:pos x="1122" y="882"/>
                </a:cxn>
                <a:cxn ang="0">
                  <a:pos x="1029" y="822"/>
                </a:cxn>
              </a:cxnLst>
              <a:rect l="0" t="0" r="r" b="b"/>
              <a:pathLst>
                <a:path w="2211" h="2160">
                  <a:moveTo>
                    <a:pt x="981" y="789"/>
                  </a:moveTo>
                  <a:lnTo>
                    <a:pt x="942" y="747"/>
                  </a:lnTo>
                  <a:lnTo>
                    <a:pt x="915" y="684"/>
                  </a:lnTo>
                  <a:lnTo>
                    <a:pt x="900" y="621"/>
                  </a:lnTo>
                  <a:lnTo>
                    <a:pt x="906" y="576"/>
                  </a:lnTo>
                  <a:lnTo>
                    <a:pt x="903" y="510"/>
                  </a:lnTo>
                  <a:lnTo>
                    <a:pt x="927" y="438"/>
                  </a:lnTo>
                  <a:lnTo>
                    <a:pt x="951" y="390"/>
                  </a:lnTo>
                  <a:lnTo>
                    <a:pt x="945" y="351"/>
                  </a:lnTo>
                  <a:lnTo>
                    <a:pt x="930" y="315"/>
                  </a:lnTo>
                  <a:lnTo>
                    <a:pt x="909" y="288"/>
                  </a:lnTo>
                  <a:lnTo>
                    <a:pt x="882" y="252"/>
                  </a:lnTo>
                  <a:lnTo>
                    <a:pt x="858" y="210"/>
                  </a:lnTo>
                  <a:lnTo>
                    <a:pt x="819" y="183"/>
                  </a:lnTo>
                  <a:lnTo>
                    <a:pt x="741" y="144"/>
                  </a:lnTo>
                  <a:lnTo>
                    <a:pt x="699" y="105"/>
                  </a:lnTo>
                  <a:lnTo>
                    <a:pt x="660" y="78"/>
                  </a:lnTo>
                  <a:lnTo>
                    <a:pt x="624" y="39"/>
                  </a:lnTo>
                  <a:lnTo>
                    <a:pt x="585" y="9"/>
                  </a:lnTo>
                  <a:lnTo>
                    <a:pt x="546" y="0"/>
                  </a:lnTo>
                  <a:lnTo>
                    <a:pt x="498" y="12"/>
                  </a:lnTo>
                  <a:lnTo>
                    <a:pt x="468" y="63"/>
                  </a:lnTo>
                  <a:lnTo>
                    <a:pt x="465" y="147"/>
                  </a:lnTo>
                  <a:lnTo>
                    <a:pt x="492" y="180"/>
                  </a:lnTo>
                  <a:lnTo>
                    <a:pt x="525" y="213"/>
                  </a:lnTo>
                  <a:lnTo>
                    <a:pt x="582" y="216"/>
                  </a:lnTo>
                  <a:lnTo>
                    <a:pt x="654" y="234"/>
                  </a:lnTo>
                  <a:lnTo>
                    <a:pt x="699" y="267"/>
                  </a:lnTo>
                  <a:lnTo>
                    <a:pt x="714" y="315"/>
                  </a:lnTo>
                  <a:lnTo>
                    <a:pt x="690" y="366"/>
                  </a:lnTo>
                  <a:lnTo>
                    <a:pt x="633" y="378"/>
                  </a:lnTo>
                  <a:lnTo>
                    <a:pt x="567" y="381"/>
                  </a:lnTo>
                  <a:lnTo>
                    <a:pt x="510" y="372"/>
                  </a:lnTo>
                  <a:lnTo>
                    <a:pt x="462" y="381"/>
                  </a:lnTo>
                  <a:lnTo>
                    <a:pt x="429" y="414"/>
                  </a:lnTo>
                  <a:lnTo>
                    <a:pt x="414" y="477"/>
                  </a:lnTo>
                  <a:lnTo>
                    <a:pt x="390" y="516"/>
                  </a:lnTo>
                  <a:lnTo>
                    <a:pt x="354" y="495"/>
                  </a:lnTo>
                  <a:lnTo>
                    <a:pt x="315" y="453"/>
                  </a:lnTo>
                  <a:lnTo>
                    <a:pt x="279" y="420"/>
                  </a:lnTo>
                  <a:lnTo>
                    <a:pt x="225" y="390"/>
                  </a:lnTo>
                  <a:lnTo>
                    <a:pt x="159" y="390"/>
                  </a:lnTo>
                  <a:lnTo>
                    <a:pt x="114" y="429"/>
                  </a:lnTo>
                  <a:lnTo>
                    <a:pt x="96" y="468"/>
                  </a:lnTo>
                  <a:lnTo>
                    <a:pt x="96" y="537"/>
                  </a:lnTo>
                  <a:lnTo>
                    <a:pt x="150" y="585"/>
                  </a:lnTo>
                  <a:lnTo>
                    <a:pt x="216" y="606"/>
                  </a:lnTo>
                  <a:lnTo>
                    <a:pt x="258" y="663"/>
                  </a:lnTo>
                  <a:lnTo>
                    <a:pt x="249" y="717"/>
                  </a:lnTo>
                  <a:lnTo>
                    <a:pt x="228" y="756"/>
                  </a:lnTo>
                  <a:lnTo>
                    <a:pt x="180" y="795"/>
                  </a:lnTo>
                  <a:lnTo>
                    <a:pt x="126" y="825"/>
                  </a:lnTo>
                  <a:lnTo>
                    <a:pt x="63" y="816"/>
                  </a:lnTo>
                  <a:lnTo>
                    <a:pt x="0" y="834"/>
                  </a:lnTo>
                  <a:lnTo>
                    <a:pt x="21" y="867"/>
                  </a:lnTo>
                  <a:lnTo>
                    <a:pt x="462" y="1260"/>
                  </a:lnTo>
                  <a:lnTo>
                    <a:pt x="1068" y="1746"/>
                  </a:lnTo>
                  <a:lnTo>
                    <a:pt x="1143" y="1836"/>
                  </a:lnTo>
                  <a:lnTo>
                    <a:pt x="1470" y="2160"/>
                  </a:lnTo>
                  <a:lnTo>
                    <a:pt x="2094" y="2058"/>
                  </a:lnTo>
                  <a:lnTo>
                    <a:pt x="2211" y="1731"/>
                  </a:lnTo>
                  <a:lnTo>
                    <a:pt x="2112" y="1071"/>
                  </a:lnTo>
                  <a:lnTo>
                    <a:pt x="2061" y="1077"/>
                  </a:lnTo>
                  <a:lnTo>
                    <a:pt x="2007" y="1092"/>
                  </a:lnTo>
                  <a:lnTo>
                    <a:pt x="1968" y="1110"/>
                  </a:lnTo>
                  <a:lnTo>
                    <a:pt x="1944" y="1143"/>
                  </a:lnTo>
                  <a:lnTo>
                    <a:pt x="1956" y="1185"/>
                  </a:lnTo>
                  <a:lnTo>
                    <a:pt x="1959" y="1242"/>
                  </a:lnTo>
                  <a:lnTo>
                    <a:pt x="1935" y="1287"/>
                  </a:lnTo>
                  <a:lnTo>
                    <a:pt x="1899" y="1281"/>
                  </a:lnTo>
                  <a:lnTo>
                    <a:pt x="1860" y="1242"/>
                  </a:lnTo>
                  <a:lnTo>
                    <a:pt x="1830" y="1194"/>
                  </a:lnTo>
                  <a:lnTo>
                    <a:pt x="1806" y="1146"/>
                  </a:lnTo>
                  <a:lnTo>
                    <a:pt x="1788" y="1098"/>
                  </a:lnTo>
                  <a:lnTo>
                    <a:pt x="1767" y="1065"/>
                  </a:lnTo>
                  <a:lnTo>
                    <a:pt x="1722" y="1026"/>
                  </a:lnTo>
                  <a:lnTo>
                    <a:pt x="1683" y="1008"/>
                  </a:lnTo>
                  <a:lnTo>
                    <a:pt x="1629" y="993"/>
                  </a:lnTo>
                  <a:lnTo>
                    <a:pt x="1563" y="981"/>
                  </a:lnTo>
                  <a:lnTo>
                    <a:pt x="1503" y="993"/>
                  </a:lnTo>
                  <a:lnTo>
                    <a:pt x="1368" y="1023"/>
                  </a:lnTo>
                  <a:lnTo>
                    <a:pt x="1335" y="1005"/>
                  </a:lnTo>
                  <a:lnTo>
                    <a:pt x="1272" y="978"/>
                  </a:lnTo>
                  <a:lnTo>
                    <a:pt x="1203" y="939"/>
                  </a:lnTo>
                  <a:lnTo>
                    <a:pt x="1155" y="918"/>
                  </a:lnTo>
                  <a:lnTo>
                    <a:pt x="1122" y="882"/>
                  </a:lnTo>
                  <a:lnTo>
                    <a:pt x="1089" y="855"/>
                  </a:lnTo>
                  <a:lnTo>
                    <a:pt x="1029" y="822"/>
                  </a:lnTo>
                  <a:lnTo>
                    <a:pt x="981" y="789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Text Box 185"/>
            <p:cNvSpPr txBox="1">
              <a:spLocks noChangeArrowheads="1"/>
            </p:cNvSpPr>
            <p:nvPr/>
          </p:nvSpPr>
          <p:spPr bwMode="auto">
            <a:xfrm>
              <a:off x="5694906" y="3228731"/>
              <a:ext cx="269875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Meade</a:t>
              </a:r>
            </a:p>
          </p:txBody>
        </p:sp>
        <p:sp>
          <p:nvSpPr>
            <p:cNvPr id="3258" name="Freeform 186"/>
            <p:cNvSpPr>
              <a:spLocks/>
            </p:cNvSpPr>
            <p:nvPr/>
          </p:nvSpPr>
          <p:spPr bwMode="auto">
            <a:xfrm>
              <a:off x="6045200" y="3014663"/>
              <a:ext cx="522288" cy="468312"/>
            </a:xfrm>
            <a:custGeom>
              <a:avLst/>
              <a:gdLst/>
              <a:ahLst/>
              <a:cxnLst>
                <a:cxn ang="0">
                  <a:pos x="456" y="1118"/>
                </a:cxn>
                <a:cxn ang="0">
                  <a:pos x="466" y="1202"/>
                </a:cxn>
                <a:cxn ang="0">
                  <a:pos x="506" y="1262"/>
                </a:cxn>
                <a:cxn ang="0">
                  <a:pos x="458" y="1238"/>
                </a:cxn>
                <a:cxn ang="0">
                  <a:pos x="386" y="1266"/>
                </a:cxn>
                <a:cxn ang="0">
                  <a:pos x="480" y="1372"/>
                </a:cxn>
                <a:cxn ang="0">
                  <a:pos x="560" y="1398"/>
                </a:cxn>
                <a:cxn ang="0">
                  <a:pos x="630" y="1490"/>
                </a:cxn>
                <a:cxn ang="0">
                  <a:pos x="742" y="1546"/>
                </a:cxn>
                <a:cxn ang="0">
                  <a:pos x="840" y="1596"/>
                </a:cxn>
                <a:cxn ang="0">
                  <a:pos x="888" y="1668"/>
                </a:cxn>
                <a:cxn ang="0">
                  <a:pos x="976" y="1668"/>
                </a:cxn>
                <a:cxn ang="0">
                  <a:pos x="1052" y="1636"/>
                </a:cxn>
                <a:cxn ang="0">
                  <a:pos x="1120" y="1600"/>
                </a:cxn>
                <a:cxn ang="0">
                  <a:pos x="1216" y="1576"/>
                </a:cxn>
                <a:cxn ang="0">
                  <a:pos x="1272" y="1532"/>
                </a:cxn>
                <a:cxn ang="0">
                  <a:pos x="1312" y="1444"/>
                </a:cxn>
                <a:cxn ang="0">
                  <a:pos x="1372" y="1416"/>
                </a:cxn>
                <a:cxn ang="0">
                  <a:pos x="1388" y="1352"/>
                </a:cxn>
                <a:cxn ang="0">
                  <a:pos x="1452" y="1312"/>
                </a:cxn>
                <a:cxn ang="0">
                  <a:pos x="1532" y="1260"/>
                </a:cxn>
                <a:cxn ang="0">
                  <a:pos x="1496" y="1168"/>
                </a:cxn>
                <a:cxn ang="0">
                  <a:pos x="1548" y="1084"/>
                </a:cxn>
                <a:cxn ang="0">
                  <a:pos x="1592" y="1036"/>
                </a:cxn>
                <a:cxn ang="0">
                  <a:pos x="1660" y="980"/>
                </a:cxn>
                <a:cxn ang="0">
                  <a:pos x="1744" y="920"/>
                </a:cxn>
                <a:cxn ang="0">
                  <a:pos x="1752" y="840"/>
                </a:cxn>
                <a:cxn ang="0">
                  <a:pos x="1908" y="684"/>
                </a:cxn>
                <a:cxn ang="0">
                  <a:pos x="2008" y="120"/>
                </a:cxn>
                <a:cxn ang="0">
                  <a:pos x="2168" y="48"/>
                </a:cxn>
                <a:cxn ang="0">
                  <a:pos x="1544" y="240"/>
                </a:cxn>
                <a:cxn ang="0">
                  <a:pos x="200" y="440"/>
                </a:cxn>
                <a:cxn ang="0">
                  <a:pos x="90" y="556"/>
                </a:cxn>
                <a:cxn ang="0">
                  <a:pos x="16" y="648"/>
                </a:cxn>
                <a:cxn ang="0">
                  <a:pos x="48" y="685"/>
                </a:cxn>
                <a:cxn ang="0">
                  <a:pos x="114" y="744"/>
                </a:cxn>
                <a:cxn ang="0">
                  <a:pos x="120" y="848"/>
                </a:cxn>
                <a:cxn ang="0">
                  <a:pos x="146" y="980"/>
                </a:cxn>
                <a:cxn ang="0">
                  <a:pos x="266" y="934"/>
                </a:cxn>
                <a:cxn ang="0">
                  <a:pos x="324" y="938"/>
                </a:cxn>
                <a:cxn ang="0">
                  <a:pos x="368" y="1014"/>
                </a:cxn>
                <a:cxn ang="0">
                  <a:pos x="368" y="1050"/>
                </a:cxn>
                <a:cxn ang="0">
                  <a:pos x="426" y="1074"/>
                </a:cxn>
              </a:cxnLst>
              <a:rect l="0" t="0" r="r" b="b"/>
              <a:pathLst>
                <a:path w="2168" h="1688">
                  <a:moveTo>
                    <a:pt x="426" y="1074"/>
                  </a:moveTo>
                  <a:lnTo>
                    <a:pt x="456" y="1118"/>
                  </a:lnTo>
                  <a:lnTo>
                    <a:pt x="450" y="1160"/>
                  </a:lnTo>
                  <a:lnTo>
                    <a:pt x="466" y="1202"/>
                  </a:lnTo>
                  <a:lnTo>
                    <a:pt x="514" y="1238"/>
                  </a:lnTo>
                  <a:lnTo>
                    <a:pt x="506" y="1262"/>
                  </a:lnTo>
                  <a:lnTo>
                    <a:pt x="488" y="1254"/>
                  </a:lnTo>
                  <a:lnTo>
                    <a:pt x="458" y="1238"/>
                  </a:lnTo>
                  <a:lnTo>
                    <a:pt x="406" y="1226"/>
                  </a:lnTo>
                  <a:lnTo>
                    <a:pt x="386" y="1266"/>
                  </a:lnTo>
                  <a:lnTo>
                    <a:pt x="428" y="1320"/>
                  </a:lnTo>
                  <a:lnTo>
                    <a:pt x="480" y="1372"/>
                  </a:lnTo>
                  <a:lnTo>
                    <a:pt x="506" y="1414"/>
                  </a:lnTo>
                  <a:lnTo>
                    <a:pt x="560" y="1398"/>
                  </a:lnTo>
                  <a:lnTo>
                    <a:pt x="578" y="1430"/>
                  </a:lnTo>
                  <a:lnTo>
                    <a:pt x="630" y="1490"/>
                  </a:lnTo>
                  <a:lnTo>
                    <a:pt x="704" y="1506"/>
                  </a:lnTo>
                  <a:lnTo>
                    <a:pt x="742" y="1546"/>
                  </a:lnTo>
                  <a:lnTo>
                    <a:pt x="782" y="1586"/>
                  </a:lnTo>
                  <a:lnTo>
                    <a:pt x="840" y="1596"/>
                  </a:lnTo>
                  <a:lnTo>
                    <a:pt x="836" y="1672"/>
                  </a:lnTo>
                  <a:lnTo>
                    <a:pt x="888" y="1668"/>
                  </a:lnTo>
                  <a:lnTo>
                    <a:pt x="936" y="1688"/>
                  </a:lnTo>
                  <a:lnTo>
                    <a:pt x="976" y="1668"/>
                  </a:lnTo>
                  <a:lnTo>
                    <a:pt x="1008" y="1656"/>
                  </a:lnTo>
                  <a:lnTo>
                    <a:pt x="1052" y="1636"/>
                  </a:lnTo>
                  <a:lnTo>
                    <a:pt x="1088" y="1628"/>
                  </a:lnTo>
                  <a:lnTo>
                    <a:pt x="1120" y="1600"/>
                  </a:lnTo>
                  <a:lnTo>
                    <a:pt x="1176" y="1580"/>
                  </a:lnTo>
                  <a:lnTo>
                    <a:pt x="1216" y="1576"/>
                  </a:lnTo>
                  <a:lnTo>
                    <a:pt x="1208" y="1540"/>
                  </a:lnTo>
                  <a:lnTo>
                    <a:pt x="1272" y="1532"/>
                  </a:lnTo>
                  <a:lnTo>
                    <a:pt x="1288" y="1480"/>
                  </a:lnTo>
                  <a:lnTo>
                    <a:pt x="1312" y="1444"/>
                  </a:lnTo>
                  <a:lnTo>
                    <a:pt x="1360" y="1456"/>
                  </a:lnTo>
                  <a:lnTo>
                    <a:pt x="1372" y="1416"/>
                  </a:lnTo>
                  <a:lnTo>
                    <a:pt x="1404" y="1392"/>
                  </a:lnTo>
                  <a:lnTo>
                    <a:pt x="1388" y="1352"/>
                  </a:lnTo>
                  <a:lnTo>
                    <a:pt x="1432" y="1344"/>
                  </a:lnTo>
                  <a:lnTo>
                    <a:pt x="1452" y="1312"/>
                  </a:lnTo>
                  <a:lnTo>
                    <a:pt x="1492" y="1288"/>
                  </a:lnTo>
                  <a:lnTo>
                    <a:pt x="1532" y="1260"/>
                  </a:lnTo>
                  <a:lnTo>
                    <a:pt x="1500" y="1208"/>
                  </a:lnTo>
                  <a:lnTo>
                    <a:pt x="1496" y="1168"/>
                  </a:lnTo>
                  <a:lnTo>
                    <a:pt x="1504" y="1116"/>
                  </a:lnTo>
                  <a:lnTo>
                    <a:pt x="1548" y="1084"/>
                  </a:lnTo>
                  <a:lnTo>
                    <a:pt x="1584" y="1064"/>
                  </a:lnTo>
                  <a:lnTo>
                    <a:pt x="1592" y="1036"/>
                  </a:lnTo>
                  <a:lnTo>
                    <a:pt x="1648" y="1032"/>
                  </a:lnTo>
                  <a:lnTo>
                    <a:pt x="1660" y="980"/>
                  </a:lnTo>
                  <a:lnTo>
                    <a:pt x="1672" y="952"/>
                  </a:lnTo>
                  <a:lnTo>
                    <a:pt x="1744" y="920"/>
                  </a:lnTo>
                  <a:lnTo>
                    <a:pt x="1764" y="876"/>
                  </a:lnTo>
                  <a:lnTo>
                    <a:pt x="1752" y="840"/>
                  </a:lnTo>
                  <a:lnTo>
                    <a:pt x="1716" y="820"/>
                  </a:lnTo>
                  <a:lnTo>
                    <a:pt x="1908" y="684"/>
                  </a:lnTo>
                  <a:lnTo>
                    <a:pt x="1800" y="568"/>
                  </a:lnTo>
                  <a:lnTo>
                    <a:pt x="2008" y="120"/>
                  </a:lnTo>
                  <a:lnTo>
                    <a:pt x="2072" y="72"/>
                  </a:lnTo>
                  <a:lnTo>
                    <a:pt x="2168" y="48"/>
                  </a:lnTo>
                  <a:lnTo>
                    <a:pt x="2160" y="0"/>
                  </a:lnTo>
                  <a:lnTo>
                    <a:pt x="1544" y="240"/>
                  </a:lnTo>
                  <a:lnTo>
                    <a:pt x="896" y="168"/>
                  </a:lnTo>
                  <a:lnTo>
                    <a:pt x="200" y="440"/>
                  </a:lnTo>
                  <a:lnTo>
                    <a:pt x="152" y="488"/>
                  </a:lnTo>
                  <a:lnTo>
                    <a:pt x="90" y="556"/>
                  </a:lnTo>
                  <a:lnTo>
                    <a:pt x="64" y="620"/>
                  </a:lnTo>
                  <a:lnTo>
                    <a:pt x="16" y="648"/>
                  </a:lnTo>
                  <a:lnTo>
                    <a:pt x="0" y="670"/>
                  </a:lnTo>
                  <a:lnTo>
                    <a:pt x="48" y="685"/>
                  </a:lnTo>
                  <a:lnTo>
                    <a:pt x="110" y="708"/>
                  </a:lnTo>
                  <a:lnTo>
                    <a:pt x="114" y="744"/>
                  </a:lnTo>
                  <a:lnTo>
                    <a:pt x="142" y="794"/>
                  </a:lnTo>
                  <a:lnTo>
                    <a:pt x="120" y="848"/>
                  </a:lnTo>
                  <a:lnTo>
                    <a:pt x="112" y="932"/>
                  </a:lnTo>
                  <a:lnTo>
                    <a:pt x="146" y="980"/>
                  </a:lnTo>
                  <a:lnTo>
                    <a:pt x="228" y="922"/>
                  </a:lnTo>
                  <a:lnTo>
                    <a:pt x="266" y="934"/>
                  </a:lnTo>
                  <a:lnTo>
                    <a:pt x="296" y="924"/>
                  </a:lnTo>
                  <a:lnTo>
                    <a:pt x="324" y="938"/>
                  </a:lnTo>
                  <a:lnTo>
                    <a:pt x="354" y="978"/>
                  </a:lnTo>
                  <a:lnTo>
                    <a:pt x="368" y="1014"/>
                  </a:lnTo>
                  <a:lnTo>
                    <a:pt x="362" y="1030"/>
                  </a:lnTo>
                  <a:lnTo>
                    <a:pt x="368" y="1050"/>
                  </a:lnTo>
                  <a:lnTo>
                    <a:pt x="378" y="1070"/>
                  </a:lnTo>
                  <a:lnTo>
                    <a:pt x="426" y="1074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Text Box 187"/>
            <p:cNvSpPr txBox="1">
              <a:spLocks noChangeArrowheads="1"/>
            </p:cNvSpPr>
            <p:nvPr/>
          </p:nvSpPr>
          <p:spPr bwMode="auto">
            <a:xfrm>
              <a:off x="6163158" y="3202321"/>
              <a:ext cx="236537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Bullitt</a:t>
              </a:r>
            </a:p>
          </p:txBody>
        </p:sp>
        <p:sp>
          <p:nvSpPr>
            <p:cNvPr id="3260" name="Freeform 188"/>
            <p:cNvSpPr>
              <a:spLocks/>
            </p:cNvSpPr>
            <p:nvPr/>
          </p:nvSpPr>
          <p:spPr bwMode="auto">
            <a:xfrm>
              <a:off x="6589714" y="3303588"/>
              <a:ext cx="414337" cy="438150"/>
            </a:xfrm>
            <a:custGeom>
              <a:avLst/>
              <a:gdLst/>
              <a:ahLst/>
              <a:cxnLst>
                <a:cxn ang="0">
                  <a:pos x="84" y="1164"/>
                </a:cxn>
                <a:cxn ang="0">
                  <a:pos x="112" y="1244"/>
                </a:cxn>
                <a:cxn ang="0">
                  <a:pos x="120" y="1352"/>
                </a:cxn>
                <a:cxn ang="0">
                  <a:pos x="212" y="1428"/>
                </a:cxn>
                <a:cxn ang="0">
                  <a:pos x="324" y="1464"/>
                </a:cxn>
                <a:cxn ang="0">
                  <a:pos x="1612" y="1548"/>
                </a:cxn>
                <a:cxn ang="0">
                  <a:pos x="1680" y="440"/>
                </a:cxn>
                <a:cxn ang="0">
                  <a:pos x="1688" y="332"/>
                </a:cxn>
                <a:cxn ang="0">
                  <a:pos x="1567" y="123"/>
                </a:cxn>
                <a:cxn ang="0">
                  <a:pos x="1522" y="167"/>
                </a:cxn>
                <a:cxn ang="0">
                  <a:pos x="1514" y="108"/>
                </a:cxn>
                <a:cxn ang="0">
                  <a:pos x="1460" y="125"/>
                </a:cxn>
                <a:cxn ang="0">
                  <a:pos x="1430" y="146"/>
                </a:cxn>
                <a:cxn ang="0">
                  <a:pos x="1391" y="155"/>
                </a:cxn>
                <a:cxn ang="0">
                  <a:pos x="1328" y="155"/>
                </a:cxn>
                <a:cxn ang="0">
                  <a:pos x="1283" y="147"/>
                </a:cxn>
                <a:cxn ang="0">
                  <a:pos x="1250" y="113"/>
                </a:cxn>
                <a:cxn ang="0">
                  <a:pos x="1253" y="47"/>
                </a:cxn>
                <a:cxn ang="0">
                  <a:pos x="1186" y="0"/>
                </a:cxn>
                <a:cxn ang="0">
                  <a:pos x="1142" y="58"/>
                </a:cxn>
                <a:cxn ang="0">
                  <a:pos x="1152" y="86"/>
                </a:cxn>
                <a:cxn ang="0">
                  <a:pos x="1087" y="92"/>
                </a:cxn>
                <a:cxn ang="0">
                  <a:pos x="1099" y="117"/>
                </a:cxn>
                <a:cxn ang="0">
                  <a:pos x="1096" y="146"/>
                </a:cxn>
                <a:cxn ang="0">
                  <a:pos x="1061" y="144"/>
                </a:cxn>
                <a:cxn ang="0">
                  <a:pos x="1020" y="148"/>
                </a:cxn>
                <a:cxn ang="0">
                  <a:pos x="900" y="200"/>
                </a:cxn>
                <a:cxn ang="0">
                  <a:pos x="888" y="124"/>
                </a:cxn>
                <a:cxn ang="0">
                  <a:pos x="852" y="212"/>
                </a:cxn>
                <a:cxn ang="0">
                  <a:pos x="848" y="284"/>
                </a:cxn>
                <a:cxn ang="0">
                  <a:pos x="844" y="360"/>
                </a:cxn>
                <a:cxn ang="0">
                  <a:pos x="780" y="336"/>
                </a:cxn>
                <a:cxn ang="0">
                  <a:pos x="644" y="300"/>
                </a:cxn>
                <a:cxn ang="0">
                  <a:pos x="680" y="388"/>
                </a:cxn>
                <a:cxn ang="0">
                  <a:pos x="524" y="368"/>
                </a:cxn>
                <a:cxn ang="0">
                  <a:pos x="516" y="452"/>
                </a:cxn>
                <a:cxn ang="0">
                  <a:pos x="420" y="532"/>
                </a:cxn>
                <a:cxn ang="0">
                  <a:pos x="368" y="636"/>
                </a:cxn>
                <a:cxn ang="0">
                  <a:pos x="316" y="732"/>
                </a:cxn>
                <a:cxn ang="0">
                  <a:pos x="236" y="760"/>
                </a:cxn>
                <a:cxn ang="0">
                  <a:pos x="200" y="832"/>
                </a:cxn>
                <a:cxn ang="0">
                  <a:pos x="200" y="888"/>
                </a:cxn>
                <a:cxn ang="0">
                  <a:pos x="104" y="860"/>
                </a:cxn>
                <a:cxn ang="0">
                  <a:pos x="56" y="976"/>
                </a:cxn>
                <a:cxn ang="0">
                  <a:pos x="24" y="1088"/>
                </a:cxn>
              </a:cxnLst>
              <a:rect l="0" t="0" r="r" b="b"/>
              <a:pathLst>
                <a:path w="1716" h="1580">
                  <a:moveTo>
                    <a:pt x="24" y="1088"/>
                  </a:moveTo>
                  <a:lnTo>
                    <a:pt x="36" y="1132"/>
                  </a:lnTo>
                  <a:lnTo>
                    <a:pt x="84" y="1164"/>
                  </a:lnTo>
                  <a:lnTo>
                    <a:pt x="96" y="1196"/>
                  </a:lnTo>
                  <a:lnTo>
                    <a:pt x="128" y="1212"/>
                  </a:lnTo>
                  <a:lnTo>
                    <a:pt x="112" y="1244"/>
                  </a:lnTo>
                  <a:lnTo>
                    <a:pt x="148" y="1268"/>
                  </a:lnTo>
                  <a:lnTo>
                    <a:pt x="136" y="1316"/>
                  </a:lnTo>
                  <a:lnTo>
                    <a:pt x="120" y="1352"/>
                  </a:lnTo>
                  <a:lnTo>
                    <a:pt x="168" y="1384"/>
                  </a:lnTo>
                  <a:lnTo>
                    <a:pt x="196" y="1396"/>
                  </a:lnTo>
                  <a:lnTo>
                    <a:pt x="212" y="1428"/>
                  </a:lnTo>
                  <a:lnTo>
                    <a:pt x="256" y="1456"/>
                  </a:lnTo>
                  <a:lnTo>
                    <a:pt x="304" y="1480"/>
                  </a:lnTo>
                  <a:lnTo>
                    <a:pt x="324" y="1464"/>
                  </a:lnTo>
                  <a:lnTo>
                    <a:pt x="412" y="1472"/>
                  </a:lnTo>
                  <a:lnTo>
                    <a:pt x="640" y="1580"/>
                  </a:lnTo>
                  <a:lnTo>
                    <a:pt x="1612" y="1548"/>
                  </a:lnTo>
                  <a:lnTo>
                    <a:pt x="1696" y="544"/>
                  </a:lnTo>
                  <a:lnTo>
                    <a:pt x="1668" y="546"/>
                  </a:lnTo>
                  <a:lnTo>
                    <a:pt x="1680" y="440"/>
                  </a:lnTo>
                  <a:lnTo>
                    <a:pt x="1716" y="448"/>
                  </a:lnTo>
                  <a:lnTo>
                    <a:pt x="1716" y="332"/>
                  </a:lnTo>
                  <a:lnTo>
                    <a:pt x="1688" y="332"/>
                  </a:lnTo>
                  <a:lnTo>
                    <a:pt x="1577" y="174"/>
                  </a:lnTo>
                  <a:lnTo>
                    <a:pt x="1582" y="132"/>
                  </a:lnTo>
                  <a:lnTo>
                    <a:pt x="1567" y="123"/>
                  </a:lnTo>
                  <a:lnTo>
                    <a:pt x="1559" y="153"/>
                  </a:lnTo>
                  <a:lnTo>
                    <a:pt x="1538" y="164"/>
                  </a:lnTo>
                  <a:lnTo>
                    <a:pt x="1522" y="167"/>
                  </a:lnTo>
                  <a:lnTo>
                    <a:pt x="1535" y="141"/>
                  </a:lnTo>
                  <a:lnTo>
                    <a:pt x="1507" y="140"/>
                  </a:lnTo>
                  <a:lnTo>
                    <a:pt x="1514" y="108"/>
                  </a:lnTo>
                  <a:lnTo>
                    <a:pt x="1490" y="107"/>
                  </a:lnTo>
                  <a:lnTo>
                    <a:pt x="1462" y="149"/>
                  </a:lnTo>
                  <a:lnTo>
                    <a:pt x="1460" y="125"/>
                  </a:lnTo>
                  <a:lnTo>
                    <a:pt x="1438" y="113"/>
                  </a:lnTo>
                  <a:lnTo>
                    <a:pt x="1423" y="119"/>
                  </a:lnTo>
                  <a:lnTo>
                    <a:pt x="1430" y="146"/>
                  </a:lnTo>
                  <a:lnTo>
                    <a:pt x="1414" y="183"/>
                  </a:lnTo>
                  <a:lnTo>
                    <a:pt x="1409" y="159"/>
                  </a:lnTo>
                  <a:lnTo>
                    <a:pt x="1391" y="155"/>
                  </a:lnTo>
                  <a:lnTo>
                    <a:pt x="1384" y="180"/>
                  </a:lnTo>
                  <a:lnTo>
                    <a:pt x="1357" y="128"/>
                  </a:lnTo>
                  <a:lnTo>
                    <a:pt x="1328" y="155"/>
                  </a:lnTo>
                  <a:lnTo>
                    <a:pt x="1318" y="170"/>
                  </a:lnTo>
                  <a:lnTo>
                    <a:pt x="1310" y="167"/>
                  </a:lnTo>
                  <a:lnTo>
                    <a:pt x="1283" y="147"/>
                  </a:lnTo>
                  <a:lnTo>
                    <a:pt x="1249" y="149"/>
                  </a:lnTo>
                  <a:lnTo>
                    <a:pt x="1253" y="126"/>
                  </a:lnTo>
                  <a:lnTo>
                    <a:pt x="1250" y="113"/>
                  </a:lnTo>
                  <a:lnTo>
                    <a:pt x="1247" y="95"/>
                  </a:lnTo>
                  <a:lnTo>
                    <a:pt x="1258" y="74"/>
                  </a:lnTo>
                  <a:lnTo>
                    <a:pt x="1253" y="47"/>
                  </a:lnTo>
                  <a:lnTo>
                    <a:pt x="1208" y="32"/>
                  </a:lnTo>
                  <a:lnTo>
                    <a:pt x="1200" y="34"/>
                  </a:lnTo>
                  <a:lnTo>
                    <a:pt x="1186" y="0"/>
                  </a:lnTo>
                  <a:lnTo>
                    <a:pt x="1160" y="11"/>
                  </a:lnTo>
                  <a:lnTo>
                    <a:pt x="1163" y="63"/>
                  </a:lnTo>
                  <a:lnTo>
                    <a:pt x="1142" y="58"/>
                  </a:lnTo>
                  <a:lnTo>
                    <a:pt x="1130" y="60"/>
                  </a:lnTo>
                  <a:lnTo>
                    <a:pt x="1139" y="78"/>
                  </a:lnTo>
                  <a:lnTo>
                    <a:pt x="1152" y="86"/>
                  </a:lnTo>
                  <a:lnTo>
                    <a:pt x="1138" y="107"/>
                  </a:lnTo>
                  <a:lnTo>
                    <a:pt x="1108" y="86"/>
                  </a:lnTo>
                  <a:lnTo>
                    <a:pt x="1087" y="92"/>
                  </a:lnTo>
                  <a:lnTo>
                    <a:pt x="1087" y="102"/>
                  </a:lnTo>
                  <a:lnTo>
                    <a:pt x="1093" y="110"/>
                  </a:lnTo>
                  <a:lnTo>
                    <a:pt x="1099" y="117"/>
                  </a:lnTo>
                  <a:lnTo>
                    <a:pt x="1126" y="138"/>
                  </a:lnTo>
                  <a:lnTo>
                    <a:pt x="1114" y="150"/>
                  </a:lnTo>
                  <a:lnTo>
                    <a:pt x="1096" y="146"/>
                  </a:lnTo>
                  <a:lnTo>
                    <a:pt x="1081" y="138"/>
                  </a:lnTo>
                  <a:lnTo>
                    <a:pt x="1072" y="122"/>
                  </a:lnTo>
                  <a:lnTo>
                    <a:pt x="1061" y="144"/>
                  </a:lnTo>
                  <a:lnTo>
                    <a:pt x="1058" y="176"/>
                  </a:lnTo>
                  <a:lnTo>
                    <a:pt x="1043" y="169"/>
                  </a:lnTo>
                  <a:lnTo>
                    <a:pt x="1020" y="148"/>
                  </a:lnTo>
                  <a:lnTo>
                    <a:pt x="960" y="168"/>
                  </a:lnTo>
                  <a:lnTo>
                    <a:pt x="908" y="148"/>
                  </a:lnTo>
                  <a:lnTo>
                    <a:pt x="900" y="200"/>
                  </a:lnTo>
                  <a:lnTo>
                    <a:pt x="876" y="180"/>
                  </a:lnTo>
                  <a:lnTo>
                    <a:pt x="884" y="148"/>
                  </a:lnTo>
                  <a:lnTo>
                    <a:pt x="888" y="124"/>
                  </a:lnTo>
                  <a:lnTo>
                    <a:pt x="840" y="96"/>
                  </a:lnTo>
                  <a:lnTo>
                    <a:pt x="836" y="176"/>
                  </a:lnTo>
                  <a:lnTo>
                    <a:pt x="852" y="212"/>
                  </a:lnTo>
                  <a:lnTo>
                    <a:pt x="848" y="240"/>
                  </a:lnTo>
                  <a:lnTo>
                    <a:pt x="876" y="284"/>
                  </a:lnTo>
                  <a:lnTo>
                    <a:pt x="848" y="284"/>
                  </a:lnTo>
                  <a:lnTo>
                    <a:pt x="828" y="312"/>
                  </a:lnTo>
                  <a:lnTo>
                    <a:pt x="852" y="340"/>
                  </a:lnTo>
                  <a:lnTo>
                    <a:pt x="844" y="360"/>
                  </a:lnTo>
                  <a:lnTo>
                    <a:pt x="828" y="400"/>
                  </a:lnTo>
                  <a:lnTo>
                    <a:pt x="776" y="376"/>
                  </a:lnTo>
                  <a:lnTo>
                    <a:pt x="780" y="336"/>
                  </a:lnTo>
                  <a:lnTo>
                    <a:pt x="768" y="264"/>
                  </a:lnTo>
                  <a:lnTo>
                    <a:pt x="692" y="272"/>
                  </a:lnTo>
                  <a:lnTo>
                    <a:pt x="644" y="300"/>
                  </a:lnTo>
                  <a:lnTo>
                    <a:pt x="620" y="292"/>
                  </a:lnTo>
                  <a:lnTo>
                    <a:pt x="604" y="320"/>
                  </a:lnTo>
                  <a:lnTo>
                    <a:pt x="680" y="388"/>
                  </a:lnTo>
                  <a:lnTo>
                    <a:pt x="600" y="400"/>
                  </a:lnTo>
                  <a:lnTo>
                    <a:pt x="560" y="404"/>
                  </a:lnTo>
                  <a:lnTo>
                    <a:pt x="524" y="368"/>
                  </a:lnTo>
                  <a:lnTo>
                    <a:pt x="496" y="388"/>
                  </a:lnTo>
                  <a:lnTo>
                    <a:pt x="508" y="420"/>
                  </a:lnTo>
                  <a:lnTo>
                    <a:pt x="516" y="452"/>
                  </a:lnTo>
                  <a:lnTo>
                    <a:pt x="472" y="476"/>
                  </a:lnTo>
                  <a:lnTo>
                    <a:pt x="428" y="488"/>
                  </a:lnTo>
                  <a:lnTo>
                    <a:pt x="420" y="532"/>
                  </a:lnTo>
                  <a:lnTo>
                    <a:pt x="388" y="544"/>
                  </a:lnTo>
                  <a:lnTo>
                    <a:pt x="364" y="596"/>
                  </a:lnTo>
                  <a:lnTo>
                    <a:pt x="368" y="636"/>
                  </a:lnTo>
                  <a:lnTo>
                    <a:pt x="396" y="656"/>
                  </a:lnTo>
                  <a:lnTo>
                    <a:pt x="392" y="696"/>
                  </a:lnTo>
                  <a:lnTo>
                    <a:pt x="316" y="732"/>
                  </a:lnTo>
                  <a:lnTo>
                    <a:pt x="268" y="724"/>
                  </a:lnTo>
                  <a:lnTo>
                    <a:pt x="268" y="764"/>
                  </a:lnTo>
                  <a:lnTo>
                    <a:pt x="236" y="760"/>
                  </a:lnTo>
                  <a:lnTo>
                    <a:pt x="188" y="744"/>
                  </a:lnTo>
                  <a:lnTo>
                    <a:pt x="192" y="768"/>
                  </a:lnTo>
                  <a:lnTo>
                    <a:pt x="200" y="832"/>
                  </a:lnTo>
                  <a:lnTo>
                    <a:pt x="228" y="832"/>
                  </a:lnTo>
                  <a:lnTo>
                    <a:pt x="216" y="864"/>
                  </a:lnTo>
                  <a:lnTo>
                    <a:pt x="200" y="888"/>
                  </a:lnTo>
                  <a:lnTo>
                    <a:pt x="160" y="876"/>
                  </a:lnTo>
                  <a:lnTo>
                    <a:pt x="128" y="856"/>
                  </a:lnTo>
                  <a:lnTo>
                    <a:pt x="104" y="860"/>
                  </a:lnTo>
                  <a:lnTo>
                    <a:pt x="112" y="932"/>
                  </a:lnTo>
                  <a:lnTo>
                    <a:pt x="104" y="996"/>
                  </a:lnTo>
                  <a:lnTo>
                    <a:pt x="56" y="976"/>
                  </a:lnTo>
                  <a:lnTo>
                    <a:pt x="28" y="1028"/>
                  </a:lnTo>
                  <a:lnTo>
                    <a:pt x="0" y="1040"/>
                  </a:lnTo>
                  <a:lnTo>
                    <a:pt x="24" y="1088"/>
                  </a:lnTo>
                  <a:close/>
                </a:path>
              </a:pathLst>
            </a:custGeom>
            <a:solidFill>
              <a:srgbClr val="FF000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Text Box 189"/>
            <p:cNvSpPr txBox="1">
              <a:spLocks noChangeArrowheads="1"/>
            </p:cNvSpPr>
            <p:nvPr/>
          </p:nvSpPr>
          <p:spPr bwMode="auto">
            <a:xfrm rot="19033470">
              <a:off x="6628988" y="3506468"/>
              <a:ext cx="399900" cy="66795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800" b="1" dirty="0">
                  <a:latin typeface="Arial Narrow" pitchFamily="34" charset="0"/>
                </a:rPr>
                <a:t>Washington</a:t>
              </a:r>
              <a:endParaRPr lang="en-US" sz="700" b="1" dirty="0">
                <a:latin typeface="Arial Narrow" pitchFamily="34" charset="0"/>
              </a:endParaRPr>
            </a:p>
          </p:txBody>
        </p:sp>
        <p:sp>
          <p:nvSpPr>
            <p:cNvPr id="3262" name="Freeform 190"/>
            <p:cNvSpPr>
              <a:spLocks/>
            </p:cNvSpPr>
            <p:nvPr/>
          </p:nvSpPr>
          <p:spPr bwMode="auto">
            <a:xfrm>
              <a:off x="4535488" y="4062414"/>
              <a:ext cx="533400" cy="568325"/>
            </a:xfrm>
            <a:custGeom>
              <a:avLst/>
              <a:gdLst/>
              <a:ahLst/>
              <a:cxnLst>
                <a:cxn ang="0">
                  <a:pos x="1108" y="372"/>
                </a:cxn>
                <a:cxn ang="0">
                  <a:pos x="1108" y="456"/>
                </a:cxn>
                <a:cxn ang="0">
                  <a:pos x="1196" y="492"/>
                </a:cxn>
                <a:cxn ang="0">
                  <a:pos x="1268" y="412"/>
                </a:cxn>
                <a:cxn ang="0">
                  <a:pos x="1308" y="304"/>
                </a:cxn>
                <a:cxn ang="0">
                  <a:pos x="1436" y="248"/>
                </a:cxn>
                <a:cxn ang="0">
                  <a:pos x="1612" y="344"/>
                </a:cxn>
                <a:cxn ang="0">
                  <a:pos x="1732" y="504"/>
                </a:cxn>
                <a:cxn ang="0">
                  <a:pos x="1736" y="616"/>
                </a:cxn>
                <a:cxn ang="0">
                  <a:pos x="1760" y="712"/>
                </a:cxn>
                <a:cxn ang="0">
                  <a:pos x="1788" y="840"/>
                </a:cxn>
                <a:cxn ang="0">
                  <a:pos x="1868" y="852"/>
                </a:cxn>
                <a:cxn ang="0">
                  <a:pos x="1912" y="980"/>
                </a:cxn>
                <a:cxn ang="0">
                  <a:pos x="2028" y="960"/>
                </a:cxn>
                <a:cxn ang="0">
                  <a:pos x="2036" y="1040"/>
                </a:cxn>
                <a:cxn ang="0">
                  <a:pos x="2208" y="1124"/>
                </a:cxn>
                <a:cxn ang="0">
                  <a:pos x="2088" y="1172"/>
                </a:cxn>
                <a:cxn ang="0">
                  <a:pos x="2088" y="1236"/>
                </a:cxn>
                <a:cxn ang="0">
                  <a:pos x="2144" y="1292"/>
                </a:cxn>
                <a:cxn ang="0">
                  <a:pos x="2072" y="1284"/>
                </a:cxn>
                <a:cxn ang="0">
                  <a:pos x="2028" y="1364"/>
                </a:cxn>
                <a:cxn ang="0">
                  <a:pos x="2004" y="1480"/>
                </a:cxn>
                <a:cxn ang="0">
                  <a:pos x="2028" y="1496"/>
                </a:cxn>
                <a:cxn ang="0">
                  <a:pos x="2092" y="1576"/>
                </a:cxn>
                <a:cxn ang="0">
                  <a:pos x="2124" y="1596"/>
                </a:cxn>
                <a:cxn ang="0">
                  <a:pos x="2124" y="1660"/>
                </a:cxn>
                <a:cxn ang="0">
                  <a:pos x="2128" y="1728"/>
                </a:cxn>
                <a:cxn ang="0">
                  <a:pos x="2096" y="1796"/>
                </a:cxn>
                <a:cxn ang="0">
                  <a:pos x="1936" y="1844"/>
                </a:cxn>
                <a:cxn ang="0">
                  <a:pos x="1160" y="2008"/>
                </a:cxn>
                <a:cxn ang="0">
                  <a:pos x="592" y="1968"/>
                </a:cxn>
                <a:cxn ang="0">
                  <a:pos x="576" y="1864"/>
                </a:cxn>
                <a:cxn ang="0">
                  <a:pos x="456" y="1816"/>
                </a:cxn>
                <a:cxn ang="0">
                  <a:pos x="440" y="1664"/>
                </a:cxn>
                <a:cxn ang="0">
                  <a:pos x="316" y="1628"/>
                </a:cxn>
                <a:cxn ang="0">
                  <a:pos x="248" y="1456"/>
                </a:cxn>
                <a:cxn ang="0">
                  <a:pos x="260" y="1374"/>
                </a:cxn>
                <a:cxn ang="0">
                  <a:pos x="336" y="1298"/>
                </a:cxn>
                <a:cxn ang="0">
                  <a:pos x="332" y="1186"/>
                </a:cxn>
                <a:cxn ang="0">
                  <a:pos x="168" y="1082"/>
                </a:cxn>
                <a:cxn ang="0">
                  <a:pos x="160" y="990"/>
                </a:cxn>
                <a:cxn ang="0">
                  <a:pos x="0" y="886"/>
                </a:cxn>
                <a:cxn ang="0">
                  <a:pos x="4" y="790"/>
                </a:cxn>
                <a:cxn ang="0">
                  <a:pos x="52" y="710"/>
                </a:cxn>
                <a:cxn ang="0">
                  <a:pos x="68" y="634"/>
                </a:cxn>
                <a:cxn ang="0">
                  <a:pos x="92" y="526"/>
                </a:cxn>
                <a:cxn ang="0">
                  <a:pos x="184" y="566"/>
                </a:cxn>
                <a:cxn ang="0">
                  <a:pos x="220" y="494"/>
                </a:cxn>
                <a:cxn ang="0">
                  <a:pos x="248" y="394"/>
                </a:cxn>
                <a:cxn ang="0">
                  <a:pos x="328" y="302"/>
                </a:cxn>
                <a:cxn ang="0">
                  <a:pos x="352" y="186"/>
                </a:cxn>
                <a:cxn ang="0">
                  <a:pos x="492" y="152"/>
                </a:cxn>
                <a:cxn ang="0">
                  <a:pos x="680" y="180"/>
                </a:cxn>
                <a:cxn ang="0">
                  <a:pos x="948" y="8"/>
                </a:cxn>
                <a:cxn ang="0">
                  <a:pos x="1264" y="48"/>
                </a:cxn>
                <a:cxn ang="0">
                  <a:pos x="1252" y="172"/>
                </a:cxn>
                <a:cxn ang="0">
                  <a:pos x="1228" y="248"/>
                </a:cxn>
                <a:cxn ang="0">
                  <a:pos x="1144" y="308"/>
                </a:cxn>
              </a:cxnLst>
              <a:rect l="0" t="0" r="r" b="b"/>
              <a:pathLst>
                <a:path w="2208" h="2032">
                  <a:moveTo>
                    <a:pt x="1144" y="308"/>
                  </a:moveTo>
                  <a:lnTo>
                    <a:pt x="1144" y="348"/>
                  </a:lnTo>
                  <a:lnTo>
                    <a:pt x="1108" y="372"/>
                  </a:lnTo>
                  <a:lnTo>
                    <a:pt x="1068" y="412"/>
                  </a:lnTo>
                  <a:lnTo>
                    <a:pt x="1084" y="476"/>
                  </a:lnTo>
                  <a:lnTo>
                    <a:pt x="1108" y="456"/>
                  </a:lnTo>
                  <a:lnTo>
                    <a:pt x="1132" y="452"/>
                  </a:lnTo>
                  <a:lnTo>
                    <a:pt x="1156" y="488"/>
                  </a:lnTo>
                  <a:lnTo>
                    <a:pt x="1196" y="492"/>
                  </a:lnTo>
                  <a:lnTo>
                    <a:pt x="1240" y="472"/>
                  </a:lnTo>
                  <a:lnTo>
                    <a:pt x="1256" y="448"/>
                  </a:lnTo>
                  <a:lnTo>
                    <a:pt x="1268" y="412"/>
                  </a:lnTo>
                  <a:lnTo>
                    <a:pt x="1300" y="380"/>
                  </a:lnTo>
                  <a:lnTo>
                    <a:pt x="1296" y="332"/>
                  </a:lnTo>
                  <a:lnTo>
                    <a:pt x="1308" y="304"/>
                  </a:lnTo>
                  <a:lnTo>
                    <a:pt x="1340" y="284"/>
                  </a:lnTo>
                  <a:lnTo>
                    <a:pt x="1372" y="256"/>
                  </a:lnTo>
                  <a:lnTo>
                    <a:pt x="1436" y="248"/>
                  </a:lnTo>
                  <a:lnTo>
                    <a:pt x="1512" y="276"/>
                  </a:lnTo>
                  <a:lnTo>
                    <a:pt x="1576" y="296"/>
                  </a:lnTo>
                  <a:lnTo>
                    <a:pt x="1612" y="344"/>
                  </a:lnTo>
                  <a:lnTo>
                    <a:pt x="1640" y="408"/>
                  </a:lnTo>
                  <a:lnTo>
                    <a:pt x="1680" y="460"/>
                  </a:lnTo>
                  <a:lnTo>
                    <a:pt x="1732" y="504"/>
                  </a:lnTo>
                  <a:lnTo>
                    <a:pt x="1748" y="532"/>
                  </a:lnTo>
                  <a:lnTo>
                    <a:pt x="1732" y="572"/>
                  </a:lnTo>
                  <a:lnTo>
                    <a:pt x="1736" y="616"/>
                  </a:lnTo>
                  <a:lnTo>
                    <a:pt x="1744" y="644"/>
                  </a:lnTo>
                  <a:lnTo>
                    <a:pt x="1764" y="676"/>
                  </a:lnTo>
                  <a:lnTo>
                    <a:pt x="1760" y="712"/>
                  </a:lnTo>
                  <a:lnTo>
                    <a:pt x="1748" y="760"/>
                  </a:lnTo>
                  <a:lnTo>
                    <a:pt x="1764" y="800"/>
                  </a:lnTo>
                  <a:lnTo>
                    <a:pt x="1788" y="840"/>
                  </a:lnTo>
                  <a:lnTo>
                    <a:pt x="1816" y="868"/>
                  </a:lnTo>
                  <a:lnTo>
                    <a:pt x="1832" y="840"/>
                  </a:lnTo>
                  <a:lnTo>
                    <a:pt x="1868" y="852"/>
                  </a:lnTo>
                  <a:lnTo>
                    <a:pt x="1872" y="884"/>
                  </a:lnTo>
                  <a:lnTo>
                    <a:pt x="1908" y="924"/>
                  </a:lnTo>
                  <a:lnTo>
                    <a:pt x="1912" y="980"/>
                  </a:lnTo>
                  <a:lnTo>
                    <a:pt x="1944" y="980"/>
                  </a:lnTo>
                  <a:lnTo>
                    <a:pt x="1976" y="948"/>
                  </a:lnTo>
                  <a:lnTo>
                    <a:pt x="2028" y="960"/>
                  </a:lnTo>
                  <a:lnTo>
                    <a:pt x="2060" y="988"/>
                  </a:lnTo>
                  <a:lnTo>
                    <a:pt x="2032" y="1008"/>
                  </a:lnTo>
                  <a:lnTo>
                    <a:pt x="2036" y="1040"/>
                  </a:lnTo>
                  <a:lnTo>
                    <a:pt x="2092" y="1060"/>
                  </a:lnTo>
                  <a:lnTo>
                    <a:pt x="2132" y="1096"/>
                  </a:lnTo>
                  <a:lnTo>
                    <a:pt x="2208" y="1124"/>
                  </a:lnTo>
                  <a:lnTo>
                    <a:pt x="2160" y="1156"/>
                  </a:lnTo>
                  <a:lnTo>
                    <a:pt x="2096" y="1120"/>
                  </a:lnTo>
                  <a:lnTo>
                    <a:pt x="2088" y="1172"/>
                  </a:lnTo>
                  <a:lnTo>
                    <a:pt x="2092" y="1192"/>
                  </a:lnTo>
                  <a:lnTo>
                    <a:pt x="2100" y="1220"/>
                  </a:lnTo>
                  <a:lnTo>
                    <a:pt x="2088" y="1236"/>
                  </a:lnTo>
                  <a:lnTo>
                    <a:pt x="2128" y="1260"/>
                  </a:lnTo>
                  <a:lnTo>
                    <a:pt x="2152" y="1240"/>
                  </a:lnTo>
                  <a:lnTo>
                    <a:pt x="2144" y="1292"/>
                  </a:lnTo>
                  <a:lnTo>
                    <a:pt x="2100" y="1300"/>
                  </a:lnTo>
                  <a:lnTo>
                    <a:pt x="2092" y="1288"/>
                  </a:lnTo>
                  <a:lnTo>
                    <a:pt x="2072" y="1284"/>
                  </a:lnTo>
                  <a:lnTo>
                    <a:pt x="2028" y="1284"/>
                  </a:lnTo>
                  <a:lnTo>
                    <a:pt x="2032" y="1328"/>
                  </a:lnTo>
                  <a:lnTo>
                    <a:pt x="2028" y="1364"/>
                  </a:lnTo>
                  <a:lnTo>
                    <a:pt x="2004" y="1412"/>
                  </a:lnTo>
                  <a:lnTo>
                    <a:pt x="2004" y="1456"/>
                  </a:lnTo>
                  <a:lnTo>
                    <a:pt x="2004" y="1480"/>
                  </a:lnTo>
                  <a:lnTo>
                    <a:pt x="1952" y="1512"/>
                  </a:lnTo>
                  <a:lnTo>
                    <a:pt x="1976" y="1520"/>
                  </a:lnTo>
                  <a:lnTo>
                    <a:pt x="2028" y="1496"/>
                  </a:lnTo>
                  <a:lnTo>
                    <a:pt x="2052" y="1516"/>
                  </a:lnTo>
                  <a:lnTo>
                    <a:pt x="2060" y="1568"/>
                  </a:lnTo>
                  <a:lnTo>
                    <a:pt x="2092" y="1576"/>
                  </a:lnTo>
                  <a:lnTo>
                    <a:pt x="2100" y="1536"/>
                  </a:lnTo>
                  <a:lnTo>
                    <a:pt x="2132" y="1540"/>
                  </a:lnTo>
                  <a:lnTo>
                    <a:pt x="2124" y="1596"/>
                  </a:lnTo>
                  <a:lnTo>
                    <a:pt x="2156" y="1636"/>
                  </a:lnTo>
                  <a:lnTo>
                    <a:pt x="2184" y="1660"/>
                  </a:lnTo>
                  <a:lnTo>
                    <a:pt x="2124" y="1660"/>
                  </a:lnTo>
                  <a:lnTo>
                    <a:pt x="2116" y="1656"/>
                  </a:lnTo>
                  <a:lnTo>
                    <a:pt x="2104" y="1696"/>
                  </a:lnTo>
                  <a:lnTo>
                    <a:pt x="2128" y="1728"/>
                  </a:lnTo>
                  <a:lnTo>
                    <a:pt x="2124" y="1760"/>
                  </a:lnTo>
                  <a:lnTo>
                    <a:pt x="2152" y="1784"/>
                  </a:lnTo>
                  <a:lnTo>
                    <a:pt x="2096" y="1796"/>
                  </a:lnTo>
                  <a:lnTo>
                    <a:pt x="2044" y="1824"/>
                  </a:lnTo>
                  <a:lnTo>
                    <a:pt x="1956" y="1832"/>
                  </a:lnTo>
                  <a:lnTo>
                    <a:pt x="1936" y="1844"/>
                  </a:lnTo>
                  <a:lnTo>
                    <a:pt x="1932" y="1876"/>
                  </a:lnTo>
                  <a:lnTo>
                    <a:pt x="1796" y="1852"/>
                  </a:lnTo>
                  <a:lnTo>
                    <a:pt x="1160" y="2008"/>
                  </a:lnTo>
                  <a:lnTo>
                    <a:pt x="612" y="2032"/>
                  </a:lnTo>
                  <a:lnTo>
                    <a:pt x="597" y="2001"/>
                  </a:lnTo>
                  <a:lnTo>
                    <a:pt x="592" y="1968"/>
                  </a:lnTo>
                  <a:lnTo>
                    <a:pt x="640" y="1956"/>
                  </a:lnTo>
                  <a:lnTo>
                    <a:pt x="624" y="1904"/>
                  </a:lnTo>
                  <a:lnTo>
                    <a:pt x="576" y="1864"/>
                  </a:lnTo>
                  <a:lnTo>
                    <a:pt x="532" y="1860"/>
                  </a:lnTo>
                  <a:lnTo>
                    <a:pt x="488" y="1876"/>
                  </a:lnTo>
                  <a:lnTo>
                    <a:pt x="456" y="1816"/>
                  </a:lnTo>
                  <a:lnTo>
                    <a:pt x="452" y="1768"/>
                  </a:lnTo>
                  <a:lnTo>
                    <a:pt x="456" y="1716"/>
                  </a:lnTo>
                  <a:lnTo>
                    <a:pt x="440" y="1664"/>
                  </a:lnTo>
                  <a:lnTo>
                    <a:pt x="408" y="1640"/>
                  </a:lnTo>
                  <a:lnTo>
                    <a:pt x="368" y="1640"/>
                  </a:lnTo>
                  <a:lnTo>
                    <a:pt x="316" y="1628"/>
                  </a:lnTo>
                  <a:lnTo>
                    <a:pt x="276" y="1596"/>
                  </a:lnTo>
                  <a:lnTo>
                    <a:pt x="264" y="1524"/>
                  </a:lnTo>
                  <a:lnTo>
                    <a:pt x="248" y="1456"/>
                  </a:lnTo>
                  <a:lnTo>
                    <a:pt x="264" y="1420"/>
                  </a:lnTo>
                  <a:lnTo>
                    <a:pt x="240" y="1418"/>
                  </a:lnTo>
                  <a:lnTo>
                    <a:pt x="260" y="1374"/>
                  </a:lnTo>
                  <a:lnTo>
                    <a:pt x="264" y="1346"/>
                  </a:lnTo>
                  <a:lnTo>
                    <a:pt x="288" y="1318"/>
                  </a:lnTo>
                  <a:lnTo>
                    <a:pt x="336" y="1298"/>
                  </a:lnTo>
                  <a:lnTo>
                    <a:pt x="328" y="1266"/>
                  </a:lnTo>
                  <a:lnTo>
                    <a:pt x="352" y="1226"/>
                  </a:lnTo>
                  <a:lnTo>
                    <a:pt x="332" y="1186"/>
                  </a:lnTo>
                  <a:lnTo>
                    <a:pt x="268" y="1178"/>
                  </a:lnTo>
                  <a:lnTo>
                    <a:pt x="228" y="1134"/>
                  </a:lnTo>
                  <a:lnTo>
                    <a:pt x="168" y="1082"/>
                  </a:lnTo>
                  <a:lnTo>
                    <a:pt x="168" y="1034"/>
                  </a:lnTo>
                  <a:lnTo>
                    <a:pt x="128" y="1030"/>
                  </a:lnTo>
                  <a:lnTo>
                    <a:pt x="160" y="990"/>
                  </a:lnTo>
                  <a:lnTo>
                    <a:pt x="108" y="962"/>
                  </a:lnTo>
                  <a:lnTo>
                    <a:pt x="48" y="930"/>
                  </a:lnTo>
                  <a:lnTo>
                    <a:pt x="0" y="886"/>
                  </a:lnTo>
                  <a:lnTo>
                    <a:pt x="8" y="842"/>
                  </a:lnTo>
                  <a:lnTo>
                    <a:pt x="12" y="810"/>
                  </a:lnTo>
                  <a:lnTo>
                    <a:pt x="4" y="790"/>
                  </a:lnTo>
                  <a:lnTo>
                    <a:pt x="12" y="762"/>
                  </a:lnTo>
                  <a:lnTo>
                    <a:pt x="36" y="758"/>
                  </a:lnTo>
                  <a:lnTo>
                    <a:pt x="52" y="710"/>
                  </a:lnTo>
                  <a:lnTo>
                    <a:pt x="20" y="694"/>
                  </a:lnTo>
                  <a:lnTo>
                    <a:pt x="12" y="654"/>
                  </a:lnTo>
                  <a:lnTo>
                    <a:pt x="68" y="634"/>
                  </a:lnTo>
                  <a:lnTo>
                    <a:pt x="44" y="614"/>
                  </a:lnTo>
                  <a:lnTo>
                    <a:pt x="40" y="570"/>
                  </a:lnTo>
                  <a:lnTo>
                    <a:pt x="92" y="526"/>
                  </a:lnTo>
                  <a:lnTo>
                    <a:pt x="104" y="554"/>
                  </a:lnTo>
                  <a:lnTo>
                    <a:pt x="148" y="558"/>
                  </a:lnTo>
                  <a:lnTo>
                    <a:pt x="184" y="566"/>
                  </a:lnTo>
                  <a:lnTo>
                    <a:pt x="216" y="566"/>
                  </a:lnTo>
                  <a:lnTo>
                    <a:pt x="196" y="506"/>
                  </a:lnTo>
                  <a:lnTo>
                    <a:pt x="220" y="494"/>
                  </a:lnTo>
                  <a:lnTo>
                    <a:pt x="244" y="470"/>
                  </a:lnTo>
                  <a:lnTo>
                    <a:pt x="224" y="442"/>
                  </a:lnTo>
                  <a:lnTo>
                    <a:pt x="248" y="394"/>
                  </a:lnTo>
                  <a:lnTo>
                    <a:pt x="304" y="374"/>
                  </a:lnTo>
                  <a:lnTo>
                    <a:pt x="304" y="342"/>
                  </a:lnTo>
                  <a:lnTo>
                    <a:pt x="328" y="302"/>
                  </a:lnTo>
                  <a:lnTo>
                    <a:pt x="380" y="238"/>
                  </a:lnTo>
                  <a:lnTo>
                    <a:pt x="352" y="234"/>
                  </a:lnTo>
                  <a:lnTo>
                    <a:pt x="352" y="186"/>
                  </a:lnTo>
                  <a:lnTo>
                    <a:pt x="392" y="182"/>
                  </a:lnTo>
                  <a:lnTo>
                    <a:pt x="424" y="146"/>
                  </a:lnTo>
                  <a:lnTo>
                    <a:pt x="492" y="152"/>
                  </a:lnTo>
                  <a:lnTo>
                    <a:pt x="560" y="144"/>
                  </a:lnTo>
                  <a:lnTo>
                    <a:pt x="632" y="160"/>
                  </a:lnTo>
                  <a:lnTo>
                    <a:pt x="680" y="180"/>
                  </a:lnTo>
                  <a:lnTo>
                    <a:pt x="732" y="188"/>
                  </a:lnTo>
                  <a:lnTo>
                    <a:pt x="764" y="192"/>
                  </a:lnTo>
                  <a:lnTo>
                    <a:pt x="948" y="8"/>
                  </a:lnTo>
                  <a:lnTo>
                    <a:pt x="1200" y="36"/>
                  </a:lnTo>
                  <a:lnTo>
                    <a:pt x="1248" y="0"/>
                  </a:lnTo>
                  <a:lnTo>
                    <a:pt x="1264" y="48"/>
                  </a:lnTo>
                  <a:lnTo>
                    <a:pt x="1260" y="88"/>
                  </a:lnTo>
                  <a:lnTo>
                    <a:pt x="1256" y="136"/>
                  </a:lnTo>
                  <a:lnTo>
                    <a:pt x="1252" y="172"/>
                  </a:lnTo>
                  <a:lnTo>
                    <a:pt x="1268" y="204"/>
                  </a:lnTo>
                  <a:lnTo>
                    <a:pt x="1276" y="220"/>
                  </a:lnTo>
                  <a:lnTo>
                    <a:pt x="1228" y="248"/>
                  </a:lnTo>
                  <a:lnTo>
                    <a:pt x="1196" y="280"/>
                  </a:lnTo>
                  <a:lnTo>
                    <a:pt x="1156" y="280"/>
                  </a:lnTo>
                  <a:lnTo>
                    <a:pt x="1144" y="30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Text Box 191"/>
            <p:cNvSpPr txBox="1">
              <a:spLocks noChangeArrowheads="1"/>
            </p:cNvSpPr>
            <p:nvPr/>
          </p:nvSpPr>
          <p:spPr bwMode="auto">
            <a:xfrm rot="3140563">
              <a:off x="4545933" y="4384660"/>
              <a:ext cx="447675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Muhlenberg</a:t>
              </a:r>
            </a:p>
          </p:txBody>
        </p:sp>
        <p:sp>
          <p:nvSpPr>
            <p:cNvPr id="3264" name="Freeform 192"/>
            <p:cNvSpPr>
              <a:spLocks/>
            </p:cNvSpPr>
            <p:nvPr/>
          </p:nvSpPr>
          <p:spPr bwMode="auto">
            <a:xfrm>
              <a:off x="2255839" y="5278438"/>
              <a:ext cx="166687" cy="127000"/>
            </a:xfrm>
            <a:custGeom>
              <a:avLst/>
              <a:gdLst/>
              <a:ahLst/>
              <a:cxnLst>
                <a:cxn ang="0">
                  <a:pos x="150" y="420"/>
                </a:cxn>
                <a:cxn ang="0">
                  <a:pos x="246" y="420"/>
                </a:cxn>
                <a:cxn ang="0">
                  <a:pos x="342" y="432"/>
                </a:cxn>
                <a:cxn ang="0">
                  <a:pos x="420" y="324"/>
                </a:cxn>
                <a:cxn ang="0">
                  <a:pos x="462" y="234"/>
                </a:cxn>
                <a:cxn ang="0">
                  <a:pos x="438" y="144"/>
                </a:cxn>
                <a:cxn ang="0">
                  <a:pos x="396" y="66"/>
                </a:cxn>
                <a:cxn ang="0">
                  <a:pos x="312" y="36"/>
                </a:cxn>
                <a:cxn ang="0">
                  <a:pos x="252" y="36"/>
                </a:cxn>
                <a:cxn ang="0">
                  <a:pos x="198" y="18"/>
                </a:cxn>
                <a:cxn ang="0">
                  <a:pos x="138" y="0"/>
                </a:cxn>
                <a:cxn ang="0">
                  <a:pos x="66" y="18"/>
                </a:cxn>
                <a:cxn ang="0">
                  <a:pos x="24" y="78"/>
                </a:cxn>
                <a:cxn ang="0">
                  <a:pos x="0" y="162"/>
                </a:cxn>
                <a:cxn ang="0">
                  <a:pos x="18" y="240"/>
                </a:cxn>
                <a:cxn ang="0">
                  <a:pos x="72" y="348"/>
                </a:cxn>
                <a:cxn ang="0">
                  <a:pos x="114" y="426"/>
                </a:cxn>
                <a:cxn ang="0">
                  <a:pos x="186" y="420"/>
                </a:cxn>
                <a:cxn ang="0">
                  <a:pos x="330" y="426"/>
                </a:cxn>
                <a:cxn ang="0">
                  <a:pos x="552" y="456"/>
                </a:cxn>
                <a:cxn ang="0">
                  <a:pos x="690" y="462"/>
                </a:cxn>
              </a:cxnLst>
              <a:rect l="0" t="0" r="r" b="b"/>
              <a:pathLst>
                <a:path w="690" h="462">
                  <a:moveTo>
                    <a:pt x="150" y="420"/>
                  </a:moveTo>
                  <a:lnTo>
                    <a:pt x="246" y="420"/>
                  </a:lnTo>
                  <a:lnTo>
                    <a:pt x="342" y="432"/>
                  </a:lnTo>
                  <a:lnTo>
                    <a:pt x="420" y="324"/>
                  </a:lnTo>
                  <a:lnTo>
                    <a:pt x="462" y="234"/>
                  </a:lnTo>
                  <a:lnTo>
                    <a:pt x="438" y="144"/>
                  </a:lnTo>
                  <a:lnTo>
                    <a:pt x="396" y="66"/>
                  </a:lnTo>
                  <a:lnTo>
                    <a:pt x="312" y="36"/>
                  </a:lnTo>
                  <a:lnTo>
                    <a:pt x="252" y="36"/>
                  </a:lnTo>
                  <a:lnTo>
                    <a:pt x="198" y="18"/>
                  </a:lnTo>
                  <a:lnTo>
                    <a:pt x="138" y="0"/>
                  </a:lnTo>
                  <a:lnTo>
                    <a:pt x="66" y="18"/>
                  </a:lnTo>
                  <a:lnTo>
                    <a:pt x="24" y="78"/>
                  </a:lnTo>
                  <a:lnTo>
                    <a:pt x="0" y="162"/>
                  </a:lnTo>
                  <a:lnTo>
                    <a:pt x="18" y="240"/>
                  </a:lnTo>
                  <a:lnTo>
                    <a:pt x="72" y="348"/>
                  </a:lnTo>
                  <a:lnTo>
                    <a:pt x="114" y="426"/>
                  </a:lnTo>
                  <a:lnTo>
                    <a:pt x="186" y="420"/>
                  </a:lnTo>
                  <a:lnTo>
                    <a:pt x="330" y="426"/>
                  </a:lnTo>
                  <a:lnTo>
                    <a:pt x="552" y="456"/>
                  </a:lnTo>
                  <a:lnTo>
                    <a:pt x="690" y="462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193"/>
            <p:cNvSpPr>
              <a:spLocks/>
            </p:cNvSpPr>
            <p:nvPr/>
          </p:nvSpPr>
          <p:spPr bwMode="auto">
            <a:xfrm>
              <a:off x="2416176" y="5187950"/>
              <a:ext cx="619125" cy="228600"/>
            </a:xfrm>
            <a:custGeom>
              <a:avLst/>
              <a:gdLst/>
              <a:ahLst/>
              <a:cxnLst>
                <a:cxn ang="0">
                  <a:pos x="0" y="792"/>
                </a:cxn>
                <a:cxn ang="0">
                  <a:pos x="102" y="780"/>
                </a:cxn>
                <a:cxn ang="0">
                  <a:pos x="486" y="732"/>
                </a:cxn>
                <a:cxn ang="0">
                  <a:pos x="630" y="744"/>
                </a:cxn>
                <a:cxn ang="0">
                  <a:pos x="1068" y="768"/>
                </a:cxn>
                <a:cxn ang="0">
                  <a:pos x="1416" y="786"/>
                </a:cxn>
                <a:cxn ang="0">
                  <a:pos x="1848" y="780"/>
                </a:cxn>
                <a:cxn ang="0">
                  <a:pos x="2292" y="792"/>
                </a:cxn>
                <a:cxn ang="0">
                  <a:pos x="2556" y="822"/>
                </a:cxn>
                <a:cxn ang="0">
                  <a:pos x="2250" y="426"/>
                </a:cxn>
                <a:cxn ang="0">
                  <a:pos x="2214" y="432"/>
                </a:cxn>
                <a:cxn ang="0">
                  <a:pos x="2166" y="408"/>
                </a:cxn>
                <a:cxn ang="0">
                  <a:pos x="2088" y="336"/>
                </a:cxn>
                <a:cxn ang="0">
                  <a:pos x="1734" y="336"/>
                </a:cxn>
                <a:cxn ang="0">
                  <a:pos x="1692" y="312"/>
                </a:cxn>
                <a:cxn ang="0">
                  <a:pos x="1206" y="0"/>
                </a:cxn>
                <a:cxn ang="0">
                  <a:pos x="1134" y="0"/>
                </a:cxn>
                <a:cxn ang="0">
                  <a:pos x="1074" y="0"/>
                </a:cxn>
                <a:cxn ang="0">
                  <a:pos x="1026" y="60"/>
                </a:cxn>
                <a:cxn ang="0">
                  <a:pos x="990" y="102"/>
                </a:cxn>
                <a:cxn ang="0">
                  <a:pos x="972" y="144"/>
                </a:cxn>
                <a:cxn ang="0">
                  <a:pos x="966" y="180"/>
                </a:cxn>
                <a:cxn ang="0">
                  <a:pos x="954" y="252"/>
                </a:cxn>
                <a:cxn ang="0">
                  <a:pos x="924" y="336"/>
                </a:cxn>
                <a:cxn ang="0">
                  <a:pos x="870" y="396"/>
                </a:cxn>
                <a:cxn ang="0">
                  <a:pos x="816" y="450"/>
                </a:cxn>
                <a:cxn ang="0">
                  <a:pos x="726" y="462"/>
                </a:cxn>
                <a:cxn ang="0">
                  <a:pos x="648" y="426"/>
                </a:cxn>
                <a:cxn ang="0">
                  <a:pos x="564" y="318"/>
                </a:cxn>
                <a:cxn ang="0">
                  <a:pos x="480" y="180"/>
                </a:cxn>
                <a:cxn ang="0">
                  <a:pos x="420" y="78"/>
                </a:cxn>
                <a:cxn ang="0">
                  <a:pos x="354" y="66"/>
                </a:cxn>
                <a:cxn ang="0">
                  <a:pos x="282" y="84"/>
                </a:cxn>
                <a:cxn ang="0">
                  <a:pos x="228" y="126"/>
                </a:cxn>
                <a:cxn ang="0">
                  <a:pos x="192" y="174"/>
                </a:cxn>
                <a:cxn ang="0">
                  <a:pos x="180" y="240"/>
                </a:cxn>
                <a:cxn ang="0">
                  <a:pos x="168" y="330"/>
                </a:cxn>
                <a:cxn ang="0">
                  <a:pos x="144" y="414"/>
                </a:cxn>
                <a:cxn ang="0">
                  <a:pos x="96" y="462"/>
                </a:cxn>
                <a:cxn ang="0">
                  <a:pos x="96" y="534"/>
                </a:cxn>
                <a:cxn ang="0">
                  <a:pos x="24" y="732"/>
                </a:cxn>
                <a:cxn ang="0">
                  <a:pos x="0" y="792"/>
                </a:cxn>
              </a:cxnLst>
              <a:rect l="0" t="0" r="r" b="b"/>
              <a:pathLst>
                <a:path w="2556" h="822">
                  <a:moveTo>
                    <a:pt x="0" y="792"/>
                  </a:moveTo>
                  <a:lnTo>
                    <a:pt x="102" y="780"/>
                  </a:lnTo>
                  <a:lnTo>
                    <a:pt x="486" y="732"/>
                  </a:lnTo>
                  <a:lnTo>
                    <a:pt x="630" y="744"/>
                  </a:lnTo>
                  <a:lnTo>
                    <a:pt x="1068" y="768"/>
                  </a:lnTo>
                  <a:lnTo>
                    <a:pt x="1416" y="786"/>
                  </a:lnTo>
                  <a:lnTo>
                    <a:pt x="1848" y="780"/>
                  </a:lnTo>
                  <a:lnTo>
                    <a:pt x="2292" y="792"/>
                  </a:lnTo>
                  <a:lnTo>
                    <a:pt x="2556" y="822"/>
                  </a:lnTo>
                  <a:lnTo>
                    <a:pt x="2250" y="426"/>
                  </a:lnTo>
                  <a:lnTo>
                    <a:pt x="2214" y="432"/>
                  </a:lnTo>
                  <a:lnTo>
                    <a:pt x="2166" y="408"/>
                  </a:lnTo>
                  <a:lnTo>
                    <a:pt x="2088" y="336"/>
                  </a:lnTo>
                  <a:lnTo>
                    <a:pt x="1734" y="336"/>
                  </a:lnTo>
                  <a:lnTo>
                    <a:pt x="1692" y="312"/>
                  </a:lnTo>
                  <a:lnTo>
                    <a:pt x="1206" y="0"/>
                  </a:lnTo>
                  <a:lnTo>
                    <a:pt x="1134" y="0"/>
                  </a:lnTo>
                  <a:lnTo>
                    <a:pt x="1074" y="0"/>
                  </a:lnTo>
                  <a:lnTo>
                    <a:pt x="1026" y="60"/>
                  </a:lnTo>
                  <a:lnTo>
                    <a:pt x="990" y="102"/>
                  </a:lnTo>
                  <a:lnTo>
                    <a:pt x="972" y="144"/>
                  </a:lnTo>
                  <a:lnTo>
                    <a:pt x="966" y="180"/>
                  </a:lnTo>
                  <a:lnTo>
                    <a:pt x="954" y="252"/>
                  </a:lnTo>
                  <a:lnTo>
                    <a:pt x="924" y="336"/>
                  </a:lnTo>
                  <a:lnTo>
                    <a:pt x="870" y="396"/>
                  </a:lnTo>
                  <a:lnTo>
                    <a:pt x="816" y="450"/>
                  </a:lnTo>
                  <a:lnTo>
                    <a:pt x="726" y="462"/>
                  </a:lnTo>
                  <a:lnTo>
                    <a:pt x="648" y="426"/>
                  </a:lnTo>
                  <a:lnTo>
                    <a:pt x="564" y="318"/>
                  </a:lnTo>
                  <a:lnTo>
                    <a:pt x="480" y="180"/>
                  </a:lnTo>
                  <a:lnTo>
                    <a:pt x="420" y="78"/>
                  </a:lnTo>
                  <a:lnTo>
                    <a:pt x="354" y="66"/>
                  </a:lnTo>
                  <a:lnTo>
                    <a:pt x="282" y="84"/>
                  </a:lnTo>
                  <a:lnTo>
                    <a:pt x="228" y="126"/>
                  </a:lnTo>
                  <a:lnTo>
                    <a:pt x="192" y="174"/>
                  </a:lnTo>
                  <a:lnTo>
                    <a:pt x="180" y="240"/>
                  </a:lnTo>
                  <a:lnTo>
                    <a:pt x="168" y="330"/>
                  </a:lnTo>
                  <a:lnTo>
                    <a:pt x="144" y="414"/>
                  </a:lnTo>
                  <a:lnTo>
                    <a:pt x="96" y="462"/>
                  </a:lnTo>
                  <a:lnTo>
                    <a:pt x="96" y="534"/>
                  </a:lnTo>
                  <a:lnTo>
                    <a:pt x="24" y="732"/>
                  </a:lnTo>
                  <a:lnTo>
                    <a:pt x="0" y="79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66" name="Group 194"/>
            <p:cNvGrpSpPr>
              <a:grpSpLocks/>
            </p:cNvGrpSpPr>
            <p:nvPr/>
          </p:nvGrpSpPr>
          <p:grpSpPr bwMode="auto">
            <a:xfrm>
              <a:off x="2643981" y="5240072"/>
              <a:ext cx="261937" cy="160480"/>
              <a:chOff x="720" y="3336"/>
              <a:chExt cx="165" cy="174"/>
            </a:xfrm>
          </p:grpSpPr>
          <p:sp>
            <p:nvSpPr>
              <p:cNvPr id="3267" name="Rectangle 195"/>
              <p:cNvSpPr>
                <a:spLocks noChangeArrowheads="1"/>
              </p:cNvSpPr>
              <p:nvPr/>
            </p:nvSpPr>
            <p:spPr bwMode="auto">
              <a:xfrm>
                <a:off x="720" y="3336"/>
                <a:ext cx="144" cy="17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68" name="Text Box 196"/>
              <p:cNvSpPr txBox="1">
                <a:spLocks noChangeArrowheads="1"/>
              </p:cNvSpPr>
              <p:nvPr/>
            </p:nvSpPr>
            <p:spPr bwMode="auto">
              <a:xfrm>
                <a:off x="736" y="3382"/>
                <a:ext cx="149" cy="97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Fulton</a:t>
                </a:r>
              </a:p>
            </p:txBody>
          </p:sp>
        </p:grpSp>
        <p:sp>
          <p:nvSpPr>
            <p:cNvPr id="3269" name="Freeform 197"/>
            <p:cNvSpPr>
              <a:spLocks/>
            </p:cNvSpPr>
            <p:nvPr/>
          </p:nvSpPr>
          <p:spPr bwMode="auto">
            <a:xfrm>
              <a:off x="3025776" y="4752975"/>
              <a:ext cx="358775" cy="668338"/>
            </a:xfrm>
            <a:custGeom>
              <a:avLst/>
              <a:gdLst/>
              <a:ahLst/>
              <a:cxnLst>
                <a:cxn ang="0">
                  <a:pos x="48" y="954"/>
                </a:cxn>
                <a:cxn ang="0">
                  <a:pos x="18" y="1032"/>
                </a:cxn>
                <a:cxn ang="0">
                  <a:pos x="24" y="1140"/>
                </a:cxn>
                <a:cxn ang="0">
                  <a:pos x="6" y="1254"/>
                </a:cxn>
                <a:cxn ang="0">
                  <a:pos x="12" y="1398"/>
                </a:cxn>
                <a:cxn ang="0">
                  <a:pos x="18" y="1680"/>
                </a:cxn>
                <a:cxn ang="0">
                  <a:pos x="6" y="1968"/>
                </a:cxn>
                <a:cxn ang="0">
                  <a:pos x="0" y="2406"/>
                </a:cxn>
                <a:cxn ang="0">
                  <a:pos x="42" y="2382"/>
                </a:cxn>
                <a:cxn ang="0">
                  <a:pos x="192" y="2388"/>
                </a:cxn>
                <a:cxn ang="0">
                  <a:pos x="438" y="2376"/>
                </a:cxn>
                <a:cxn ang="0">
                  <a:pos x="804" y="2406"/>
                </a:cxn>
                <a:cxn ang="0">
                  <a:pos x="1188" y="2400"/>
                </a:cxn>
                <a:cxn ang="0">
                  <a:pos x="1440" y="2406"/>
                </a:cxn>
                <a:cxn ang="0">
                  <a:pos x="1488" y="48"/>
                </a:cxn>
                <a:cxn ang="0">
                  <a:pos x="1248" y="48"/>
                </a:cxn>
                <a:cxn ang="0">
                  <a:pos x="1110" y="36"/>
                </a:cxn>
                <a:cxn ang="0">
                  <a:pos x="756" y="48"/>
                </a:cxn>
                <a:cxn ang="0">
                  <a:pos x="516" y="36"/>
                </a:cxn>
                <a:cxn ang="0">
                  <a:pos x="504" y="0"/>
                </a:cxn>
                <a:cxn ang="0">
                  <a:pos x="72" y="12"/>
                </a:cxn>
                <a:cxn ang="0">
                  <a:pos x="66" y="504"/>
                </a:cxn>
                <a:cxn ang="0">
                  <a:pos x="60" y="816"/>
                </a:cxn>
                <a:cxn ang="0">
                  <a:pos x="48" y="954"/>
                </a:cxn>
              </a:cxnLst>
              <a:rect l="0" t="0" r="r" b="b"/>
              <a:pathLst>
                <a:path w="1488" h="2406">
                  <a:moveTo>
                    <a:pt x="48" y="954"/>
                  </a:moveTo>
                  <a:lnTo>
                    <a:pt x="18" y="1032"/>
                  </a:lnTo>
                  <a:lnTo>
                    <a:pt x="24" y="1140"/>
                  </a:lnTo>
                  <a:lnTo>
                    <a:pt x="6" y="1254"/>
                  </a:lnTo>
                  <a:lnTo>
                    <a:pt x="12" y="1398"/>
                  </a:lnTo>
                  <a:lnTo>
                    <a:pt x="18" y="1680"/>
                  </a:lnTo>
                  <a:lnTo>
                    <a:pt x="6" y="1968"/>
                  </a:lnTo>
                  <a:lnTo>
                    <a:pt x="0" y="2406"/>
                  </a:lnTo>
                  <a:lnTo>
                    <a:pt x="42" y="2382"/>
                  </a:lnTo>
                  <a:lnTo>
                    <a:pt x="192" y="2388"/>
                  </a:lnTo>
                  <a:lnTo>
                    <a:pt x="438" y="2376"/>
                  </a:lnTo>
                  <a:lnTo>
                    <a:pt x="804" y="2406"/>
                  </a:lnTo>
                  <a:lnTo>
                    <a:pt x="1188" y="2400"/>
                  </a:lnTo>
                  <a:lnTo>
                    <a:pt x="1440" y="2406"/>
                  </a:lnTo>
                  <a:lnTo>
                    <a:pt x="1488" y="48"/>
                  </a:lnTo>
                  <a:lnTo>
                    <a:pt x="1248" y="48"/>
                  </a:lnTo>
                  <a:lnTo>
                    <a:pt x="1110" y="36"/>
                  </a:lnTo>
                  <a:lnTo>
                    <a:pt x="756" y="48"/>
                  </a:lnTo>
                  <a:lnTo>
                    <a:pt x="516" y="36"/>
                  </a:lnTo>
                  <a:lnTo>
                    <a:pt x="504" y="0"/>
                  </a:lnTo>
                  <a:lnTo>
                    <a:pt x="72" y="12"/>
                  </a:lnTo>
                  <a:lnTo>
                    <a:pt x="66" y="504"/>
                  </a:lnTo>
                  <a:lnTo>
                    <a:pt x="60" y="816"/>
                  </a:lnTo>
                  <a:lnTo>
                    <a:pt x="48" y="95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Text Box 198"/>
            <p:cNvSpPr txBox="1">
              <a:spLocks noChangeArrowheads="1"/>
            </p:cNvSpPr>
            <p:nvPr/>
          </p:nvSpPr>
          <p:spPr bwMode="auto">
            <a:xfrm>
              <a:off x="3115470" y="5155837"/>
              <a:ext cx="254793" cy="8906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Graves</a:t>
              </a:r>
            </a:p>
          </p:txBody>
        </p:sp>
        <p:sp>
          <p:nvSpPr>
            <p:cNvPr id="3271" name="Freeform 199"/>
            <p:cNvSpPr>
              <a:spLocks/>
            </p:cNvSpPr>
            <p:nvPr/>
          </p:nvSpPr>
          <p:spPr bwMode="auto">
            <a:xfrm>
              <a:off x="3375026" y="5054601"/>
              <a:ext cx="473075" cy="377825"/>
            </a:xfrm>
            <a:custGeom>
              <a:avLst/>
              <a:gdLst/>
              <a:ahLst/>
              <a:cxnLst>
                <a:cxn ang="0">
                  <a:pos x="1902" y="817"/>
                </a:cxn>
                <a:cxn ang="0">
                  <a:pos x="1890" y="901"/>
                </a:cxn>
                <a:cxn ang="0">
                  <a:pos x="1920" y="979"/>
                </a:cxn>
                <a:cxn ang="0">
                  <a:pos x="1944" y="1051"/>
                </a:cxn>
                <a:cxn ang="0">
                  <a:pos x="1956" y="1135"/>
                </a:cxn>
                <a:cxn ang="0">
                  <a:pos x="1962" y="1189"/>
                </a:cxn>
                <a:cxn ang="0">
                  <a:pos x="1950" y="1231"/>
                </a:cxn>
                <a:cxn ang="0">
                  <a:pos x="1932" y="1273"/>
                </a:cxn>
                <a:cxn ang="0">
                  <a:pos x="1896" y="1333"/>
                </a:cxn>
                <a:cxn ang="0">
                  <a:pos x="1854" y="1357"/>
                </a:cxn>
                <a:cxn ang="0">
                  <a:pos x="0" y="1321"/>
                </a:cxn>
                <a:cxn ang="0">
                  <a:pos x="26" y="0"/>
                </a:cxn>
                <a:cxn ang="0">
                  <a:pos x="1644" y="31"/>
                </a:cxn>
                <a:cxn ang="0">
                  <a:pos x="1686" y="97"/>
                </a:cxn>
                <a:cxn ang="0">
                  <a:pos x="1776" y="241"/>
                </a:cxn>
                <a:cxn ang="0">
                  <a:pos x="1842" y="427"/>
                </a:cxn>
                <a:cxn ang="0">
                  <a:pos x="1806" y="457"/>
                </a:cxn>
                <a:cxn ang="0">
                  <a:pos x="1806" y="511"/>
                </a:cxn>
                <a:cxn ang="0">
                  <a:pos x="1824" y="577"/>
                </a:cxn>
                <a:cxn ang="0">
                  <a:pos x="1848" y="643"/>
                </a:cxn>
                <a:cxn ang="0">
                  <a:pos x="1866" y="739"/>
                </a:cxn>
                <a:cxn ang="0">
                  <a:pos x="1902" y="817"/>
                </a:cxn>
              </a:cxnLst>
              <a:rect l="0" t="0" r="r" b="b"/>
              <a:pathLst>
                <a:path w="1962" h="1357">
                  <a:moveTo>
                    <a:pt x="1902" y="817"/>
                  </a:moveTo>
                  <a:lnTo>
                    <a:pt x="1890" y="901"/>
                  </a:lnTo>
                  <a:lnTo>
                    <a:pt x="1920" y="979"/>
                  </a:lnTo>
                  <a:lnTo>
                    <a:pt x="1944" y="1051"/>
                  </a:lnTo>
                  <a:lnTo>
                    <a:pt x="1956" y="1135"/>
                  </a:lnTo>
                  <a:lnTo>
                    <a:pt x="1962" y="1189"/>
                  </a:lnTo>
                  <a:lnTo>
                    <a:pt x="1950" y="1231"/>
                  </a:lnTo>
                  <a:lnTo>
                    <a:pt x="1932" y="1273"/>
                  </a:lnTo>
                  <a:lnTo>
                    <a:pt x="1896" y="1333"/>
                  </a:lnTo>
                  <a:lnTo>
                    <a:pt x="1854" y="1357"/>
                  </a:lnTo>
                  <a:lnTo>
                    <a:pt x="0" y="1321"/>
                  </a:lnTo>
                  <a:lnTo>
                    <a:pt x="26" y="0"/>
                  </a:lnTo>
                  <a:lnTo>
                    <a:pt x="1644" y="31"/>
                  </a:lnTo>
                  <a:lnTo>
                    <a:pt x="1686" y="97"/>
                  </a:lnTo>
                  <a:lnTo>
                    <a:pt x="1776" y="241"/>
                  </a:lnTo>
                  <a:lnTo>
                    <a:pt x="1842" y="427"/>
                  </a:lnTo>
                  <a:lnTo>
                    <a:pt x="1806" y="457"/>
                  </a:lnTo>
                  <a:lnTo>
                    <a:pt x="1806" y="511"/>
                  </a:lnTo>
                  <a:lnTo>
                    <a:pt x="1824" y="577"/>
                  </a:lnTo>
                  <a:lnTo>
                    <a:pt x="1848" y="643"/>
                  </a:lnTo>
                  <a:lnTo>
                    <a:pt x="1866" y="739"/>
                  </a:lnTo>
                  <a:lnTo>
                    <a:pt x="1902" y="81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2" name="Group 200"/>
            <p:cNvGrpSpPr>
              <a:grpSpLocks/>
            </p:cNvGrpSpPr>
            <p:nvPr/>
          </p:nvGrpSpPr>
          <p:grpSpPr bwMode="auto">
            <a:xfrm>
              <a:off x="3427414" y="5215087"/>
              <a:ext cx="379412" cy="127756"/>
              <a:chOff x="1221" y="3295"/>
              <a:chExt cx="239" cy="189"/>
            </a:xfrm>
          </p:grpSpPr>
          <p:sp>
            <p:nvSpPr>
              <p:cNvPr id="3273" name="Rectangle 201"/>
              <p:cNvSpPr>
                <a:spLocks noChangeArrowheads="1"/>
              </p:cNvSpPr>
              <p:nvPr/>
            </p:nvSpPr>
            <p:spPr bwMode="auto">
              <a:xfrm>
                <a:off x="1221" y="3295"/>
                <a:ext cx="216" cy="17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4" name="Text Box 202"/>
              <p:cNvSpPr txBox="1">
                <a:spLocks noChangeArrowheads="1"/>
              </p:cNvSpPr>
              <p:nvPr/>
            </p:nvSpPr>
            <p:spPr bwMode="auto">
              <a:xfrm>
                <a:off x="1229" y="3352"/>
                <a:ext cx="231" cy="132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Calloway</a:t>
                </a:r>
              </a:p>
            </p:txBody>
          </p:sp>
        </p:grpSp>
        <p:sp>
          <p:nvSpPr>
            <p:cNvPr id="3275" name="Freeform 203"/>
            <p:cNvSpPr>
              <a:spLocks/>
            </p:cNvSpPr>
            <p:nvPr/>
          </p:nvSpPr>
          <p:spPr bwMode="auto">
            <a:xfrm>
              <a:off x="2673351" y="4327526"/>
              <a:ext cx="384175" cy="466725"/>
            </a:xfrm>
            <a:custGeom>
              <a:avLst/>
              <a:gdLst/>
              <a:ahLst/>
              <a:cxnLst>
                <a:cxn ang="0">
                  <a:pos x="390" y="444"/>
                </a:cxn>
                <a:cxn ang="0">
                  <a:pos x="444" y="336"/>
                </a:cxn>
                <a:cxn ang="0">
                  <a:pos x="528" y="264"/>
                </a:cxn>
                <a:cxn ang="0">
                  <a:pos x="612" y="150"/>
                </a:cxn>
                <a:cxn ang="0">
                  <a:pos x="732" y="96"/>
                </a:cxn>
                <a:cxn ang="0">
                  <a:pos x="858" y="12"/>
                </a:cxn>
                <a:cxn ang="0">
                  <a:pos x="954" y="0"/>
                </a:cxn>
                <a:cxn ang="0">
                  <a:pos x="1098" y="18"/>
                </a:cxn>
                <a:cxn ang="0">
                  <a:pos x="1590" y="1506"/>
                </a:cxn>
                <a:cxn ang="0">
                  <a:pos x="1536" y="1542"/>
                </a:cxn>
                <a:cxn ang="0">
                  <a:pos x="1440" y="1494"/>
                </a:cxn>
                <a:cxn ang="0">
                  <a:pos x="1332" y="1548"/>
                </a:cxn>
                <a:cxn ang="0">
                  <a:pos x="1212" y="1590"/>
                </a:cxn>
                <a:cxn ang="0">
                  <a:pos x="1080" y="1596"/>
                </a:cxn>
                <a:cxn ang="0">
                  <a:pos x="978" y="1626"/>
                </a:cxn>
                <a:cxn ang="0">
                  <a:pos x="882" y="1644"/>
                </a:cxn>
                <a:cxn ang="0">
                  <a:pos x="804" y="1656"/>
                </a:cxn>
                <a:cxn ang="0">
                  <a:pos x="744" y="1626"/>
                </a:cxn>
                <a:cxn ang="0">
                  <a:pos x="702" y="1608"/>
                </a:cxn>
                <a:cxn ang="0">
                  <a:pos x="618" y="1602"/>
                </a:cxn>
                <a:cxn ang="0">
                  <a:pos x="534" y="1584"/>
                </a:cxn>
                <a:cxn ang="0">
                  <a:pos x="528" y="1626"/>
                </a:cxn>
                <a:cxn ang="0">
                  <a:pos x="480" y="1680"/>
                </a:cxn>
                <a:cxn ang="0">
                  <a:pos x="432" y="1626"/>
                </a:cxn>
                <a:cxn ang="0">
                  <a:pos x="426" y="1566"/>
                </a:cxn>
                <a:cxn ang="0">
                  <a:pos x="348" y="1536"/>
                </a:cxn>
                <a:cxn ang="0">
                  <a:pos x="336" y="1392"/>
                </a:cxn>
                <a:cxn ang="0">
                  <a:pos x="276" y="1284"/>
                </a:cxn>
                <a:cxn ang="0">
                  <a:pos x="168" y="1254"/>
                </a:cxn>
                <a:cxn ang="0">
                  <a:pos x="84" y="1182"/>
                </a:cxn>
                <a:cxn ang="0">
                  <a:pos x="6" y="1110"/>
                </a:cxn>
                <a:cxn ang="0">
                  <a:pos x="6" y="984"/>
                </a:cxn>
                <a:cxn ang="0">
                  <a:pos x="60" y="858"/>
                </a:cxn>
                <a:cxn ang="0">
                  <a:pos x="144" y="756"/>
                </a:cxn>
                <a:cxn ang="0">
                  <a:pos x="246" y="678"/>
                </a:cxn>
                <a:cxn ang="0">
                  <a:pos x="336" y="588"/>
                </a:cxn>
              </a:cxnLst>
              <a:rect l="0" t="0" r="r" b="b"/>
              <a:pathLst>
                <a:path w="1590" h="1680">
                  <a:moveTo>
                    <a:pt x="360" y="504"/>
                  </a:moveTo>
                  <a:lnTo>
                    <a:pt x="390" y="444"/>
                  </a:lnTo>
                  <a:lnTo>
                    <a:pt x="396" y="372"/>
                  </a:lnTo>
                  <a:lnTo>
                    <a:pt x="444" y="336"/>
                  </a:lnTo>
                  <a:lnTo>
                    <a:pt x="486" y="276"/>
                  </a:lnTo>
                  <a:lnTo>
                    <a:pt x="528" y="264"/>
                  </a:lnTo>
                  <a:lnTo>
                    <a:pt x="594" y="228"/>
                  </a:lnTo>
                  <a:lnTo>
                    <a:pt x="612" y="150"/>
                  </a:lnTo>
                  <a:lnTo>
                    <a:pt x="678" y="132"/>
                  </a:lnTo>
                  <a:lnTo>
                    <a:pt x="732" y="96"/>
                  </a:lnTo>
                  <a:lnTo>
                    <a:pt x="792" y="66"/>
                  </a:lnTo>
                  <a:lnTo>
                    <a:pt x="858" y="12"/>
                  </a:lnTo>
                  <a:lnTo>
                    <a:pt x="918" y="6"/>
                  </a:lnTo>
                  <a:lnTo>
                    <a:pt x="954" y="0"/>
                  </a:lnTo>
                  <a:lnTo>
                    <a:pt x="1026" y="6"/>
                  </a:lnTo>
                  <a:lnTo>
                    <a:pt x="1098" y="18"/>
                  </a:lnTo>
                  <a:lnTo>
                    <a:pt x="1488" y="1248"/>
                  </a:lnTo>
                  <a:lnTo>
                    <a:pt x="1590" y="1506"/>
                  </a:lnTo>
                  <a:lnTo>
                    <a:pt x="1548" y="1506"/>
                  </a:lnTo>
                  <a:lnTo>
                    <a:pt x="1536" y="1542"/>
                  </a:lnTo>
                  <a:lnTo>
                    <a:pt x="1488" y="1530"/>
                  </a:lnTo>
                  <a:lnTo>
                    <a:pt x="1440" y="1494"/>
                  </a:lnTo>
                  <a:lnTo>
                    <a:pt x="1392" y="1518"/>
                  </a:lnTo>
                  <a:lnTo>
                    <a:pt x="1332" y="1548"/>
                  </a:lnTo>
                  <a:lnTo>
                    <a:pt x="1272" y="1548"/>
                  </a:lnTo>
                  <a:lnTo>
                    <a:pt x="1212" y="1590"/>
                  </a:lnTo>
                  <a:lnTo>
                    <a:pt x="1158" y="1578"/>
                  </a:lnTo>
                  <a:lnTo>
                    <a:pt x="1080" y="1596"/>
                  </a:lnTo>
                  <a:lnTo>
                    <a:pt x="1032" y="1620"/>
                  </a:lnTo>
                  <a:lnTo>
                    <a:pt x="978" y="1626"/>
                  </a:lnTo>
                  <a:lnTo>
                    <a:pt x="936" y="1632"/>
                  </a:lnTo>
                  <a:lnTo>
                    <a:pt x="882" y="1644"/>
                  </a:lnTo>
                  <a:lnTo>
                    <a:pt x="846" y="1662"/>
                  </a:lnTo>
                  <a:lnTo>
                    <a:pt x="804" y="1656"/>
                  </a:lnTo>
                  <a:lnTo>
                    <a:pt x="792" y="1626"/>
                  </a:lnTo>
                  <a:lnTo>
                    <a:pt x="744" y="1626"/>
                  </a:lnTo>
                  <a:lnTo>
                    <a:pt x="708" y="1608"/>
                  </a:lnTo>
                  <a:lnTo>
                    <a:pt x="702" y="1608"/>
                  </a:lnTo>
                  <a:lnTo>
                    <a:pt x="660" y="1620"/>
                  </a:lnTo>
                  <a:lnTo>
                    <a:pt x="618" y="1602"/>
                  </a:lnTo>
                  <a:lnTo>
                    <a:pt x="576" y="1560"/>
                  </a:lnTo>
                  <a:lnTo>
                    <a:pt x="534" y="1584"/>
                  </a:lnTo>
                  <a:lnTo>
                    <a:pt x="492" y="1596"/>
                  </a:lnTo>
                  <a:lnTo>
                    <a:pt x="528" y="1626"/>
                  </a:lnTo>
                  <a:lnTo>
                    <a:pt x="516" y="1650"/>
                  </a:lnTo>
                  <a:lnTo>
                    <a:pt x="480" y="1680"/>
                  </a:lnTo>
                  <a:lnTo>
                    <a:pt x="438" y="1674"/>
                  </a:lnTo>
                  <a:lnTo>
                    <a:pt x="432" y="1626"/>
                  </a:lnTo>
                  <a:lnTo>
                    <a:pt x="402" y="1620"/>
                  </a:lnTo>
                  <a:lnTo>
                    <a:pt x="426" y="1566"/>
                  </a:lnTo>
                  <a:lnTo>
                    <a:pt x="390" y="1530"/>
                  </a:lnTo>
                  <a:lnTo>
                    <a:pt x="348" y="1536"/>
                  </a:lnTo>
                  <a:lnTo>
                    <a:pt x="354" y="1458"/>
                  </a:lnTo>
                  <a:lnTo>
                    <a:pt x="336" y="1392"/>
                  </a:lnTo>
                  <a:lnTo>
                    <a:pt x="330" y="1332"/>
                  </a:lnTo>
                  <a:lnTo>
                    <a:pt x="276" y="1284"/>
                  </a:lnTo>
                  <a:lnTo>
                    <a:pt x="216" y="1278"/>
                  </a:lnTo>
                  <a:lnTo>
                    <a:pt x="168" y="1254"/>
                  </a:lnTo>
                  <a:lnTo>
                    <a:pt x="132" y="1206"/>
                  </a:lnTo>
                  <a:lnTo>
                    <a:pt x="84" y="1182"/>
                  </a:lnTo>
                  <a:lnTo>
                    <a:pt x="36" y="1140"/>
                  </a:lnTo>
                  <a:lnTo>
                    <a:pt x="6" y="1110"/>
                  </a:lnTo>
                  <a:lnTo>
                    <a:pt x="0" y="1062"/>
                  </a:lnTo>
                  <a:lnTo>
                    <a:pt x="6" y="984"/>
                  </a:lnTo>
                  <a:lnTo>
                    <a:pt x="18" y="906"/>
                  </a:lnTo>
                  <a:lnTo>
                    <a:pt x="60" y="858"/>
                  </a:lnTo>
                  <a:lnTo>
                    <a:pt x="108" y="804"/>
                  </a:lnTo>
                  <a:lnTo>
                    <a:pt x="144" y="756"/>
                  </a:lnTo>
                  <a:lnTo>
                    <a:pt x="198" y="732"/>
                  </a:lnTo>
                  <a:lnTo>
                    <a:pt x="246" y="678"/>
                  </a:lnTo>
                  <a:lnTo>
                    <a:pt x="282" y="648"/>
                  </a:lnTo>
                  <a:lnTo>
                    <a:pt x="336" y="588"/>
                  </a:lnTo>
                  <a:lnTo>
                    <a:pt x="360" y="5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6" name="Group 204"/>
            <p:cNvGrpSpPr>
              <a:grpSpLocks/>
            </p:cNvGrpSpPr>
            <p:nvPr/>
          </p:nvGrpSpPr>
          <p:grpSpPr bwMode="auto">
            <a:xfrm>
              <a:off x="2703517" y="4556866"/>
              <a:ext cx="301626" cy="111662"/>
              <a:chOff x="760" y="2937"/>
              <a:chExt cx="190" cy="174"/>
            </a:xfrm>
          </p:grpSpPr>
          <p:sp>
            <p:nvSpPr>
              <p:cNvPr id="3277" name="Rectangle 205"/>
              <p:cNvSpPr>
                <a:spLocks noChangeArrowheads="1"/>
              </p:cNvSpPr>
              <p:nvPr/>
            </p:nvSpPr>
            <p:spPr bwMode="auto">
              <a:xfrm>
                <a:off x="760" y="2937"/>
                <a:ext cx="164" cy="17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" name="Text Box 206"/>
              <p:cNvSpPr txBox="1">
                <a:spLocks noChangeArrowheads="1"/>
              </p:cNvSpPr>
              <p:nvPr/>
            </p:nvSpPr>
            <p:spPr bwMode="auto">
              <a:xfrm>
                <a:off x="760" y="2949"/>
                <a:ext cx="190" cy="13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Ballard</a:t>
                </a:r>
              </a:p>
            </p:txBody>
          </p:sp>
        </p:grpSp>
        <p:sp>
          <p:nvSpPr>
            <p:cNvPr id="3279" name="Freeform 207"/>
            <p:cNvSpPr>
              <a:spLocks/>
            </p:cNvSpPr>
            <p:nvPr/>
          </p:nvSpPr>
          <p:spPr bwMode="auto">
            <a:xfrm>
              <a:off x="2673350" y="4740276"/>
              <a:ext cx="388938" cy="277813"/>
            </a:xfrm>
            <a:custGeom>
              <a:avLst/>
              <a:gdLst/>
              <a:ahLst/>
              <a:cxnLst>
                <a:cxn ang="0">
                  <a:pos x="1590" y="996"/>
                </a:cxn>
                <a:cxn ang="0">
                  <a:pos x="1614" y="36"/>
                </a:cxn>
                <a:cxn ang="0">
                  <a:pos x="1590" y="12"/>
                </a:cxn>
                <a:cxn ang="0">
                  <a:pos x="1548" y="12"/>
                </a:cxn>
                <a:cxn ang="0">
                  <a:pos x="1536" y="48"/>
                </a:cxn>
                <a:cxn ang="0">
                  <a:pos x="1488" y="36"/>
                </a:cxn>
                <a:cxn ang="0">
                  <a:pos x="1440" y="0"/>
                </a:cxn>
                <a:cxn ang="0">
                  <a:pos x="1392" y="24"/>
                </a:cxn>
                <a:cxn ang="0">
                  <a:pos x="1332" y="54"/>
                </a:cxn>
                <a:cxn ang="0">
                  <a:pos x="1272" y="54"/>
                </a:cxn>
                <a:cxn ang="0">
                  <a:pos x="1212" y="96"/>
                </a:cxn>
                <a:cxn ang="0">
                  <a:pos x="1158" y="84"/>
                </a:cxn>
                <a:cxn ang="0">
                  <a:pos x="1080" y="102"/>
                </a:cxn>
                <a:cxn ang="0">
                  <a:pos x="1032" y="126"/>
                </a:cxn>
                <a:cxn ang="0">
                  <a:pos x="978" y="132"/>
                </a:cxn>
                <a:cxn ang="0">
                  <a:pos x="936" y="138"/>
                </a:cxn>
                <a:cxn ang="0">
                  <a:pos x="882" y="150"/>
                </a:cxn>
                <a:cxn ang="0">
                  <a:pos x="846" y="168"/>
                </a:cxn>
                <a:cxn ang="0">
                  <a:pos x="804" y="162"/>
                </a:cxn>
                <a:cxn ang="0">
                  <a:pos x="792" y="132"/>
                </a:cxn>
                <a:cxn ang="0">
                  <a:pos x="744" y="132"/>
                </a:cxn>
                <a:cxn ang="0">
                  <a:pos x="708" y="114"/>
                </a:cxn>
                <a:cxn ang="0">
                  <a:pos x="702" y="114"/>
                </a:cxn>
                <a:cxn ang="0">
                  <a:pos x="660" y="126"/>
                </a:cxn>
                <a:cxn ang="0">
                  <a:pos x="618" y="108"/>
                </a:cxn>
                <a:cxn ang="0">
                  <a:pos x="576" y="66"/>
                </a:cxn>
                <a:cxn ang="0">
                  <a:pos x="534" y="90"/>
                </a:cxn>
                <a:cxn ang="0">
                  <a:pos x="492" y="102"/>
                </a:cxn>
                <a:cxn ang="0">
                  <a:pos x="528" y="132"/>
                </a:cxn>
                <a:cxn ang="0">
                  <a:pos x="516" y="156"/>
                </a:cxn>
                <a:cxn ang="0">
                  <a:pos x="480" y="186"/>
                </a:cxn>
                <a:cxn ang="0">
                  <a:pos x="438" y="180"/>
                </a:cxn>
                <a:cxn ang="0">
                  <a:pos x="432" y="132"/>
                </a:cxn>
                <a:cxn ang="0">
                  <a:pos x="402" y="126"/>
                </a:cxn>
                <a:cxn ang="0">
                  <a:pos x="426" y="72"/>
                </a:cxn>
                <a:cxn ang="0">
                  <a:pos x="390" y="36"/>
                </a:cxn>
                <a:cxn ang="0">
                  <a:pos x="348" y="42"/>
                </a:cxn>
                <a:cxn ang="0">
                  <a:pos x="264" y="312"/>
                </a:cxn>
                <a:cxn ang="0">
                  <a:pos x="258" y="384"/>
                </a:cxn>
                <a:cxn ang="0">
                  <a:pos x="228" y="426"/>
                </a:cxn>
                <a:cxn ang="0">
                  <a:pos x="216" y="486"/>
                </a:cxn>
                <a:cxn ang="0">
                  <a:pos x="156" y="552"/>
                </a:cxn>
                <a:cxn ang="0">
                  <a:pos x="126" y="576"/>
                </a:cxn>
                <a:cxn ang="0">
                  <a:pos x="54" y="558"/>
                </a:cxn>
                <a:cxn ang="0">
                  <a:pos x="12" y="588"/>
                </a:cxn>
                <a:cxn ang="0">
                  <a:pos x="0" y="636"/>
                </a:cxn>
                <a:cxn ang="0">
                  <a:pos x="0" y="690"/>
                </a:cxn>
                <a:cxn ang="0">
                  <a:pos x="0" y="756"/>
                </a:cxn>
                <a:cxn ang="0">
                  <a:pos x="36" y="816"/>
                </a:cxn>
                <a:cxn ang="0">
                  <a:pos x="96" y="846"/>
                </a:cxn>
                <a:cxn ang="0">
                  <a:pos x="168" y="840"/>
                </a:cxn>
                <a:cxn ang="0">
                  <a:pos x="240" y="888"/>
                </a:cxn>
                <a:cxn ang="0">
                  <a:pos x="324" y="828"/>
                </a:cxn>
                <a:cxn ang="0">
                  <a:pos x="498" y="894"/>
                </a:cxn>
                <a:cxn ang="0">
                  <a:pos x="492" y="954"/>
                </a:cxn>
                <a:cxn ang="0">
                  <a:pos x="534" y="984"/>
                </a:cxn>
                <a:cxn ang="0">
                  <a:pos x="1590" y="996"/>
                </a:cxn>
              </a:cxnLst>
              <a:rect l="0" t="0" r="r" b="b"/>
              <a:pathLst>
                <a:path w="1614" h="996">
                  <a:moveTo>
                    <a:pt x="1590" y="996"/>
                  </a:moveTo>
                  <a:lnTo>
                    <a:pt x="1614" y="36"/>
                  </a:lnTo>
                  <a:lnTo>
                    <a:pt x="1590" y="12"/>
                  </a:lnTo>
                  <a:lnTo>
                    <a:pt x="1548" y="12"/>
                  </a:lnTo>
                  <a:lnTo>
                    <a:pt x="1536" y="48"/>
                  </a:lnTo>
                  <a:lnTo>
                    <a:pt x="1488" y="36"/>
                  </a:lnTo>
                  <a:lnTo>
                    <a:pt x="1440" y="0"/>
                  </a:lnTo>
                  <a:lnTo>
                    <a:pt x="1392" y="24"/>
                  </a:lnTo>
                  <a:lnTo>
                    <a:pt x="1332" y="54"/>
                  </a:lnTo>
                  <a:lnTo>
                    <a:pt x="1272" y="54"/>
                  </a:lnTo>
                  <a:lnTo>
                    <a:pt x="1212" y="96"/>
                  </a:lnTo>
                  <a:lnTo>
                    <a:pt x="1158" y="84"/>
                  </a:lnTo>
                  <a:lnTo>
                    <a:pt x="1080" y="102"/>
                  </a:lnTo>
                  <a:lnTo>
                    <a:pt x="1032" y="126"/>
                  </a:lnTo>
                  <a:lnTo>
                    <a:pt x="978" y="132"/>
                  </a:lnTo>
                  <a:lnTo>
                    <a:pt x="936" y="138"/>
                  </a:lnTo>
                  <a:lnTo>
                    <a:pt x="882" y="150"/>
                  </a:lnTo>
                  <a:lnTo>
                    <a:pt x="846" y="168"/>
                  </a:lnTo>
                  <a:lnTo>
                    <a:pt x="804" y="162"/>
                  </a:lnTo>
                  <a:lnTo>
                    <a:pt x="792" y="132"/>
                  </a:lnTo>
                  <a:lnTo>
                    <a:pt x="744" y="132"/>
                  </a:lnTo>
                  <a:lnTo>
                    <a:pt x="708" y="114"/>
                  </a:lnTo>
                  <a:lnTo>
                    <a:pt x="702" y="114"/>
                  </a:lnTo>
                  <a:lnTo>
                    <a:pt x="660" y="126"/>
                  </a:lnTo>
                  <a:lnTo>
                    <a:pt x="618" y="108"/>
                  </a:lnTo>
                  <a:lnTo>
                    <a:pt x="576" y="66"/>
                  </a:lnTo>
                  <a:lnTo>
                    <a:pt x="534" y="90"/>
                  </a:lnTo>
                  <a:lnTo>
                    <a:pt x="492" y="102"/>
                  </a:lnTo>
                  <a:lnTo>
                    <a:pt x="528" y="132"/>
                  </a:lnTo>
                  <a:lnTo>
                    <a:pt x="516" y="156"/>
                  </a:lnTo>
                  <a:lnTo>
                    <a:pt x="480" y="186"/>
                  </a:lnTo>
                  <a:lnTo>
                    <a:pt x="438" y="180"/>
                  </a:lnTo>
                  <a:lnTo>
                    <a:pt x="432" y="132"/>
                  </a:lnTo>
                  <a:lnTo>
                    <a:pt x="402" y="126"/>
                  </a:lnTo>
                  <a:lnTo>
                    <a:pt x="426" y="72"/>
                  </a:lnTo>
                  <a:lnTo>
                    <a:pt x="390" y="36"/>
                  </a:lnTo>
                  <a:lnTo>
                    <a:pt x="348" y="42"/>
                  </a:lnTo>
                  <a:lnTo>
                    <a:pt x="264" y="312"/>
                  </a:lnTo>
                  <a:lnTo>
                    <a:pt x="258" y="384"/>
                  </a:lnTo>
                  <a:lnTo>
                    <a:pt x="228" y="426"/>
                  </a:lnTo>
                  <a:lnTo>
                    <a:pt x="216" y="486"/>
                  </a:lnTo>
                  <a:lnTo>
                    <a:pt x="156" y="552"/>
                  </a:lnTo>
                  <a:lnTo>
                    <a:pt x="126" y="576"/>
                  </a:lnTo>
                  <a:lnTo>
                    <a:pt x="54" y="558"/>
                  </a:lnTo>
                  <a:lnTo>
                    <a:pt x="12" y="588"/>
                  </a:lnTo>
                  <a:lnTo>
                    <a:pt x="0" y="636"/>
                  </a:lnTo>
                  <a:lnTo>
                    <a:pt x="0" y="690"/>
                  </a:lnTo>
                  <a:lnTo>
                    <a:pt x="0" y="756"/>
                  </a:lnTo>
                  <a:lnTo>
                    <a:pt x="36" y="816"/>
                  </a:lnTo>
                  <a:lnTo>
                    <a:pt x="96" y="846"/>
                  </a:lnTo>
                  <a:lnTo>
                    <a:pt x="168" y="840"/>
                  </a:lnTo>
                  <a:lnTo>
                    <a:pt x="240" y="888"/>
                  </a:lnTo>
                  <a:lnTo>
                    <a:pt x="324" y="828"/>
                  </a:lnTo>
                  <a:lnTo>
                    <a:pt x="498" y="894"/>
                  </a:lnTo>
                  <a:lnTo>
                    <a:pt x="492" y="954"/>
                  </a:lnTo>
                  <a:lnTo>
                    <a:pt x="534" y="984"/>
                  </a:lnTo>
                  <a:lnTo>
                    <a:pt x="1590" y="99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80" name="Group 208"/>
            <p:cNvGrpSpPr>
              <a:grpSpLocks/>
            </p:cNvGrpSpPr>
            <p:nvPr/>
          </p:nvGrpSpPr>
          <p:grpSpPr bwMode="auto">
            <a:xfrm>
              <a:off x="2751139" y="4841885"/>
              <a:ext cx="288925" cy="290513"/>
              <a:chOff x="790" y="3107"/>
              <a:chExt cx="182" cy="183"/>
            </a:xfrm>
          </p:grpSpPr>
          <p:sp>
            <p:nvSpPr>
              <p:cNvPr id="3281" name="Rectangle 209"/>
              <p:cNvSpPr>
                <a:spLocks noChangeArrowheads="1"/>
              </p:cNvSpPr>
              <p:nvPr/>
            </p:nvSpPr>
            <p:spPr bwMode="auto">
              <a:xfrm>
                <a:off x="790" y="3116"/>
                <a:ext cx="174" cy="174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2" name="Text Box 210"/>
              <p:cNvSpPr txBox="1">
                <a:spLocks noChangeArrowheads="1"/>
              </p:cNvSpPr>
              <p:nvPr/>
            </p:nvSpPr>
            <p:spPr bwMode="auto">
              <a:xfrm>
                <a:off x="794" y="3107"/>
                <a:ext cx="178" cy="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Carlisle</a:t>
                </a:r>
              </a:p>
            </p:txBody>
          </p:sp>
        </p:grpSp>
        <p:sp>
          <p:nvSpPr>
            <p:cNvPr id="3283" name="Freeform 211"/>
            <p:cNvSpPr>
              <a:spLocks/>
            </p:cNvSpPr>
            <p:nvPr/>
          </p:nvSpPr>
          <p:spPr bwMode="auto">
            <a:xfrm>
              <a:off x="2919414" y="4327525"/>
              <a:ext cx="473075" cy="438150"/>
            </a:xfrm>
            <a:custGeom>
              <a:avLst/>
              <a:gdLst/>
              <a:ahLst/>
              <a:cxnLst>
                <a:cxn ang="0">
                  <a:pos x="534" y="1554"/>
                </a:cxn>
                <a:cxn ang="0">
                  <a:pos x="519" y="1524"/>
                </a:cxn>
                <a:cxn ang="0">
                  <a:pos x="486" y="1488"/>
                </a:cxn>
                <a:cxn ang="0">
                  <a:pos x="240" y="780"/>
                </a:cxn>
                <a:cxn ang="0">
                  <a:pos x="0" y="0"/>
                </a:cxn>
                <a:cxn ang="0">
                  <a:pos x="30" y="6"/>
                </a:cxn>
                <a:cxn ang="0">
                  <a:pos x="78" y="18"/>
                </a:cxn>
                <a:cxn ang="0">
                  <a:pos x="126" y="48"/>
                </a:cxn>
                <a:cxn ang="0">
                  <a:pos x="162" y="60"/>
                </a:cxn>
                <a:cxn ang="0">
                  <a:pos x="204" y="60"/>
                </a:cxn>
                <a:cxn ang="0">
                  <a:pos x="258" y="102"/>
                </a:cxn>
                <a:cxn ang="0">
                  <a:pos x="306" y="108"/>
                </a:cxn>
                <a:cxn ang="0">
                  <a:pos x="354" y="144"/>
                </a:cxn>
                <a:cxn ang="0">
                  <a:pos x="384" y="162"/>
                </a:cxn>
                <a:cxn ang="0">
                  <a:pos x="438" y="186"/>
                </a:cxn>
                <a:cxn ang="0">
                  <a:pos x="486" y="192"/>
                </a:cxn>
                <a:cxn ang="0">
                  <a:pos x="558" y="234"/>
                </a:cxn>
                <a:cxn ang="0">
                  <a:pos x="576" y="252"/>
                </a:cxn>
                <a:cxn ang="0">
                  <a:pos x="618" y="264"/>
                </a:cxn>
                <a:cxn ang="0">
                  <a:pos x="702" y="348"/>
                </a:cxn>
                <a:cxn ang="0">
                  <a:pos x="756" y="390"/>
                </a:cxn>
                <a:cxn ang="0">
                  <a:pos x="852" y="450"/>
                </a:cxn>
                <a:cxn ang="0">
                  <a:pos x="888" y="492"/>
                </a:cxn>
                <a:cxn ang="0">
                  <a:pos x="894" y="498"/>
                </a:cxn>
                <a:cxn ang="0">
                  <a:pos x="948" y="486"/>
                </a:cxn>
                <a:cxn ang="0">
                  <a:pos x="1014" y="480"/>
                </a:cxn>
                <a:cxn ang="0">
                  <a:pos x="1080" y="510"/>
                </a:cxn>
                <a:cxn ang="0">
                  <a:pos x="1128" y="552"/>
                </a:cxn>
                <a:cxn ang="0">
                  <a:pos x="1212" y="582"/>
                </a:cxn>
                <a:cxn ang="0">
                  <a:pos x="1296" y="606"/>
                </a:cxn>
                <a:cxn ang="0">
                  <a:pos x="1368" y="636"/>
                </a:cxn>
                <a:cxn ang="0">
                  <a:pos x="1428" y="666"/>
                </a:cxn>
                <a:cxn ang="0">
                  <a:pos x="1476" y="702"/>
                </a:cxn>
                <a:cxn ang="0">
                  <a:pos x="1524" y="744"/>
                </a:cxn>
                <a:cxn ang="0">
                  <a:pos x="1566" y="792"/>
                </a:cxn>
                <a:cxn ang="0">
                  <a:pos x="1584" y="834"/>
                </a:cxn>
                <a:cxn ang="0">
                  <a:pos x="1584" y="888"/>
                </a:cxn>
                <a:cxn ang="0">
                  <a:pos x="1608" y="924"/>
                </a:cxn>
                <a:cxn ang="0">
                  <a:pos x="1668" y="954"/>
                </a:cxn>
                <a:cxn ang="0">
                  <a:pos x="1716" y="1020"/>
                </a:cxn>
                <a:cxn ang="0">
                  <a:pos x="1770" y="1068"/>
                </a:cxn>
                <a:cxn ang="0">
                  <a:pos x="1800" y="1122"/>
                </a:cxn>
                <a:cxn ang="0">
                  <a:pos x="1878" y="1140"/>
                </a:cxn>
                <a:cxn ang="0">
                  <a:pos x="1956" y="1152"/>
                </a:cxn>
                <a:cxn ang="0">
                  <a:pos x="1920" y="1230"/>
                </a:cxn>
                <a:cxn ang="0">
                  <a:pos x="1926" y="1584"/>
                </a:cxn>
                <a:cxn ang="0">
                  <a:pos x="1686" y="1578"/>
                </a:cxn>
                <a:cxn ang="0">
                  <a:pos x="1614" y="1566"/>
                </a:cxn>
                <a:cxn ang="0">
                  <a:pos x="1458" y="1572"/>
                </a:cxn>
                <a:cxn ang="0">
                  <a:pos x="1290" y="1584"/>
                </a:cxn>
                <a:cxn ang="0">
                  <a:pos x="1176" y="1578"/>
                </a:cxn>
                <a:cxn ang="0">
                  <a:pos x="1080" y="1572"/>
                </a:cxn>
                <a:cxn ang="0">
                  <a:pos x="966" y="1572"/>
                </a:cxn>
                <a:cxn ang="0">
                  <a:pos x="936" y="1530"/>
                </a:cxn>
                <a:cxn ang="0">
                  <a:pos x="840" y="1548"/>
                </a:cxn>
                <a:cxn ang="0">
                  <a:pos x="654" y="1536"/>
                </a:cxn>
                <a:cxn ang="0">
                  <a:pos x="534" y="1554"/>
                </a:cxn>
              </a:cxnLst>
              <a:rect l="0" t="0" r="r" b="b"/>
              <a:pathLst>
                <a:path w="1956" h="1584">
                  <a:moveTo>
                    <a:pt x="534" y="1554"/>
                  </a:moveTo>
                  <a:lnTo>
                    <a:pt x="519" y="1524"/>
                  </a:lnTo>
                  <a:lnTo>
                    <a:pt x="486" y="1488"/>
                  </a:lnTo>
                  <a:lnTo>
                    <a:pt x="240" y="780"/>
                  </a:lnTo>
                  <a:lnTo>
                    <a:pt x="0" y="0"/>
                  </a:lnTo>
                  <a:lnTo>
                    <a:pt x="30" y="6"/>
                  </a:lnTo>
                  <a:lnTo>
                    <a:pt x="78" y="18"/>
                  </a:lnTo>
                  <a:lnTo>
                    <a:pt x="126" y="48"/>
                  </a:lnTo>
                  <a:lnTo>
                    <a:pt x="162" y="60"/>
                  </a:lnTo>
                  <a:lnTo>
                    <a:pt x="204" y="60"/>
                  </a:lnTo>
                  <a:lnTo>
                    <a:pt x="258" y="102"/>
                  </a:lnTo>
                  <a:lnTo>
                    <a:pt x="306" y="108"/>
                  </a:lnTo>
                  <a:lnTo>
                    <a:pt x="354" y="144"/>
                  </a:lnTo>
                  <a:lnTo>
                    <a:pt x="384" y="162"/>
                  </a:lnTo>
                  <a:lnTo>
                    <a:pt x="438" y="186"/>
                  </a:lnTo>
                  <a:lnTo>
                    <a:pt x="486" y="192"/>
                  </a:lnTo>
                  <a:lnTo>
                    <a:pt x="558" y="234"/>
                  </a:lnTo>
                  <a:lnTo>
                    <a:pt x="576" y="252"/>
                  </a:lnTo>
                  <a:lnTo>
                    <a:pt x="618" y="264"/>
                  </a:lnTo>
                  <a:lnTo>
                    <a:pt x="702" y="348"/>
                  </a:lnTo>
                  <a:lnTo>
                    <a:pt x="756" y="390"/>
                  </a:lnTo>
                  <a:lnTo>
                    <a:pt x="852" y="450"/>
                  </a:lnTo>
                  <a:lnTo>
                    <a:pt x="888" y="492"/>
                  </a:lnTo>
                  <a:lnTo>
                    <a:pt x="894" y="498"/>
                  </a:lnTo>
                  <a:lnTo>
                    <a:pt x="948" y="486"/>
                  </a:lnTo>
                  <a:lnTo>
                    <a:pt x="1014" y="480"/>
                  </a:lnTo>
                  <a:lnTo>
                    <a:pt x="1080" y="510"/>
                  </a:lnTo>
                  <a:lnTo>
                    <a:pt x="1128" y="552"/>
                  </a:lnTo>
                  <a:lnTo>
                    <a:pt x="1212" y="582"/>
                  </a:lnTo>
                  <a:lnTo>
                    <a:pt x="1296" y="606"/>
                  </a:lnTo>
                  <a:lnTo>
                    <a:pt x="1368" y="636"/>
                  </a:lnTo>
                  <a:lnTo>
                    <a:pt x="1428" y="666"/>
                  </a:lnTo>
                  <a:lnTo>
                    <a:pt x="1476" y="702"/>
                  </a:lnTo>
                  <a:lnTo>
                    <a:pt x="1524" y="744"/>
                  </a:lnTo>
                  <a:lnTo>
                    <a:pt x="1566" y="792"/>
                  </a:lnTo>
                  <a:lnTo>
                    <a:pt x="1584" y="834"/>
                  </a:lnTo>
                  <a:lnTo>
                    <a:pt x="1584" y="888"/>
                  </a:lnTo>
                  <a:lnTo>
                    <a:pt x="1608" y="924"/>
                  </a:lnTo>
                  <a:lnTo>
                    <a:pt x="1668" y="954"/>
                  </a:lnTo>
                  <a:lnTo>
                    <a:pt x="1716" y="1020"/>
                  </a:lnTo>
                  <a:lnTo>
                    <a:pt x="1770" y="1068"/>
                  </a:lnTo>
                  <a:lnTo>
                    <a:pt x="1800" y="1122"/>
                  </a:lnTo>
                  <a:lnTo>
                    <a:pt x="1878" y="1140"/>
                  </a:lnTo>
                  <a:lnTo>
                    <a:pt x="1956" y="1152"/>
                  </a:lnTo>
                  <a:lnTo>
                    <a:pt x="1920" y="1230"/>
                  </a:lnTo>
                  <a:lnTo>
                    <a:pt x="1926" y="1584"/>
                  </a:lnTo>
                  <a:lnTo>
                    <a:pt x="1686" y="1578"/>
                  </a:lnTo>
                  <a:lnTo>
                    <a:pt x="1614" y="1566"/>
                  </a:lnTo>
                  <a:lnTo>
                    <a:pt x="1458" y="1572"/>
                  </a:lnTo>
                  <a:lnTo>
                    <a:pt x="1290" y="1584"/>
                  </a:lnTo>
                  <a:lnTo>
                    <a:pt x="1176" y="1578"/>
                  </a:lnTo>
                  <a:lnTo>
                    <a:pt x="1080" y="1572"/>
                  </a:lnTo>
                  <a:lnTo>
                    <a:pt x="966" y="1572"/>
                  </a:lnTo>
                  <a:lnTo>
                    <a:pt x="936" y="1530"/>
                  </a:lnTo>
                  <a:lnTo>
                    <a:pt x="840" y="1548"/>
                  </a:lnTo>
                  <a:lnTo>
                    <a:pt x="654" y="1536"/>
                  </a:lnTo>
                  <a:lnTo>
                    <a:pt x="534" y="155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84" name="Group 212"/>
            <p:cNvGrpSpPr>
              <a:grpSpLocks/>
            </p:cNvGrpSpPr>
            <p:nvPr/>
          </p:nvGrpSpPr>
          <p:grpSpPr bwMode="auto">
            <a:xfrm>
              <a:off x="2967038" y="4445002"/>
              <a:ext cx="434975" cy="276225"/>
              <a:chOff x="913" y="2856"/>
              <a:chExt cx="274" cy="174"/>
            </a:xfrm>
          </p:grpSpPr>
          <p:sp>
            <p:nvSpPr>
              <p:cNvPr id="3285" name="Rectangle 213"/>
              <p:cNvSpPr>
                <a:spLocks noChangeArrowheads="1"/>
              </p:cNvSpPr>
              <p:nvPr/>
            </p:nvSpPr>
            <p:spPr bwMode="auto">
              <a:xfrm rot="2341513">
                <a:off x="913" y="2856"/>
                <a:ext cx="269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6" name="Text Box 214"/>
              <p:cNvSpPr txBox="1">
                <a:spLocks noChangeArrowheads="1"/>
              </p:cNvSpPr>
              <p:nvPr/>
            </p:nvSpPr>
            <p:spPr bwMode="auto">
              <a:xfrm rot="1167156">
                <a:off x="913" y="2926"/>
                <a:ext cx="274" cy="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McCracken</a:t>
                </a:r>
              </a:p>
            </p:txBody>
          </p:sp>
        </p:grpSp>
        <p:sp>
          <p:nvSpPr>
            <p:cNvPr id="3287" name="Freeform 215"/>
            <p:cNvSpPr>
              <a:spLocks/>
            </p:cNvSpPr>
            <p:nvPr/>
          </p:nvSpPr>
          <p:spPr bwMode="auto">
            <a:xfrm>
              <a:off x="2646363" y="4968876"/>
              <a:ext cx="411162" cy="447675"/>
            </a:xfrm>
            <a:custGeom>
              <a:avLst/>
              <a:gdLst/>
              <a:ahLst/>
              <a:cxnLst>
                <a:cxn ang="0">
                  <a:pos x="1704" y="168"/>
                </a:cxn>
                <a:cxn ang="0">
                  <a:pos x="1674" y="246"/>
                </a:cxn>
                <a:cxn ang="0">
                  <a:pos x="1680" y="354"/>
                </a:cxn>
                <a:cxn ang="0">
                  <a:pos x="1662" y="468"/>
                </a:cxn>
                <a:cxn ang="0">
                  <a:pos x="1668" y="612"/>
                </a:cxn>
                <a:cxn ang="0">
                  <a:pos x="1674" y="894"/>
                </a:cxn>
                <a:cxn ang="0">
                  <a:pos x="1662" y="1182"/>
                </a:cxn>
                <a:cxn ang="0">
                  <a:pos x="1656" y="1620"/>
                </a:cxn>
                <a:cxn ang="0">
                  <a:pos x="1590" y="1602"/>
                </a:cxn>
                <a:cxn ang="0">
                  <a:pos x="1284" y="1206"/>
                </a:cxn>
                <a:cxn ang="0">
                  <a:pos x="1248" y="1212"/>
                </a:cxn>
                <a:cxn ang="0">
                  <a:pos x="1200" y="1188"/>
                </a:cxn>
                <a:cxn ang="0">
                  <a:pos x="1122" y="1116"/>
                </a:cxn>
                <a:cxn ang="0">
                  <a:pos x="768" y="1116"/>
                </a:cxn>
                <a:cxn ang="0">
                  <a:pos x="726" y="1092"/>
                </a:cxn>
                <a:cxn ang="0">
                  <a:pos x="240" y="780"/>
                </a:cxn>
                <a:cxn ang="0">
                  <a:pos x="168" y="780"/>
                </a:cxn>
                <a:cxn ang="0">
                  <a:pos x="108" y="780"/>
                </a:cxn>
                <a:cxn ang="0">
                  <a:pos x="174" y="696"/>
                </a:cxn>
                <a:cxn ang="0">
                  <a:pos x="132" y="678"/>
                </a:cxn>
                <a:cxn ang="0">
                  <a:pos x="144" y="612"/>
                </a:cxn>
                <a:cxn ang="0">
                  <a:pos x="114" y="558"/>
                </a:cxn>
                <a:cxn ang="0">
                  <a:pos x="78" y="510"/>
                </a:cxn>
                <a:cxn ang="0">
                  <a:pos x="48" y="462"/>
                </a:cxn>
                <a:cxn ang="0">
                  <a:pos x="12" y="438"/>
                </a:cxn>
                <a:cxn ang="0">
                  <a:pos x="0" y="366"/>
                </a:cxn>
                <a:cxn ang="0">
                  <a:pos x="18" y="300"/>
                </a:cxn>
                <a:cxn ang="0">
                  <a:pos x="60" y="234"/>
                </a:cxn>
                <a:cxn ang="0">
                  <a:pos x="138" y="210"/>
                </a:cxn>
                <a:cxn ang="0">
                  <a:pos x="192" y="216"/>
                </a:cxn>
                <a:cxn ang="0">
                  <a:pos x="252" y="210"/>
                </a:cxn>
                <a:cxn ang="0">
                  <a:pos x="318" y="252"/>
                </a:cxn>
                <a:cxn ang="0">
                  <a:pos x="360" y="222"/>
                </a:cxn>
                <a:cxn ang="0">
                  <a:pos x="384" y="168"/>
                </a:cxn>
                <a:cxn ang="0">
                  <a:pos x="378" y="126"/>
                </a:cxn>
                <a:cxn ang="0">
                  <a:pos x="366" y="84"/>
                </a:cxn>
                <a:cxn ang="0">
                  <a:pos x="354" y="60"/>
                </a:cxn>
                <a:cxn ang="0">
                  <a:pos x="438" y="0"/>
                </a:cxn>
                <a:cxn ang="0">
                  <a:pos x="612" y="66"/>
                </a:cxn>
                <a:cxn ang="0">
                  <a:pos x="606" y="126"/>
                </a:cxn>
                <a:cxn ang="0">
                  <a:pos x="648" y="156"/>
                </a:cxn>
                <a:cxn ang="0">
                  <a:pos x="1704" y="168"/>
                </a:cxn>
              </a:cxnLst>
              <a:rect l="0" t="0" r="r" b="b"/>
              <a:pathLst>
                <a:path w="1704" h="1620">
                  <a:moveTo>
                    <a:pt x="1704" y="168"/>
                  </a:moveTo>
                  <a:lnTo>
                    <a:pt x="1674" y="246"/>
                  </a:lnTo>
                  <a:lnTo>
                    <a:pt x="1680" y="354"/>
                  </a:lnTo>
                  <a:lnTo>
                    <a:pt x="1662" y="468"/>
                  </a:lnTo>
                  <a:lnTo>
                    <a:pt x="1668" y="612"/>
                  </a:lnTo>
                  <a:lnTo>
                    <a:pt x="1674" y="894"/>
                  </a:lnTo>
                  <a:lnTo>
                    <a:pt x="1662" y="1182"/>
                  </a:lnTo>
                  <a:lnTo>
                    <a:pt x="1656" y="1620"/>
                  </a:lnTo>
                  <a:lnTo>
                    <a:pt x="1590" y="1602"/>
                  </a:lnTo>
                  <a:lnTo>
                    <a:pt x="1284" y="1206"/>
                  </a:lnTo>
                  <a:lnTo>
                    <a:pt x="1248" y="1212"/>
                  </a:lnTo>
                  <a:lnTo>
                    <a:pt x="1200" y="1188"/>
                  </a:lnTo>
                  <a:lnTo>
                    <a:pt x="1122" y="1116"/>
                  </a:lnTo>
                  <a:lnTo>
                    <a:pt x="768" y="1116"/>
                  </a:lnTo>
                  <a:lnTo>
                    <a:pt x="726" y="1092"/>
                  </a:lnTo>
                  <a:lnTo>
                    <a:pt x="240" y="780"/>
                  </a:lnTo>
                  <a:lnTo>
                    <a:pt x="168" y="780"/>
                  </a:lnTo>
                  <a:lnTo>
                    <a:pt x="108" y="780"/>
                  </a:lnTo>
                  <a:lnTo>
                    <a:pt x="174" y="696"/>
                  </a:lnTo>
                  <a:lnTo>
                    <a:pt x="132" y="678"/>
                  </a:lnTo>
                  <a:lnTo>
                    <a:pt x="144" y="612"/>
                  </a:lnTo>
                  <a:lnTo>
                    <a:pt x="114" y="558"/>
                  </a:lnTo>
                  <a:lnTo>
                    <a:pt x="78" y="510"/>
                  </a:lnTo>
                  <a:lnTo>
                    <a:pt x="48" y="462"/>
                  </a:lnTo>
                  <a:lnTo>
                    <a:pt x="12" y="438"/>
                  </a:lnTo>
                  <a:lnTo>
                    <a:pt x="0" y="366"/>
                  </a:lnTo>
                  <a:lnTo>
                    <a:pt x="18" y="300"/>
                  </a:lnTo>
                  <a:lnTo>
                    <a:pt x="60" y="234"/>
                  </a:lnTo>
                  <a:lnTo>
                    <a:pt x="138" y="210"/>
                  </a:lnTo>
                  <a:lnTo>
                    <a:pt x="192" y="216"/>
                  </a:lnTo>
                  <a:lnTo>
                    <a:pt x="252" y="210"/>
                  </a:lnTo>
                  <a:lnTo>
                    <a:pt x="318" y="252"/>
                  </a:lnTo>
                  <a:lnTo>
                    <a:pt x="360" y="222"/>
                  </a:lnTo>
                  <a:lnTo>
                    <a:pt x="384" y="168"/>
                  </a:lnTo>
                  <a:lnTo>
                    <a:pt x="378" y="126"/>
                  </a:lnTo>
                  <a:lnTo>
                    <a:pt x="366" y="84"/>
                  </a:lnTo>
                  <a:lnTo>
                    <a:pt x="354" y="60"/>
                  </a:lnTo>
                  <a:lnTo>
                    <a:pt x="438" y="0"/>
                  </a:lnTo>
                  <a:lnTo>
                    <a:pt x="612" y="66"/>
                  </a:lnTo>
                  <a:lnTo>
                    <a:pt x="606" y="126"/>
                  </a:lnTo>
                  <a:lnTo>
                    <a:pt x="648" y="156"/>
                  </a:lnTo>
                  <a:lnTo>
                    <a:pt x="1704" y="16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88" name="Group 216"/>
            <p:cNvGrpSpPr>
              <a:grpSpLocks/>
            </p:cNvGrpSpPr>
            <p:nvPr/>
          </p:nvGrpSpPr>
          <p:grpSpPr bwMode="auto">
            <a:xfrm>
              <a:off x="2692403" y="5081274"/>
              <a:ext cx="308046" cy="277139"/>
              <a:chOff x="758" y="3258"/>
              <a:chExt cx="195" cy="177"/>
            </a:xfrm>
          </p:grpSpPr>
          <p:sp>
            <p:nvSpPr>
              <p:cNvPr id="3289" name="Rectangle 217"/>
              <p:cNvSpPr>
                <a:spLocks noChangeArrowheads="1"/>
              </p:cNvSpPr>
              <p:nvPr/>
            </p:nvSpPr>
            <p:spPr bwMode="auto">
              <a:xfrm>
                <a:off x="758" y="3258"/>
                <a:ext cx="0" cy="177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90" name="Text Box 218"/>
              <p:cNvSpPr txBox="1">
                <a:spLocks noChangeArrowheads="1"/>
              </p:cNvSpPr>
              <p:nvPr/>
            </p:nvSpPr>
            <p:spPr bwMode="auto">
              <a:xfrm>
                <a:off x="792" y="3261"/>
                <a:ext cx="161" cy="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Hickman</a:t>
                </a:r>
              </a:p>
            </p:txBody>
          </p:sp>
        </p:grpSp>
        <p:sp>
          <p:nvSpPr>
            <p:cNvPr id="3291" name="Freeform 219"/>
            <p:cNvSpPr>
              <a:spLocks/>
            </p:cNvSpPr>
            <p:nvPr/>
          </p:nvSpPr>
          <p:spPr bwMode="auto">
            <a:xfrm>
              <a:off x="4173539" y="4460875"/>
              <a:ext cx="515937" cy="776288"/>
            </a:xfrm>
            <a:custGeom>
              <a:avLst/>
              <a:gdLst/>
              <a:ahLst/>
              <a:cxnLst>
                <a:cxn ang="0">
                  <a:pos x="1676" y="0"/>
                </a:cxn>
                <a:cxn ang="0">
                  <a:pos x="1628" y="0"/>
                </a:cxn>
                <a:cxn ang="0">
                  <a:pos x="1622" y="42"/>
                </a:cxn>
                <a:cxn ang="0">
                  <a:pos x="1634" y="78"/>
                </a:cxn>
                <a:cxn ang="0">
                  <a:pos x="1604" y="120"/>
                </a:cxn>
                <a:cxn ang="0">
                  <a:pos x="1076" y="150"/>
                </a:cxn>
                <a:cxn ang="0">
                  <a:pos x="1040" y="180"/>
                </a:cxn>
                <a:cxn ang="0">
                  <a:pos x="1022" y="210"/>
                </a:cxn>
                <a:cxn ang="0">
                  <a:pos x="974" y="222"/>
                </a:cxn>
                <a:cxn ang="0">
                  <a:pos x="962" y="246"/>
                </a:cxn>
                <a:cxn ang="0">
                  <a:pos x="932" y="282"/>
                </a:cxn>
                <a:cxn ang="0">
                  <a:pos x="410" y="78"/>
                </a:cxn>
                <a:cxn ang="0">
                  <a:pos x="380" y="42"/>
                </a:cxn>
                <a:cxn ang="0">
                  <a:pos x="326" y="36"/>
                </a:cxn>
                <a:cxn ang="0">
                  <a:pos x="224" y="42"/>
                </a:cxn>
                <a:cxn ang="0">
                  <a:pos x="92" y="726"/>
                </a:cxn>
                <a:cxn ang="0">
                  <a:pos x="0" y="822"/>
                </a:cxn>
                <a:cxn ang="0">
                  <a:pos x="320" y="1034"/>
                </a:cxn>
                <a:cxn ang="0">
                  <a:pos x="288" y="1150"/>
                </a:cxn>
                <a:cxn ang="0">
                  <a:pos x="292" y="1290"/>
                </a:cxn>
                <a:cxn ang="0">
                  <a:pos x="280" y="1366"/>
                </a:cxn>
                <a:cxn ang="0">
                  <a:pos x="252" y="1474"/>
                </a:cxn>
                <a:cxn ang="0">
                  <a:pos x="252" y="1566"/>
                </a:cxn>
                <a:cxn ang="0">
                  <a:pos x="252" y="1666"/>
                </a:cxn>
                <a:cxn ang="0">
                  <a:pos x="248" y="1758"/>
                </a:cxn>
                <a:cxn ang="0">
                  <a:pos x="232" y="2186"/>
                </a:cxn>
                <a:cxn ang="0">
                  <a:pos x="148" y="2790"/>
                </a:cxn>
                <a:cxn ang="0">
                  <a:pos x="158" y="2790"/>
                </a:cxn>
                <a:cxn ang="0">
                  <a:pos x="1730" y="2760"/>
                </a:cxn>
                <a:cxn ang="0">
                  <a:pos x="2048" y="570"/>
                </a:cxn>
                <a:cxn ang="0">
                  <a:pos x="2066" y="564"/>
                </a:cxn>
                <a:cxn ang="0">
                  <a:pos x="2132" y="552"/>
                </a:cxn>
                <a:cxn ang="0">
                  <a:pos x="2120" y="492"/>
                </a:cxn>
                <a:cxn ang="0">
                  <a:pos x="2054" y="450"/>
                </a:cxn>
                <a:cxn ang="0">
                  <a:pos x="1976" y="462"/>
                </a:cxn>
                <a:cxn ang="0">
                  <a:pos x="1952" y="408"/>
                </a:cxn>
                <a:cxn ang="0">
                  <a:pos x="1952" y="360"/>
                </a:cxn>
                <a:cxn ang="0">
                  <a:pos x="1952" y="306"/>
                </a:cxn>
                <a:cxn ang="0">
                  <a:pos x="1934" y="258"/>
                </a:cxn>
                <a:cxn ang="0">
                  <a:pos x="1886" y="228"/>
                </a:cxn>
                <a:cxn ang="0">
                  <a:pos x="1856" y="234"/>
                </a:cxn>
                <a:cxn ang="0">
                  <a:pos x="1820" y="228"/>
                </a:cxn>
                <a:cxn ang="0">
                  <a:pos x="1772" y="186"/>
                </a:cxn>
                <a:cxn ang="0">
                  <a:pos x="1760" y="114"/>
                </a:cxn>
                <a:cxn ang="0">
                  <a:pos x="1748" y="48"/>
                </a:cxn>
                <a:cxn ang="0">
                  <a:pos x="1754" y="6"/>
                </a:cxn>
                <a:cxn ang="0">
                  <a:pos x="1676" y="0"/>
                </a:cxn>
              </a:cxnLst>
              <a:rect l="0" t="0" r="r" b="b"/>
              <a:pathLst>
                <a:path w="2132" h="2790">
                  <a:moveTo>
                    <a:pt x="1676" y="0"/>
                  </a:moveTo>
                  <a:lnTo>
                    <a:pt x="1628" y="0"/>
                  </a:lnTo>
                  <a:lnTo>
                    <a:pt x="1622" y="42"/>
                  </a:lnTo>
                  <a:lnTo>
                    <a:pt x="1634" y="78"/>
                  </a:lnTo>
                  <a:lnTo>
                    <a:pt x="1604" y="120"/>
                  </a:lnTo>
                  <a:lnTo>
                    <a:pt x="1076" y="150"/>
                  </a:lnTo>
                  <a:lnTo>
                    <a:pt x="1040" y="180"/>
                  </a:lnTo>
                  <a:lnTo>
                    <a:pt x="1022" y="210"/>
                  </a:lnTo>
                  <a:lnTo>
                    <a:pt x="974" y="222"/>
                  </a:lnTo>
                  <a:lnTo>
                    <a:pt x="962" y="246"/>
                  </a:lnTo>
                  <a:lnTo>
                    <a:pt x="932" y="282"/>
                  </a:lnTo>
                  <a:lnTo>
                    <a:pt x="410" y="78"/>
                  </a:lnTo>
                  <a:lnTo>
                    <a:pt x="380" y="42"/>
                  </a:lnTo>
                  <a:lnTo>
                    <a:pt x="326" y="36"/>
                  </a:lnTo>
                  <a:lnTo>
                    <a:pt x="224" y="42"/>
                  </a:lnTo>
                  <a:lnTo>
                    <a:pt x="92" y="726"/>
                  </a:lnTo>
                  <a:lnTo>
                    <a:pt x="0" y="822"/>
                  </a:lnTo>
                  <a:lnTo>
                    <a:pt x="320" y="1034"/>
                  </a:lnTo>
                  <a:lnTo>
                    <a:pt x="288" y="1150"/>
                  </a:lnTo>
                  <a:lnTo>
                    <a:pt x="292" y="1290"/>
                  </a:lnTo>
                  <a:lnTo>
                    <a:pt x="280" y="1366"/>
                  </a:lnTo>
                  <a:lnTo>
                    <a:pt x="252" y="1474"/>
                  </a:lnTo>
                  <a:lnTo>
                    <a:pt x="252" y="1566"/>
                  </a:lnTo>
                  <a:lnTo>
                    <a:pt x="252" y="1666"/>
                  </a:lnTo>
                  <a:lnTo>
                    <a:pt x="248" y="1758"/>
                  </a:lnTo>
                  <a:lnTo>
                    <a:pt x="232" y="2186"/>
                  </a:lnTo>
                  <a:lnTo>
                    <a:pt x="148" y="2790"/>
                  </a:lnTo>
                  <a:lnTo>
                    <a:pt x="158" y="2790"/>
                  </a:lnTo>
                  <a:lnTo>
                    <a:pt x="1730" y="2760"/>
                  </a:lnTo>
                  <a:lnTo>
                    <a:pt x="2048" y="570"/>
                  </a:lnTo>
                  <a:lnTo>
                    <a:pt x="2066" y="564"/>
                  </a:lnTo>
                  <a:lnTo>
                    <a:pt x="2132" y="552"/>
                  </a:lnTo>
                  <a:lnTo>
                    <a:pt x="2120" y="492"/>
                  </a:lnTo>
                  <a:lnTo>
                    <a:pt x="2054" y="450"/>
                  </a:lnTo>
                  <a:lnTo>
                    <a:pt x="1976" y="462"/>
                  </a:lnTo>
                  <a:lnTo>
                    <a:pt x="1952" y="408"/>
                  </a:lnTo>
                  <a:lnTo>
                    <a:pt x="1952" y="360"/>
                  </a:lnTo>
                  <a:lnTo>
                    <a:pt x="1952" y="306"/>
                  </a:lnTo>
                  <a:lnTo>
                    <a:pt x="1934" y="258"/>
                  </a:lnTo>
                  <a:lnTo>
                    <a:pt x="1886" y="228"/>
                  </a:lnTo>
                  <a:lnTo>
                    <a:pt x="1856" y="234"/>
                  </a:lnTo>
                  <a:lnTo>
                    <a:pt x="1820" y="228"/>
                  </a:lnTo>
                  <a:lnTo>
                    <a:pt x="1772" y="186"/>
                  </a:lnTo>
                  <a:lnTo>
                    <a:pt x="1760" y="114"/>
                  </a:lnTo>
                  <a:lnTo>
                    <a:pt x="1748" y="48"/>
                  </a:lnTo>
                  <a:lnTo>
                    <a:pt x="1754" y="6"/>
                  </a:lnTo>
                  <a:lnTo>
                    <a:pt x="1676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0B286"/>
                </a:solidFill>
              </a:endParaRPr>
            </a:p>
          </p:txBody>
        </p:sp>
        <p:sp>
          <p:nvSpPr>
            <p:cNvPr id="3292" name="Text Box 220"/>
            <p:cNvSpPr txBox="1">
              <a:spLocks noChangeArrowheads="1"/>
            </p:cNvSpPr>
            <p:nvPr/>
          </p:nvSpPr>
          <p:spPr bwMode="auto">
            <a:xfrm>
              <a:off x="4279704" y="4653224"/>
              <a:ext cx="339725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Christian</a:t>
              </a:r>
            </a:p>
          </p:txBody>
        </p:sp>
        <p:sp>
          <p:nvSpPr>
            <p:cNvPr id="3293" name="Freeform 221"/>
            <p:cNvSpPr>
              <a:spLocks/>
            </p:cNvSpPr>
            <p:nvPr/>
          </p:nvSpPr>
          <p:spPr bwMode="auto">
            <a:xfrm>
              <a:off x="3533776" y="3863975"/>
              <a:ext cx="576263" cy="628650"/>
            </a:xfrm>
            <a:custGeom>
              <a:avLst/>
              <a:gdLst/>
              <a:ahLst/>
              <a:cxnLst>
                <a:cxn ang="0">
                  <a:pos x="1088" y="2008"/>
                </a:cxn>
                <a:cxn ang="0">
                  <a:pos x="1160" y="1924"/>
                </a:cxn>
                <a:cxn ang="0">
                  <a:pos x="1176" y="1812"/>
                </a:cxn>
                <a:cxn ang="0">
                  <a:pos x="1176" y="1736"/>
                </a:cxn>
                <a:cxn ang="0">
                  <a:pos x="1316" y="1732"/>
                </a:cxn>
                <a:cxn ang="0">
                  <a:pos x="2344" y="912"/>
                </a:cxn>
                <a:cxn ang="0">
                  <a:pos x="2296" y="908"/>
                </a:cxn>
                <a:cxn ang="0">
                  <a:pos x="2156" y="916"/>
                </a:cxn>
                <a:cxn ang="0">
                  <a:pos x="2204" y="836"/>
                </a:cxn>
                <a:cxn ang="0">
                  <a:pos x="2204" y="676"/>
                </a:cxn>
                <a:cxn ang="0">
                  <a:pos x="2136" y="752"/>
                </a:cxn>
                <a:cxn ang="0">
                  <a:pos x="1956" y="800"/>
                </a:cxn>
                <a:cxn ang="0">
                  <a:pos x="1840" y="736"/>
                </a:cxn>
                <a:cxn ang="0">
                  <a:pos x="1824" y="588"/>
                </a:cxn>
                <a:cxn ang="0">
                  <a:pos x="1796" y="448"/>
                </a:cxn>
                <a:cxn ang="0">
                  <a:pos x="1748" y="364"/>
                </a:cxn>
                <a:cxn ang="0">
                  <a:pos x="1608" y="404"/>
                </a:cxn>
                <a:cxn ang="0">
                  <a:pos x="1668" y="288"/>
                </a:cxn>
                <a:cxn ang="0">
                  <a:pos x="1588" y="260"/>
                </a:cxn>
                <a:cxn ang="0">
                  <a:pos x="1556" y="4"/>
                </a:cxn>
                <a:cxn ang="0">
                  <a:pos x="1444" y="48"/>
                </a:cxn>
                <a:cxn ang="0">
                  <a:pos x="1400" y="152"/>
                </a:cxn>
                <a:cxn ang="0">
                  <a:pos x="1332" y="160"/>
                </a:cxn>
                <a:cxn ang="0">
                  <a:pos x="1252" y="296"/>
                </a:cxn>
                <a:cxn ang="0">
                  <a:pos x="1172" y="424"/>
                </a:cxn>
                <a:cxn ang="0">
                  <a:pos x="1084" y="384"/>
                </a:cxn>
                <a:cxn ang="0">
                  <a:pos x="932" y="412"/>
                </a:cxn>
                <a:cxn ang="0">
                  <a:pos x="696" y="452"/>
                </a:cxn>
                <a:cxn ang="0">
                  <a:pos x="524" y="480"/>
                </a:cxn>
                <a:cxn ang="0">
                  <a:pos x="372" y="484"/>
                </a:cxn>
                <a:cxn ang="0">
                  <a:pos x="208" y="552"/>
                </a:cxn>
                <a:cxn ang="0">
                  <a:pos x="120" y="620"/>
                </a:cxn>
                <a:cxn ang="0">
                  <a:pos x="36" y="728"/>
                </a:cxn>
                <a:cxn ang="0">
                  <a:pos x="120" y="802"/>
                </a:cxn>
                <a:cxn ang="0">
                  <a:pos x="228" y="910"/>
                </a:cxn>
                <a:cxn ang="0">
                  <a:pos x="264" y="1060"/>
                </a:cxn>
                <a:cxn ang="0">
                  <a:pos x="390" y="1234"/>
                </a:cxn>
                <a:cxn ang="0">
                  <a:pos x="570" y="1468"/>
                </a:cxn>
                <a:cxn ang="0">
                  <a:pos x="654" y="1690"/>
                </a:cxn>
                <a:cxn ang="0">
                  <a:pos x="660" y="1828"/>
                </a:cxn>
                <a:cxn ang="0">
                  <a:pos x="600" y="1930"/>
                </a:cxn>
                <a:cxn ang="0">
                  <a:pos x="708" y="2032"/>
                </a:cxn>
                <a:cxn ang="0">
                  <a:pos x="660" y="2212"/>
                </a:cxn>
                <a:cxn ang="0">
                  <a:pos x="708" y="2252"/>
                </a:cxn>
                <a:cxn ang="0">
                  <a:pos x="780" y="2248"/>
                </a:cxn>
                <a:cxn ang="0">
                  <a:pos x="812" y="2204"/>
                </a:cxn>
                <a:cxn ang="0">
                  <a:pos x="892" y="2160"/>
                </a:cxn>
                <a:cxn ang="0">
                  <a:pos x="928" y="2156"/>
                </a:cxn>
                <a:cxn ang="0">
                  <a:pos x="952" y="2112"/>
                </a:cxn>
                <a:cxn ang="0">
                  <a:pos x="1088" y="2040"/>
                </a:cxn>
              </a:cxnLst>
              <a:rect l="0" t="0" r="r" b="b"/>
              <a:pathLst>
                <a:path w="2392" h="2268">
                  <a:moveTo>
                    <a:pt x="1088" y="2040"/>
                  </a:moveTo>
                  <a:lnTo>
                    <a:pt x="1056" y="2072"/>
                  </a:lnTo>
                  <a:lnTo>
                    <a:pt x="1088" y="2008"/>
                  </a:lnTo>
                  <a:lnTo>
                    <a:pt x="1124" y="1988"/>
                  </a:lnTo>
                  <a:lnTo>
                    <a:pt x="1156" y="1964"/>
                  </a:lnTo>
                  <a:lnTo>
                    <a:pt x="1160" y="1924"/>
                  </a:lnTo>
                  <a:lnTo>
                    <a:pt x="1152" y="1880"/>
                  </a:lnTo>
                  <a:lnTo>
                    <a:pt x="1140" y="1844"/>
                  </a:lnTo>
                  <a:lnTo>
                    <a:pt x="1176" y="1812"/>
                  </a:lnTo>
                  <a:lnTo>
                    <a:pt x="1156" y="1780"/>
                  </a:lnTo>
                  <a:lnTo>
                    <a:pt x="1152" y="1756"/>
                  </a:lnTo>
                  <a:lnTo>
                    <a:pt x="1176" y="1736"/>
                  </a:lnTo>
                  <a:lnTo>
                    <a:pt x="1232" y="1724"/>
                  </a:lnTo>
                  <a:lnTo>
                    <a:pt x="1260" y="1692"/>
                  </a:lnTo>
                  <a:lnTo>
                    <a:pt x="1316" y="1732"/>
                  </a:lnTo>
                  <a:lnTo>
                    <a:pt x="1304" y="1676"/>
                  </a:lnTo>
                  <a:lnTo>
                    <a:pt x="2392" y="916"/>
                  </a:lnTo>
                  <a:lnTo>
                    <a:pt x="2344" y="912"/>
                  </a:lnTo>
                  <a:lnTo>
                    <a:pt x="2340" y="888"/>
                  </a:lnTo>
                  <a:lnTo>
                    <a:pt x="2320" y="868"/>
                  </a:lnTo>
                  <a:lnTo>
                    <a:pt x="2296" y="908"/>
                  </a:lnTo>
                  <a:lnTo>
                    <a:pt x="2256" y="912"/>
                  </a:lnTo>
                  <a:lnTo>
                    <a:pt x="2196" y="928"/>
                  </a:lnTo>
                  <a:lnTo>
                    <a:pt x="2156" y="916"/>
                  </a:lnTo>
                  <a:lnTo>
                    <a:pt x="2160" y="876"/>
                  </a:lnTo>
                  <a:lnTo>
                    <a:pt x="2160" y="840"/>
                  </a:lnTo>
                  <a:lnTo>
                    <a:pt x="2204" y="836"/>
                  </a:lnTo>
                  <a:lnTo>
                    <a:pt x="2208" y="780"/>
                  </a:lnTo>
                  <a:lnTo>
                    <a:pt x="2212" y="724"/>
                  </a:lnTo>
                  <a:lnTo>
                    <a:pt x="2204" y="676"/>
                  </a:lnTo>
                  <a:lnTo>
                    <a:pt x="2160" y="704"/>
                  </a:lnTo>
                  <a:lnTo>
                    <a:pt x="2132" y="716"/>
                  </a:lnTo>
                  <a:lnTo>
                    <a:pt x="2136" y="752"/>
                  </a:lnTo>
                  <a:lnTo>
                    <a:pt x="2068" y="764"/>
                  </a:lnTo>
                  <a:lnTo>
                    <a:pt x="2020" y="768"/>
                  </a:lnTo>
                  <a:lnTo>
                    <a:pt x="1956" y="800"/>
                  </a:lnTo>
                  <a:lnTo>
                    <a:pt x="1916" y="780"/>
                  </a:lnTo>
                  <a:lnTo>
                    <a:pt x="1904" y="740"/>
                  </a:lnTo>
                  <a:lnTo>
                    <a:pt x="1840" y="736"/>
                  </a:lnTo>
                  <a:lnTo>
                    <a:pt x="1844" y="688"/>
                  </a:lnTo>
                  <a:lnTo>
                    <a:pt x="1800" y="652"/>
                  </a:lnTo>
                  <a:lnTo>
                    <a:pt x="1824" y="588"/>
                  </a:lnTo>
                  <a:lnTo>
                    <a:pt x="1812" y="548"/>
                  </a:lnTo>
                  <a:lnTo>
                    <a:pt x="1800" y="496"/>
                  </a:lnTo>
                  <a:lnTo>
                    <a:pt x="1796" y="448"/>
                  </a:lnTo>
                  <a:lnTo>
                    <a:pt x="1836" y="384"/>
                  </a:lnTo>
                  <a:lnTo>
                    <a:pt x="1800" y="360"/>
                  </a:lnTo>
                  <a:lnTo>
                    <a:pt x="1748" y="364"/>
                  </a:lnTo>
                  <a:lnTo>
                    <a:pt x="1708" y="432"/>
                  </a:lnTo>
                  <a:lnTo>
                    <a:pt x="1672" y="408"/>
                  </a:lnTo>
                  <a:lnTo>
                    <a:pt x="1608" y="404"/>
                  </a:lnTo>
                  <a:lnTo>
                    <a:pt x="1660" y="368"/>
                  </a:lnTo>
                  <a:lnTo>
                    <a:pt x="1700" y="328"/>
                  </a:lnTo>
                  <a:lnTo>
                    <a:pt x="1668" y="288"/>
                  </a:lnTo>
                  <a:lnTo>
                    <a:pt x="1656" y="252"/>
                  </a:lnTo>
                  <a:lnTo>
                    <a:pt x="1628" y="284"/>
                  </a:lnTo>
                  <a:lnTo>
                    <a:pt x="1588" y="260"/>
                  </a:lnTo>
                  <a:lnTo>
                    <a:pt x="1564" y="228"/>
                  </a:lnTo>
                  <a:lnTo>
                    <a:pt x="1536" y="188"/>
                  </a:lnTo>
                  <a:lnTo>
                    <a:pt x="1556" y="4"/>
                  </a:lnTo>
                  <a:lnTo>
                    <a:pt x="1488" y="0"/>
                  </a:lnTo>
                  <a:lnTo>
                    <a:pt x="1460" y="12"/>
                  </a:lnTo>
                  <a:lnTo>
                    <a:pt x="1444" y="48"/>
                  </a:lnTo>
                  <a:lnTo>
                    <a:pt x="1472" y="84"/>
                  </a:lnTo>
                  <a:lnTo>
                    <a:pt x="1440" y="112"/>
                  </a:lnTo>
                  <a:lnTo>
                    <a:pt x="1400" y="152"/>
                  </a:lnTo>
                  <a:lnTo>
                    <a:pt x="1396" y="172"/>
                  </a:lnTo>
                  <a:lnTo>
                    <a:pt x="1364" y="156"/>
                  </a:lnTo>
                  <a:lnTo>
                    <a:pt x="1332" y="160"/>
                  </a:lnTo>
                  <a:lnTo>
                    <a:pt x="1324" y="212"/>
                  </a:lnTo>
                  <a:lnTo>
                    <a:pt x="1292" y="220"/>
                  </a:lnTo>
                  <a:lnTo>
                    <a:pt x="1252" y="296"/>
                  </a:lnTo>
                  <a:lnTo>
                    <a:pt x="1224" y="384"/>
                  </a:lnTo>
                  <a:lnTo>
                    <a:pt x="1172" y="448"/>
                  </a:lnTo>
                  <a:lnTo>
                    <a:pt x="1172" y="424"/>
                  </a:lnTo>
                  <a:lnTo>
                    <a:pt x="1144" y="384"/>
                  </a:lnTo>
                  <a:lnTo>
                    <a:pt x="1120" y="392"/>
                  </a:lnTo>
                  <a:lnTo>
                    <a:pt x="1084" y="384"/>
                  </a:lnTo>
                  <a:lnTo>
                    <a:pt x="1024" y="408"/>
                  </a:lnTo>
                  <a:lnTo>
                    <a:pt x="980" y="392"/>
                  </a:lnTo>
                  <a:lnTo>
                    <a:pt x="932" y="412"/>
                  </a:lnTo>
                  <a:lnTo>
                    <a:pt x="824" y="428"/>
                  </a:lnTo>
                  <a:lnTo>
                    <a:pt x="768" y="436"/>
                  </a:lnTo>
                  <a:lnTo>
                    <a:pt x="696" y="452"/>
                  </a:lnTo>
                  <a:lnTo>
                    <a:pt x="640" y="472"/>
                  </a:lnTo>
                  <a:lnTo>
                    <a:pt x="572" y="476"/>
                  </a:lnTo>
                  <a:lnTo>
                    <a:pt x="524" y="480"/>
                  </a:lnTo>
                  <a:lnTo>
                    <a:pt x="472" y="480"/>
                  </a:lnTo>
                  <a:lnTo>
                    <a:pt x="416" y="484"/>
                  </a:lnTo>
                  <a:lnTo>
                    <a:pt x="372" y="484"/>
                  </a:lnTo>
                  <a:lnTo>
                    <a:pt x="316" y="508"/>
                  </a:lnTo>
                  <a:lnTo>
                    <a:pt x="248" y="528"/>
                  </a:lnTo>
                  <a:lnTo>
                    <a:pt x="208" y="552"/>
                  </a:lnTo>
                  <a:lnTo>
                    <a:pt x="176" y="580"/>
                  </a:lnTo>
                  <a:lnTo>
                    <a:pt x="152" y="600"/>
                  </a:lnTo>
                  <a:lnTo>
                    <a:pt x="120" y="620"/>
                  </a:lnTo>
                  <a:lnTo>
                    <a:pt x="100" y="652"/>
                  </a:lnTo>
                  <a:lnTo>
                    <a:pt x="52" y="684"/>
                  </a:lnTo>
                  <a:lnTo>
                    <a:pt x="36" y="728"/>
                  </a:lnTo>
                  <a:lnTo>
                    <a:pt x="0" y="754"/>
                  </a:lnTo>
                  <a:lnTo>
                    <a:pt x="60" y="808"/>
                  </a:lnTo>
                  <a:lnTo>
                    <a:pt x="120" y="802"/>
                  </a:lnTo>
                  <a:lnTo>
                    <a:pt x="162" y="808"/>
                  </a:lnTo>
                  <a:lnTo>
                    <a:pt x="210" y="868"/>
                  </a:lnTo>
                  <a:lnTo>
                    <a:pt x="228" y="910"/>
                  </a:lnTo>
                  <a:lnTo>
                    <a:pt x="228" y="982"/>
                  </a:lnTo>
                  <a:lnTo>
                    <a:pt x="228" y="1042"/>
                  </a:lnTo>
                  <a:lnTo>
                    <a:pt x="264" y="1060"/>
                  </a:lnTo>
                  <a:lnTo>
                    <a:pt x="252" y="1120"/>
                  </a:lnTo>
                  <a:lnTo>
                    <a:pt x="300" y="1162"/>
                  </a:lnTo>
                  <a:lnTo>
                    <a:pt x="390" y="1234"/>
                  </a:lnTo>
                  <a:lnTo>
                    <a:pt x="438" y="1294"/>
                  </a:lnTo>
                  <a:lnTo>
                    <a:pt x="510" y="1378"/>
                  </a:lnTo>
                  <a:lnTo>
                    <a:pt x="570" y="1468"/>
                  </a:lnTo>
                  <a:lnTo>
                    <a:pt x="612" y="1552"/>
                  </a:lnTo>
                  <a:lnTo>
                    <a:pt x="642" y="1624"/>
                  </a:lnTo>
                  <a:lnTo>
                    <a:pt x="654" y="1690"/>
                  </a:lnTo>
                  <a:lnTo>
                    <a:pt x="648" y="1732"/>
                  </a:lnTo>
                  <a:lnTo>
                    <a:pt x="684" y="1774"/>
                  </a:lnTo>
                  <a:lnTo>
                    <a:pt x="660" y="1828"/>
                  </a:lnTo>
                  <a:lnTo>
                    <a:pt x="630" y="1870"/>
                  </a:lnTo>
                  <a:lnTo>
                    <a:pt x="618" y="1900"/>
                  </a:lnTo>
                  <a:lnTo>
                    <a:pt x="600" y="1930"/>
                  </a:lnTo>
                  <a:lnTo>
                    <a:pt x="594" y="1966"/>
                  </a:lnTo>
                  <a:lnTo>
                    <a:pt x="636" y="2002"/>
                  </a:lnTo>
                  <a:lnTo>
                    <a:pt x="708" y="2032"/>
                  </a:lnTo>
                  <a:lnTo>
                    <a:pt x="714" y="2104"/>
                  </a:lnTo>
                  <a:lnTo>
                    <a:pt x="684" y="2176"/>
                  </a:lnTo>
                  <a:lnTo>
                    <a:pt x="660" y="2212"/>
                  </a:lnTo>
                  <a:lnTo>
                    <a:pt x="688" y="2224"/>
                  </a:lnTo>
                  <a:lnTo>
                    <a:pt x="680" y="2252"/>
                  </a:lnTo>
                  <a:lnTo>
                    <a:pt x="708" y="2252"/>
                  </a:lnTo>
                  <a:lnTo>
                    <a:pt x="732" y="2228"/>
                  </a:lnTo>
                  <a:lnTo>
                    <a:pt x="744" y="2268"/>
                  </a:lnTo>
                  <a:lnTo>
                    <a:pt x="780" y="2248"/>
                  </a:lnTo>
                  <a:lnTo>
                    <a:pt x="816" y="2260"/>
                  </a:lnTo>
                  <a:lnTo>
                    <a:pt x="828" y="2232"/>
                  </a:lnTo>
                  <a:lnTo>
                    <a:pt x="812" y="2204"/>
                  </a:lnTo>
                  <a:lnTo>
                    <a:pt x="816" y="2180"/>
                  </a:lnTo>
                  <a:lnTo>
                    <a:pt x="872" y="2160"/>
                  </a:lnTo>
                  <a:lnTo>
                    <a:pt x="892" y="2160"/>
                  </a:lnTo>
                  <a:lnTo>
                    <a:pt x="880" y="2128"/>
                  </a:lnTo>
                  <a:lnTo>
                    <a:pt x="912" y="2128"/>
                  </a:lnTo>
                  <a:lnTo>
                    <a:pt x="928" y="2156"/>
                  </a:lnTo>
                  <a:lnTo>
                    <a:pt x="956" y="2168"/>
                  </a:lnTo>
                  <a:lnTo>
                    <a:pt x="952" y="2124"/>
                  </a:lnTo>
                  <a:lnTo>
                    <a:pt x="952" y="2112"/>
                  </a:lnTo>
                  <a:lnTo>
                    <a:pt x="980" y="2120"/>
                  </a:lnTo>
                  <a:lnTo>
                    <a:pt x="1016" y="2100"/>
                  </a:lnTo>
                  <a:lnTo>
                    <a:pt x="1088" y="204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Text Box 222"/>
            <p:cNvSpPr txBox="1">
              <a:spLocks noChangeArrowheads="1"/>
            </p:cNvSpPr>
            <p:nvPr/>
          </p:nvSpPr>
          <p:spPr bwMode="auto">
            <a:xfrm rot="797057">
              <a:off x="3577601" y="4096051"/>
              <a:ext cx="427037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Crittenden</a:t>
              </a:r>
            </a:p>
          </p:txBody>
        </p:sp>
        <p:sp>
          <p:nvSpPr>
            <p:cNvPr id="3295" name="Freeform 223"/>
            <p:cNvSpPr>
              <a:spLocks/>
            </p:cNvSpPr>
            <p:nvPr/>
          </p:nvSpPr>
          <p:spPr bwMode="auto">
            <a:xfrm>
              <a:off x="3302000" y="4040189"/>
              <a:ext cx="401638" cy="668337"/>
            </a:xfrm>
            <a:custGeom>
              <a:avLst/>
              <a:gdLst/>
              <a:ahLst/>
              <a:cxnLst>
                <a:cxn ang="0">
                  <a:pos x="780" y="1998"/>
                </a:cxn>
                <a:cxn ang="0">
                  <a:pos x="606" y="2016"/>
                </a:cxn>
                <a:cxn ang="0">
                  <a:pos x="486" y="2124"/>
                </a:cxn>
                <a:cxn ang="0">
                  <a:pos x="366" y="2190"/>
                </a:cxn>
                <a:cxn ang="0">
                  <a:pos x="204" y="2148"/>
                </a:cxn>
                <a:cxn ang="0">
                  <a:pos x="132" y="2064"/>
                </a:cxn>
                <a:cxn ang="0">
                  <a:pos x="30" y="1962"/>
                </a:cxn>
                <a:cxn ang="0">
                  <a:pos x="0" y="1884"/>
                </a:cxn>
                <a:cxn ang="0">
                  <a:pos x="186" y="1944"/>
                </a:cxn>
                <a:cxn ang="0">
                  <a:pos x="342" y="1944"/>
                </a:cxn>
                <a:cxn ang="0">
                  <a:pos x="504" y="1884"/>
                </a:cxn>
                <a:cxn ang="0">
                  <a:pos x="546" y="1782"/>
                </a:cxn>
                <a:cxn ang="0">
                  <a:pos x="564" y="1686"/>
                </a:cxn>
                <a:cxn ang="0">
                  <a:pos x="606" y="1554"/>
                </a:cxn>
                <a:cxn ang="0">
                  <a:pos x="624" y="1422"/>
                </a:cxn>
                <a:cxn ang="0">
                  <a:pos x="570" y="1308"/>
                </a:cxn>
                <a:cxn ang="0">
                  <a:pos x="498" y="1122"/>
                </a:cxn>
                <a:cxn ang="0">
                  <a:pos x="396" y="1008"/>
                </a:cxn>
                <a:cxn ang="0">
                  <a:pos x="306" y="900"/>
                </a:cxn>
                <a:cxn ang="0">
                  <a:pos x="300" y="852"/>
                </a:cxn>
                <a:cxn ang="0">
                  <a:pos x="246" y="726"/>
                </a:cxn>
                <a:cxn ang="0">
                  <a:pos x="318" y="594"/>
                </a:cxn>
                <a:cxn ang="0">
                  <a:pos x="372" y="498"/>
                </a:cxn>
                <a:cxn ang="0">
                  <a:pos x="408" y="402"/>
                </a:cxn>
                <a:cxn ang="0">
                  <a:pos x="426" y="240"/>
                </a:cxn>
                <a:cxn ang="0">
                  <a:pos x="492" y="138"/>
                </a:cxn>
                <a:cxn ang="0">
                  <a:pos x="606" y="48"/>
                </a:cxn>
                <a:cxn ang="0">
                  <a:pos x="732" y="0"/>
                </a:cxn>
                <a:cxn ang="0">
                  <a:pos x="858" y="72"/>
                </a:cxn>
                <a:cxn ang="0">
                  <a:pos x="948" y="114"/>
                </a:cxn>
                <a:cxn ang="0">
                  <a:pos x="1068" y="162"/>
                </a:cxn>
                <a:cxn ang="0">
                  <a:pos x="1158" y="228"/>
                </a:cxn>
                <a:cxn ang="0">
                  <a:pos x="1176" y="342"/>
                </a:cxn>
                <a:cxn ang="0">
                  <a:pos x="1212" y="420"/>
                </a:cxn>
                <a:cxn ang="0">
                  <a:pos x="1248" y="522"/>
                </a:cxn>
                <a:cxn ang="0">
                  <a:pos x="1386" y="654"/>
                </a:cxn>
                <a:cxn ang="0">
                  <a:pos x="1518" y="828"/>
                </a:cxn>
                <a:cxn ang="0">
                  <a:pos x="1590" y="984"/>
                </a:cxn>
                <a:cxn ang="0">
                  <a:pos x="1596" y="1092"/>
                </a:cxn>
                <a:cxn ang="0">
                  <a:pos x="1608" y="1188"/>
                </a:cxn>
                <a:cxn ang="0">
                  <a:pos x="1566" y="1260"/>
                </a:cxn>
                <a:cxn ang="0">
                  <a:pos x="1542" y="1326"/>
                </a:cxn>
                <a:cxn ang="0">
                  <a:pos x="1656" y="1392"/>
                </a:cxn>
                <a:cxn ang="0">
                  <a:pos x="1632" y="1536"/>
                </a:cxn>
                <a:cxn ang="0">
                  <a:pos x="1548" y="1626"/>
                </a:cxn>
                <a:cxn ang="0">
                  <a:pos x="1518" y="1680"/>
                </a:cxn>
                <a:cxn ang="0">
                  <a:pos x="1542" y="1794"/>
                </a:cxn>
                <a:cxn ang="0">
                  <a:pos x="1470" y="1854"/>
                </a:cxn>
                <a:cxn ang="0">
                  <a:pos x="1524" y="1950"/>
                </a:cxn>
                <a:cxn ang="0">
                  <a:pos x="1482" y="2082"/>
                </a:cxn>
                <a:cxn ang="0">
                  <a:pos x="1536" y="2256"/>
                </a:cxn>
                <a:cxn ang="0">
                  <a:pos x="1416" y="2406"/>
                </a:cxn>
                <a:cxn ang="0">
                  <a:pos x="1248" y="2196"/>
                </a:cxn>
                <a:cxn ang="0">
                  <a:pos x="1116" y="2016"/>
                </a:cxn>
                <a:cxn ang="0">
                  <a:pos x="870" y="1968"/>
                </a:cxn>
              </a:cxnLst>
              <a:rect l="0" t="0" r="r" b="b"/>
              <a:pathLst>
                <a:path w="1662" h="2406">
                  <a:moveTo>
                    <a:pt x="870" y="1968"/>
                  </a:moveTo>
                  <a:lnTo>
                    <a:pt x="780" y="1998"/>
                  </a:lnTo>
                  <a:lnTo>
                    <a:pt x="720" y="1998"/>
                  </a:lnTo>
                  <a:lnTo>
                    <a:pt x="606" y="2016"/>
                  </a:lnTo>
                  <a:lnTo>
                    <a:pt x="546" y="2064"/>
                  </a:lnTo>
                  <a:lnTo>
                    <a:pt x="486" y="2124"/>
                  </a:lnTo>
                  <a:lnTo>
                    <a:pt x="408" y="2166"/>
                  </a:lnTo>
                  <a:lnTo>
                    <a:pt x="366" y="2190"/>
                  </a:lnTo>
                  <a:lnTo>
                    <a:pt x="282" y="2160"/>
                  </a:lnTo>
                  <a:lnTo>
                    <a:pt x="204" y="2148"/>
                  </a:lnTo>
                  <a:lnTo>
                    <a:pt x="174" y="2094"/>
                  </a:lnTo>
                  <a:lnTo>
                    <a:pt x="132" y="2064"/>
                  </a:lnTo>
                  <a:lnTo>
                    <a:pt x="90" y="1992"/>
                  </a:lnTo>
                  <a:lnTo>
                    <a:pt x="30" y="1962"/>
                  </a:lnTo>
                  <a:lnTo>
                    <a:pt x="0" y="1926"/>
                  </a:lnTo>
                  <a:lnTo>
                    <a:pt x="0" y="1884"/>
                  </a:lnTo>
                  <a:lnTo>
                    <a:pt x="90" y="1902"/>
                  </a:lnTo>
                  <a:lnTo>
                    <a:pt x="186" y="1944"/>
                  </a:lnTo>
                  <a:lnTo>
                    <a:pt x="282" y="1968"/>
                  </a:lnTo>
                  <a:lnTo>
                    <a:pt x="342" y="1944"/>
                  </a:lnTo>
                  <a:lnTo>
                    <a:pt x="432" y="1926"/>
                  </a:lnTo>
                  <a:lnTo>
                    <a:pt x="504" y="1884"/>
                  </a:lnTo>
                  <a:lnTo>
                    <a:pt x="528" y="1830"/>
                  </a:lnTo>
                  <a:lnTo>
                    <a:pt x="546" y="1782"/>
                  </a:lnTo>
                  <a:lnTo>
                    <a:pt x="570" y="1734"/>
                  </a:lnTo>
                  <a:lnTo>
                    <a:pt x="564" y="1686"/>
                  </a:lnTo>
                  <a:lnTo>
                    <a:pt x="576" y="1608"/>
                  </a:lnTo>
                  <a:lnTo>
                    <a:pt x="606" y="1554"/>
                  </a:lnTo>
                  <a:lnTo>
                    <a:pt x="630" y="1488"/>
                  </a:lnTo>
                  <a:lnTo>
                    <a:pt x="624" y="1422"/>
                  </a:lnTo>
                  <a:lnTo>
                    <a:pt x="600" y="1386"/>
                  </a:lnTo>
                  <a:lnTo>
                    <a:pt x="570" y="1308"/>
                  </a:lnTo>
                  <a:lnTo>
                    <a:pt x="528" y="1200"/>
                  </a:lnTo>
                  <a:lnTo>
                    <a:pt x="498" y="1122"/>
                  </a:lnTo>
                  <a:lnTo>
                    <a:pt x="438" y="1074"/>
                  </a:lnTo>
                  <a:lnTo>
                    <a:pt x="396" y="1008"/>
                  </a:lnTo>
                  <a:lnTo>
                    <a:pt x="360" y="930"/>
                  </a:lnTo>
                  <a:lnTo>
                    <a:pt x="306" y="900"/>
                  </a:lnTo>
                  <a:lnTo>
                    <a:pt x="270" y="864"/>
                  </a:lnTo>
                  <a:lnTo>
                    <a:pt x="300" y="852"/>
                  </a:lnTo>
                  <a:lnTo>
                    <a:pt x="288" y="804"/>
                  </a:lnTo>
                  <a:lnTo>
                    <a:pt x="246" y="726"/>
                  </a:lnTo>
                  <a:lnTo>
                    <a:pt x="270" y="666"/>
                  </a:lnTo>
                  <a:lnTo>
                    <a:pt x="318" y="594"/>
                  </a:lnTo>
                  <a:lnTo>
                    <a:pt x="330" y="528"/>
                  </a:lnTo>
                  <a:lnTo>
                    <a:pt x="372" y="498"/>
                  </a:lnTo>
                  <a:lnTo>
                    <a:pt x="390" y="450"/>
                  </a:lnTo>
                  <a:lnTo>
                    <a:pt x="408" y="402"/>
                  </a:lnTo>
                  <a:lnTo>
                    <a:pt x="408" y="330"/>
                  </a:lnTo>
                  <a:lnTo>
                    <a:pt x="426" y="240"/>
                  </a:lnTo>
                  <a:lnTo>
                    <a:pt x="450" y="174"/>
                  </a:lnTo>
                  <a:lnTo>
                    <a:pt x="492" y="138"/>
                  </a:lnTo>
                  <a:lnTo>
                    <a:pt x="546" y="90"/>
                  </a:lnTo>
                  <a:lnTo>
                    <a:pt x="606" y="48"/>
                  </a:lnTo>
                  <a:lnTo>
                    <a:pt x="672" y="18"/>
                  </a:lnTo>
                  <a:lnTo>
                    <a:pt x="732" y="0"/>
                  </a:lnTo>
                  <a:lnTo>
                    <a:pt x="804" y="30"/>
                  </a:lnTo>
                  <a:lnTo>
                    <a:pt x="858" y="72"/>
                  </a:lnTo>
                  <a:lnTo>
                    <a:pt x="894" y="120"/>
                  </a:lnTo>
                  <a:lnTo>
                    <a:pt x="948" y="114"/>
                  </a:lnTo>
                  <a:lnTo>
                    <a:pt x="1008" y="168"/>
                  </a:lnTo>
                  <a:lnTo>
                    <a:pt x="1068" y="162"/>
                  </a:lnTo>
                  <a:lnTo>
                    <a:pt x="1110" y="168"/>
                  </a:lnTo>
                  <a:lnTo>
                    <a:pt x="1158" y="228"/>
                  </a:lnTo>
                  <a:lnTo>
                    <a:pt x="1176" y="270"/>
                  </a:lnTo>
                  <a:lnTo>
                    <a:pt x="1176" y="342"/>
                  </a:lnTo>
                  <a:lnTo>
                    <a:pt x="1176" y="402"/>
                  </a:lnTo>
                  <a:lnTo>
                    <a:pt x="1212" y="420"/>
                  </a:lnTo>
                  <a:lnTo>
                    <a:pt x="1200" y="480"/>
                  </a:lnTo>
                  <a:lnTo>
                    <a:pt x="1248" y="522"/>
                  </a:lnTo>
                  <a:lnTo>
                    <a:pt x="1338" y="594"/>
                  </a:lnTo>
                  <a:lnTo>
                    <a:pt x="1386" y="654"/>
                  </a:lnTo>
                  <a:lnTo>
                    <a:pt x="1458" y="738"/>
                  </a:lnTo>
                  <a:lnTo>
                    <a:pt x="1518" y="828"/>
                  </a:lnTo>
                  <a:lnTo>
                    <a:pt x="1560" y="912"/>
                  </a:lnTo>
                  <a:lnTo>
                    <a:pt x="1590" y="984"/>
                  </a:lnTo>
                  <a:lnTo>
                    <a:pt x="1602" y="1050"/>
                  </a:lnTo>
                  <a:lnTo>
                    <a:pt x="1596" y="1092"/>
                  </a:lnTo>
                  <a:lnTo>
                    <a:pt x="1632" y="1134"/>
                  </a:lnTo>
                  <a:lnTo>
                    <a:pt x="1608" y="1188"/>
                  </a:lnTo>
                  <a:lnTo>
                    <a:pt x="1578" y="1230"/>
                  </a:lnTo>
                  <a:lnTo>
                    <a:pt x="1566" y="1260"/>
                  </a:lnTo>
                  <a:lnTo>
                    <a:pt x="1548" y="1290"/>
                  </a:lnTo>
                  <a:lnTo>
                    <a:pt x="1542" y="1326"/>
                  </a:lnTo>
                  <a:lnTo>
                    <a:pt x="1584" y="1362"/>
                  </a:lnTo>
                  <a:lnTo>
                    <a:pt x="1656" y="1392"/>
                  </a:lnTo>
                  <a:lnTo>
                    <a:pt x="1662" y="1464"/>
                  </a:lnTo>
                  <a:lnTo>
                    <a:pt x="1632" y="1536"/>
                  </a:lnTo>
                  <a:lnTo>
                    <a:pt x="1578" y="1596"/>
                  </a:lnTo>
                  <a:lnTo>
                    <a:pt x="1548" y="1626"/>
                  </a:lnTo>
                  <a:lnTo>
                    <a:pt x="1554" y="1698"/>
                  </a:lnTo>
                  <a:lnTo>
                    <a:pt x="1518" y="1680"/>
                  </a:lnTo>
                  <a:lnTo>
                    <a:pt x="1518" y="1728"/>
                  </a:lnTo>
                  <a:lnTo>
                    <a:pt x="1542" y="1794"/>
                  </a:lnTo>
                  <a:lnTo>
                    <a:pt x="1488" y="1806"/>
                  </a:lnTo>
                  <a:lnTo>
                    <a:pt x="1470" y="1854"/>
                  </a:lnTo>
                  <a:lnTo>
                    <a:pt x="1482" y="1920"/>
                  </a:lnTo>
                  <a:lnTo>
                    <a:pt x="1524" y="1950"/>
                  </a:lnTo>
                  <a:lnTo>
                    <a:pt x="1512" y="2016"/>
                  </a:lnTo>
                  <a:lnTo>
                    <a:pt x="1482" y="2082"/>
                  </a:lnTo>
                  <a:lnTo>
                    <a:pt x="1476" y="2166"/>
                  </a:lnTo>
                  <a:lnTo>
                    <a:pt x="1536" y="2256"/>
                  </a:lnTo>
                  <a:lnTo>
                    <a:pt x="1560" y="2322"/>
                  </a:lnTo>
                  <a:lnTo>
                    <a:pt x="1416" y="2406"/>
                  </a:lnTo>
                  <a:lnTo>
                    <a:pt x="1338" y="2316"/>
                  </a:lnTo>
                  <a:lnTo>
                    <a:pt x="1248" y="2196"/>
                  </a:lnTo>
                  <a:lnTo>
                    <a:pt x="1176" y="2106"/>
                  </a:lnTo>
                  <a:lnTo>
                    <a:pt x="1116" y="2016"/>
                  </a:lnTo>
                  <a:lnTo>
                    <a:pt x="972" y="1962"/>
                  </a:lnTo>
                  <a:lnTo>
                    <a:pt x="870" y="196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9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Text Box 224"/>
            <p:cNvSpPr txBox="1">
              <a:spLocks noChangeArrowheads="1"/>
            </p:cNvSpPr>
            <p:nvPr/>
          </p:nvSpPr>
          <p:spPr bwMode="auto">
            <a:xfrm rot="4434326">
              <a:off x="3310962" y="4320733"/>
              <a:ext cx="450850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Livingston</a:t>
              </a:r>
            </a:p>
          </p:txBody>
        </p:sp>
        <p:sp>
          <p:nvSpPr>
            <p:cNvPr id="3297" name="Freeform 225"/>
            <p:cNvSpPr>
              <a:spLocks/>
            </p:cNvSpPr>
            <p:nvPr/>
          </p:nvSpPr>
          <p:spPr bwMode="auto">
            <a:xfrm>
              <a:off x="3644900" y="4416426"/>
              <a:ext cx="382588" cy="466725"/>
            </a:xfrm>
            <a:custGeom>
              <a:avLst/>
              <a:gdLst/>
              <a:ahLst/>
              <a:cxnLst>
                <a:cxn ang="0">
                  <a:pos x="244" y="1488"/>
                </a:cxn>
                <a:cxn ang="0">
                  <a:pos x="300" y="1576"/>
                </a:cxn>
                <a:cxn ang="0">
                  <a:pos x="340" y="1680"/>
                </a:cxn>
                <a:cxn ang="0">
                  <a:pos x="508" y="1640"/>
                </a:cxn>
                <a:cxn ang="0">
                  <a:pos x="644" y="1596"/>
                </a:cxn>
                <a:cxn ang="0">
                  <a:pos x="784" y="1544"/>
                </a:cxn>
                <a:cxn ang="0">
                  <a:pos x="928" y="1492"/>
                </a:cxn>
                <a:cxn ang="0">
                  <a:pos x="1060" y="1432"/>
                </a:cxn>
                <a:cxn ang="0">
                  <a:pos x="1204" y="1376"/>
                </a:cxn>
                <a:cxn ang="0">
                  <a:pos x="1344" y="1296"/>
                </a:cxn>
                <a:cxn ang="0">
                  <a:pos x="1504" y="1208"/>
                </a:cxn>
                <a:cxn ang="0">
                  <a:pos x="1584" y="1192"/>
                </a:cxn>
                <a:cxn ang="0">
                  <a:pos x="1484" y="1060"/>
                </a:cxn>
                <a:cxn ang="0">
                  <a:pos x="1380" y="928"/>
                </a:cxn>
                <a:cxn ang="0">
                  <a:pos x="1280" y="780"/>
                </a:cxn>
                <a:cxn ang="0">
                  <a:pos x="1176" y="628"/>
                </a:cxn>
                <a:cxn ang="0">
                  <a:pos x="1104" y="500"/>
                </a:cxn>
                <a:cxn ang="0">
                  <a:pos x="1052" y="372"/>
                </a:cxn>
                <a:cxn ang="0">
                  <a:pos x="980" y="248"/>
                </a:cxn>
                <a:cxn ang="0">
                  <a:pos x="924" y="104"/>
                </a:cxn>
                <a:cxn ang="0">
                  <a:pos x="884" y="32"/>
                </a:cxn>
                <a:cxn ang="0">
                  <a:pos x="768" y="8"/>
                </a:cxn>
                <a:cxn ang="0">
                  <a:pos x="636" y="4"/>
                </a:cxn>
                <a:cxn ang="0">
                  <a:pos x="600" y="68"/>
                </a:cxn>
                <a:cxn ang="0">
                  <a:pos x="540" y="104"/>
                </a:cxn>
                <a:cxn ang="0">
                  <a:pos x="500" y="136"/>
                </a:cxn>
                <a:cxn ang="0">
                  <a:pos x="480" y="140"/>
                </a:cxn>
                <a:cxn ang="0">
                  <a:pos x="452" y="176"/>
                </a:cxn>
                <a:cxn ang="0">
                  <a:pos x="400" y="132"/>
                </a:cxn>
                <a:cxn ang="0">
                  <a:pos x="384" y="172"/>
                </a:cxn>
                <a:cxn ang="0">
                  <a:pos x="336" y="192"/>
                </a:cxn>
                <a:cxn ang="0">
                  <a:pos x="352" y="256"/>
                </a:cxn>
                <a:cxn ang="0">
                  <a:pos x="284" y="276"/>
                </a:cxn>
                <a:cxn ang="0">
                  <a:pos x="236" y="260"/>
                </a:cxn>
                <a:cxn ang="0">
                  <a:pos x="216" y="232"/>
                </a:cxn>
                <a:cxn ang="0">
                  <a:pos x="216" y="184"/>
                </a:cxn>
                <a:cxn ang="0">
                  <a:pos x="132" y="274"/>
                </a:cxn>
                <a:cxn ang="0">
                  <a:pos x="102" y="328"/>
                </a:cxn>
                <a:cxn ang="0">
                  <a:pos x="126" y="442"/>
                </a:cxn>
                <a:cxn ang="0">
                  <a:pos x="54" y="502"/>
                </a:cxn>
                <a:cxn ang="0">
                  <a:pos x="108" y="598"/>
                </a:cxn>
                <a:cxn ang="0">
                  <a:pos x="66" y="730"/>
                </a:cxn>
                <a:cxn ang="0">
                  <a:pos x="120" y="904"/>
                </a:cxn>
                <a:cxn ang="0">
                  <a:pos x="0" y="1054"/>
                </a:cxn>
                <a:cxn ang="0">
                  <a:pos x="100" y="1216"/>
                </a:cxn>
                <a:cxn ang="0">
                  <a:pos x="228" y="1308"/>
                </a:cxn>
                <a:cxn ang="0">
                  <a:pos x="256" y="1444"/>
                </a:cxn>
              </a:cxnLst>
              <a:rect l="0" t="0" r="r" b="b"/>
              <a:pathLst>
                <a:path w="1584" h="1680">
                  <a:moveTo>
                    <a:pt x="256" y="1444"/>
                  </a:moveTo>
                  <a:lnTo>
                    <a:pt x="244" y="1488"/>
                  </a:lnTo>
                  <a:lnTo>
                    <a:pt x="260" y="1528"/>
                  </a:lnTo>
                  <a:lnTo>
                    <a:pt x="300" y="1576"/>
                  </a:lnTo>
                  <a:lnTo>
                    <a:pt x="320" y="1632"/>
                  </a:lnTo>
                  <a:lnTo>
                    <a:pt x="340" y="1680"/>
                  </a:lnTo>
                  <a:lnTo>
                    <a:pt x="428" y="1668"/>
                  </a:lnTo>
                  <a:lnTo>
                    <a:pt x="508" y="1640"/>
                  </a:lnTo>
                  <a:lnTo>
                    <a:pt x="548" y="1612"/>
                  </a:lnTo>
                  <a:lnTo>
                    <a:pt x="644" y="1596"/>
                  </a:lnTo>
                  <a:lnTo>
                    <a:pt x="692" y="1556"/>
                  </a:lnTo>
                  <a:lnTo>
                    <a:pt x="784" y="1544"/>
                  </a:lnTo>
                  <a:lnTo>
                    <a:pt x="856" y="1500"/>
                  </a:lnTo>
                  <a:lnTo>
                    <a:pt x="928" y="1492"/>
                  </a:lnTo>
                  <a:lnTo>
                    <a:pt x="1008" y="1468"/>
                  </a:lnTo>
                  <a:lnTo>
                    <a:pt x="1060" y="1432"/>
                  </a:lnTo>
                  <a:lnTo>
                    <a:pt x="1120" y="1400"/>
                  </a:lnTo>
                  <a:lnTo>
                    <a:pt x="1204" y="1376"/>
                  </a:lnTo>
                  <a:lnTo>
                    <a:pt x="1248" y="1332"/>
                  </a:lnTo>
                  <a:lnTo>
                    <a:pt x="1344" y="1296"/>
                  </a:lnTo>
                  <a:lnTo>
                    <a:pt x="1404" y="1244"/>
                  </a:lnTo>
                  <a:lnTo>
                    <a:pt x="1504" y="1208"/>
                  </a:lnTo>
                  <a:lnTo>
                    <a:pt x="1528" y="1192"/>
                  </a:lnTo>
                  <a:lnTo>
                    <a:pt x="1584" y="1192"/>
                  </a:lnTo>
                  <a:lnTo>
                    <a:pt x="1536" y="1140"/>
                  </a:lnTo>
                  <a:lnTo>
                    <a:pt x="1484" y="1060"/>
                  </a:lnTo>
                  <a:lnTo>
                    <a:pt x="1428" y="988"/>
                  </a:lnTo>
                  <a:lnTo>
                    <a:pt x="1380" y="928"/>
                  </a:lnTo>
                  <a:lnTo>
                    <a:pt x="1332" y="852"/>
                  </a:lnTo>
                  <a:lnTo>
                    <a:pt x="1280" y="780"/>
                  </a:lnTo>
                  <a:lnTo>
                    <a:pt x="1228" y="692"/>
                  </a:lnTo>
                  <a:lnTo>
                    <a:pt x="1176" y="628"/>
                  </a:lnTo>
                  <a:lnTo>
                    <a:pt x="1132" y="560"/>
                  </a:lnTo>
                  <a:lnTo>
                    <a:pt x="1104" y="500"/>
                  </a:lnTo>
                  <a:lnTo>
                    <a:pt x="1084" y="444"/>
                  </a:lnTo>
                  <a:lnTo>
                    <a:pt x="1052" y="372"/>
                  </a:lnTo>
                  <a:lnTo>
                    <a:pt x="1024" y="312"/>
                  </a:lnTo>
                  <a:lnTo>
                    <a:pt x="980" y="248"/>
                  </a:lnTo>
                  <a:lnTo>
                    <a:pt x="952" y="172"/>
                  </a:lnTo>
                  <a:lnTo>
                    <a:pt x="924" y="104"/>
                  </a:lnTo>
                  <a:lnTo>
                    <a:pt x="892" y="56"/>
                  </a:lnTo>
                  <a:lnTo>
                    <a:pt x="884" y="32"/>
                  </a:lnTo>
                  <a:lnTo>
                    <a:pt x="836" y="20"/>
                  </a:lnTo>
                  <a:lnTo>
                    <a:pt x="768" y="8"/>
                  </a:lnTo>
                  <a:lnTo>
                    <a:pt x="704" y="0"/>
                  </a:lnTo>
                  <a:lnTo>
                    <a:pt x="636" y="4"/>
                  </a:lnTo>
                  <a:lnTo>
                    <a:pt x="616" y="12"/>
                  </a:lnTo>
                  <a:lnTo>
                    <a:pt x="600" y="68"/>
                  </a:lnTo>
                  <a:lnTo>
                    <a:pt x="572" y="88"/>
                  </a:lnTo>
                  <a:lnTo>
                    <a:pt x="540" y="104"/>
                  </a:lnTo>
                  <a:lnTo>
                    <a:pt x="516" y="116"/>
                  </a:lnTo>
                  <a:lnTo>
                    <a:pt x="500" y="136"/>
                  </a:lnTo>
                  <a:lnTo>
                    <a:pt x="484" y="112"/>
                  </a:lnTo>
                  <a:lnTo>
                    <a:pt x="480" y="140"/>
                  </a:lnTo>
                  <a:lnTo>
                    <a:pt x="480" y="172"/>
                  </a:lnTo>
                  <a:lnTo>
                    <a:pt x="452" y="176"/>
                  </a:lnTo>
                  <a:lnTo>
                    <a:pt x="440" y="132"/>
                  </a:lnTo>
                  <a:lnTo>
                    <a:pt x="400" y="132"/>
                  </a:lnTo>
                  <a:lnTo>
                    <a:pt x="420" y="168"/>
                  </a:lnTo>
                  <a:lnTo>
                    <a:pt x="384" y="172"/>
                  </a:lnTo>
                  <a:lnTo>
                    <a:pt x="356" y="180"/>
                  </a:lnTo>
                  <a:lnTo>
                    <a:pt x="336" y="192"/>
                  </a:lnTo>
                  <a:lnTo>
                    <a:pt x="348" y="232"/>
                  </a:lnTo>
                  <a:lnTo>
                    <a:pt x="352" y="256"/>
                  </a:lnTo>
                  <a:lnTo>
                    <a:pt x="304" y="252"/>
                  </a:lnTo>
                  <a:lnTo>
                    <a:pt x="284" y="276"/>
                  </a:lnTo>
                  <a:lnTo>
                    <a:pt x="256" y="240"/>
                  </a:lnTo>
                  <a:lnTo>
                    <a:pt x="236" y="260"/>
                  </a:lnTo>
                  <a:lnTo>
                    <a:pt x="208" y="256"/>
                  </a:lnTo>
                  <a:lnTo>
                    <a:pt x="216" y="232"/>
                  </a:lnTo>
                  <a:lnTo>
                    <a:pt x="184" y="216"/>
                  </a:lnTo>
                  <a:lnTo>
                    <a:pt x="216" y="184"/>
                  </a:lnTo>
                  <a:lnTo>
                    <a:pt x="162" y="244"/>
                  </a:lnTo>
                  <a:lnTo>
                    <a:pt x="132" y="274"/>
                  </a:lnTo>
                  <a:lnTo>
                    <a:pt x="138" y="346"/>
                  </a:lnTo>
                  <a:lnTo>
                    <a:pt x="102" y="328"/>
                  </a:lnTo>
                  <a:lnTo>
                    <a:pt x="102" y="376"/>
                  </a:lnTo>
                  <a:lnTo>
                    <a:pt x="126" y="442"/>
                  </a:lnTo>
                  <a:lnTo>
                    <a:pt x="72" y="454"/>
                  </a:lnTo>
                  <a:lnTo>
                    <a:pt x="54" y="502"/>
                  </a:lnTo>
                  <a:lnTo>
                    <a:pt x="66" y="568"/>
                  </a:lnTo>
                  <a:lnTo>
                    <a:pt x="108" y="598"/>
                  </a:lnTo>
                  <a:lnTo>
                    <a:pt x="96" y="664"/>
                  </a:lnTo>
                  <a:lnTo>
                    <a:pt x="66" y="730"/>
                  </a:lnTo>
                  <a:lnTo>
                    <a:pt x="60" y="814"/>
                  </a:lnTo>
                  <a:lnTo>
                    <a:pt x="120" y="904"/>
                  </a:lnTo>
                  <a:lnTo>
                    <a:pt x="144" y="970"/>
                  </a:lnTo>
                  <a:lnTo>
                    <a:pt x="0" y="1054"/>
                  </a:lnTo>
                  <a:lnTo>
                    <a:pt x="52" y="1144"/>
                  </a:lnTo>
                  <a:lnTo>
                    <a:pt x="100" y="1216"/>
                  </a:lnTo>
                  <a:lnTo>
                    <a:pt x="164" y="1260"/>
                  </a:lnTo>
                  <a:lnTo>
                    <a:pt x="228" y="1308"/>
                  </a:lnTo>
                  <a:lnTo>
                    <a:pt x="240" y="1380"/>
                  </a:lnTo>
                  <a:lnTo>
                    <a:pt x="256" y="144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9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Text Box 226"/>
            <p:cNvSpPr txBox="1">
              <a:spLocks noChangeArrowheads="1"/>
            </p:cNvSpPr>
            <p:nvPr/>
          </p:nvSpPr>
          <p:spPr bwMode="auto">
            <a:xfrm rot="2370517">
              <a:off x="3730625" y="4616371"/>
              <a:ext cx="217488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Lyon</a:t>
              </a:r>
            </a:p>
          </p:txBody>
        </p:sp>
        <p:sp>
          <p:nvSpPr>
            <p:cNvPr id="3299" name="Freeform 227"/>
            <p:cNvSpPr>
              <a:spLocks/>
            </p:cNvSpPr>
            <p:nvPr/>
          </p:nvSpPr>
          <p:spPr bwMode="auto">
            <a:xfrm>
              <a:off x="3721100" y="4689476"/>
              <a:ext cx="528638" cy="549275"/>
            </a:xfrm>
            <a:custGeom>
              <a:avLst/>
              <a:gdLst/>
              <a:ahLst/>
              <a:cxnLst>
                <a:cxn ang="0">
                  <a:pos x="645" y="507"/>
                </a:cxn>
                <a:cxn ang="0">
                  <a:pos x="681" y="492"/>
                </a:cxn>
                <a:cxn ang="0">
                  <a:pos x="726" y="465"/>
                </a:cxn>
                <a:cxn ang="0">
                  <a:pos x="759" y="453"/>
                </a:cxn>
                <a:cxn ang="0">
                  <a:pos x="783" y="441"/>
                </a:cxn>
                <a:cxn ang="0">
                  <a:pos x="855" y="414"/>
                </a:cxn>
                <a:cxn ang="0">
                  <a:pos x="900" y="378"/>
                </a:cxn>
                <a:cxn ang="0">
                  <a:pos x="939" y="357"/>
                </a:cxn>
                <a:cxn ang="0">
                  <a:pos x="996" y="330"/>
                </a:cxn>
                <a:cxn ang="0">
                  <a:pos x="1058" y="288"/>
                </a:cxn>
                <a:cxn ang="0">
                  <a:pos x="1118" y="248"/>
                </a:cxn>
                <a:cxn ang="0">
                  <a:pos x="1182" y="228"/>
                </a:cxn>
                <a:cxn ang="0">
                  <a:pos x="1242" y="216"/>
                </a:cxn>
                <a:cxn ang="0">
                  <a:pos x="1302" y="268"/>
                </a:cxn>
                <a:cxn ang="0">
                  <a:pos x="1326" y="276"/>
                </a:cxn>
                <a:cxn ang="0">
                  <a:pos x="1722" y="160"/>
                </a:cxn>
                <a:cxn ang="0">
                  <a:pos x="1870" y="0"/>
                </a:cxn>
                <a:cxn ang="0">
                  <a:pos x="2190" y="212"/>
                </a:cxn>
                <a:cxn ang="0">
                  <a:pos x="2158" y="328"/>
                </a:cxn>
                <a:cxn ang="0">
                  <a:pos x="2162" y="468"/>
                </a:cxn>
                <a:cxn ang="0">
                  <a:pos x="2150" y="544"/>
                </a:cxn>
                <a:cxn ang="0">
                  <a:pos x="2122" y="652"/>
                </a:cxn>
                <a:cxn ang="0">
                  <a:pos x="2122" y="744"/>
                </a:cxn>
                <a:cxn ang="0">
                  <a:pos x="2122" y="844"/>
                </a:cxn>
                <a:cxn ang="0">
                  <a:pos x="2118" y="936"/>
                </a:cxn>
                <a:cxn ang="0">
                  <a:pos x="2102" y="1364"/>
                </a:cxn>
                <a:cxn ang="0">
                  <a:pos x="2018" y="1968"/>
                </a:cxn>
                <a:cxn ang="0">
                  <a:pos x="1346" y="1976"/>
                </a:cxn>
                <a:cxn ang="0">
                  <a:pos x="1338" y="1832"/>
                </a:cxn>
                <a:cxn ang="0">
                  <a:pos x="1190" y="1804"/>
                </a:cxn>
                <a:cxn ang="0">
                  <a:pos x="1022" y="1780"/>
                </a:cxn>
                <a:cxn ang="0">
                  <a:pos x="886" y="1772"/>
                </a:cxn>
                <a:cxn ang="0">
                  <a:pos x="782" y="1732"/>
                </a:cxn>
                <a:cxn ang="0">
                  <a:pos x="638" y="1716"/>
                </a:cxn>
                <a:cxn ang="0">
                  <a:pos x="554" y="1700"/>
                </a:cxn>
                <a:cxn ang="0">
                  <a:pos x="494" y="1704"/>
                </a:cxn>
                <a:cxn ang="0">
                  <a:pos x="438" y="1712"/>
                </a:cxn>
                <a:cxn ang="0">
                  <a:pos x="370" y="1724"/>
                </a:cxn>
                <a:cxn ang="0">
                  <a:pos x="346" y="1656"/>
                </a:cxn>
                <a:cxn ang="0">
                  <a:pos x="314" y="1564"/>
                </a:cxn>
                <a:cxn ang="0">
                  <a:pos x="238" y="1456"/>
                </a:cxn>
                <a:cxn ang="0">
                  <a:pos x="200" y="1369"/>
                </a:cxn>
                <a:cxn ang="0">
                  <a:pos x="176" y="1309"/>
                </a:cxn>
                <a:cxn ang="0">
                  <a:pos x="164" y="1219"/>
                </a:cxn>
                <a:cxn ang="0">
                  <a:pos x="0" y="723"/>
                </a:cxn>
                <a:cxn ang="0">
                  <a:pos x="78" y="708"/>
                </a:cxn>
                <a:cxn ang="0">
                  <a:pos x="150" y="675"/>
                </a:cxn>
                <a:cxn ang="0">
                  <a:pos x="207" y="648"/>
                </a:cxn>
                <a:cxn ang="0">
                  <a:pos x="264" y="639"/>
                </a:cxn>
                <a:cxn ang="0">
                  <a:pos x="318" y="636"/>
                </a:cxn>
                <a:cxn ang="0">
                  <a:pos x="354" y="585"/>
                </a:cxn>
                <a:cxn ang="0">
                  <a:pos x="411" y="582"/>
                </a:cxn>
                <a:cxn ang="0">
                  <a:pos x="453" y="579"/>
                </a:cxn>
                <a:cxn ang="0">
                  <a:pos x="486" y="546"/>
                </a:cxn>
                <a:cxn ang="0">
                  <a:pos x="525" y="537"/>
                </a:cxn>
                <a:cxn ang="0">
                  <a:pos x="558" y="534"/>
                </a:cxn>
                <a:cxn ang="0">
                  <a:pos x="603" y="525"/>
                </a:cxn>
                <a:cxn ang="0">
                  <a:pos x="645" y="507"/>
                </a:cxn>
              </a:cxnLst>
              <a:rect l="0" t="0" r="r" b="b"/>
              <a:pathLst>
                <a:path w="2190" h="1976">
                  <a:moveTo>
                    <a:pt x="645" y="507"/>
                  </a:moveTo>
                  <a:lnTo>
                    <a:pt x="681" y="492"/>
                  </a:lnTo>
                  <a:lnTo>
                    <a:pt x="726" y="465"/>
                  </a:lnTo>
                  <a:lnTo>
                    <a:pt x="759" y="453"/>
                  </a:lnTo>
                  <a:lnTo>
                    <a:pt x="783" y="441"/>
                  </a:lnTo>
                  <a:lnTo>
                    <a:pt x="855" y="414"/>
                  </a:lnTo>
                  <a:lnTo>
                    <a:pt x="900" y="378"/>
                  </a:lnTo>
                  <a:lnTo>
                    <a:pt x="939" y="357"/>
                  </a:lnTo>
                  <a:lnTo>
                    <a:pt x="996" y="330"/>
                  </a:lnTo>
                  <a:lnTo>
                    <a:pt x="1058" y="288"/>
                  </a:lnTo>
                  <a:lnTo>
                    <a:pt x="1118" y="248"/>
                  </a:lnTo>
                  <a:lnTo>
                    <a:pt x="1182" y="228"/>
                  </a:lnTo>
                  <a:lnTo>
                    <a:pt x="1242" y="216"/>
                  </a:lnTo>
                  <a:lnTo>
                    <a:pt x="1302" y="268"/>
                  </a:lnTo>
                  <a:lnTo>
                    <a:pt x="1326" y="276"/>
                  </a:lnTo>
                  <a:lnTo>
                    <a:pt x="1722" y="160"/>
                  </a:lnTo>
                  <a:lnTo>
                    <a:pt x="1870" y="0"/>
                  </a:lnTo>
                  <a:lnTo>
                    <a:pt x="2190" y="212"/>
                  </a:lnTo>
                  <a:lnTo>
                    <a:pt x="2158" y="328"/>
                  </a:lnTo>
                  <a:lnTo>
                    <a:pt x="2162" y="468"/>
                  </a:lnTo>
                  <a:lnTo>
                    <a:pt x="2150" y="544"/>
                  </a:lnTo>
                  <a:lnTo>
                    <a:pt x="2122" y="652"/>
                  </a:lnTo>
                  <a:lnTo>
                    <a:pt x="2122" y="744"/>
                  </a:lnTo>
                  <a:lnTo>
                    <a:pt x="2122" y="844"/>
                  </a:lnTo>
                  <a:lnTo>
                    <a:pt x="2118" y="936"/>
                  </a:lnTo>
                  <a:lnTo>
                    <a:pt x="2102" y="1364"/>
                  </a:lnTo>
                  <a:lnTo>
                    <a:pt x="2018" y="1968"/>
                  </a:lnTo>
                  <a:lnTo>
                    <a:pt x="1346" y="1976"/>
                  </a:lnTo>
                  <a:lnTo>
                    <a:pt x="1338" y="1832"/>
                  </a:lnTo>
                  <a:lnTo>
                    <a:pt x="1190" y="1804"/>
                  </a:lnTo>
                  <a:lnTo>
                    <a:pt x="1022" y="1780"/>
                  </a:lnTo>
                  <a:lnTo>
                    <a:pt x="886" y="1772"/>
                  </a:lnTo>
                  <a:lnTo>
                    <a:pt x="782" y="1732"/>
                  </a:lnTo>
                  <a:lnTo>
                    <a:pt x="638" y="1716"/>
                  </a:lnTo>
                  <a:lnTo>
                    <a:pt x="554" y="1700"/>
                  </a:lnTo>
                  <a:lnTo>
                    <a:pt x="494" y="1704"/>
                  </a:lnTo>
                  <a:lnTo>
                    <a:pt x="438" y="1712"/>
                  </a:lnTo>
                  <a:lnTo>
                    <a:pt x="370" y="1724"/>
                  </a:lnTo>
                  <a:lnTo>
                    <a:pt x="346" y="1656"/>
                  </a:lnTo>
                  <a:lnTo>
                    <a:pt x="314" y="1564"/>
                  </a:lnTo>
                  <a:lnTo>
                    <a:pt x="238" y="1456"/>
                  </a:lnTo>
                  <a:lnTo>
                    <a:pt x="200" y="1369"/>
                  </a:lnTo>
                  <a:lnTo>
                    <a:pt x="176" y="1309"/>
                  </a:lnTo>
                  <a:lnTo>
                    <a:pt x="164" y="1219"/>
                  </a:lnTo>
                  <a:lnTo>
                    <a:pt x="0" y="723"/>
                  </a:lnTo>
                  <a:lnTo>
                    <a:pt x="78" y="708"/>
                  </a:lnTo>
                  <a:lnTo>
                    <a:pt x="150" y="675"/>
                  </a:lnTo>
                  <a:lnTo>
                    <a:pt x="207" y="648"/>
                  </a:lnTo>
                  <a:lnTo>
                    <a:pt x="264" y="639"/>
                  </a:lnTo>
                  <a:lnTo>
                    <a:pt x="318" y="636"/>
                  </a:lnTo>
                  <a:lnTo>
                    <a:pt x="354" y="585"/>
                  </a:lnTo>
                  <a:lnTo>
                    <a:pt x="411" y="582"/>
                  </a:lnTo>
                  <a:lnTo>
                    <a:pt x="453" y="579"/>
                  </a:lnTo>
                  <a:lnTo>
                    <a:pt x="486" y="546"/>
                  </a:lnTo>
                  <a:lnTo>
                    <a:pt x="525" y="537"/>
                  </a:lnTo>
                  <a:lnTo>
                    <a:pt x="558" y="534"/>
                  </a:lnTo>
                  <a:lnTo>
                    <a:pt x="603" y="525"/>
                  </a:lnTo>
                  <a:lnTo>
                    <a:pt x="645" y="5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9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solidFill>
                  <a:srgbClr val="F0B286"/>
                </a:solidFill>
              </a:endParaRPr>
            </a:p>
          </p:txBody>
        </p:sp>
        <p:sp>
          <p:nvSpPr>
            <p:cNvPr id="3300" name="Text Box 228"/>
            <p:cNvSpPr txBox="1">
              <a:spLocks noChangeArrowheads="1"/>
            </p:cNvSpPr>
            <p:nvPr/>
          </p:nvSpPr>
          <p:spPr bwMode="auto">
            <a:xfrm>
              <a:off x="3870326" y="4930776"/>
              <a:ext cx="193675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Trigg</a:t>
              </a:r>
            </a:p>
          </p:txBody>
        </p:sp>
        <p:sp>
          <p:nvSpPr>
            <p:cNvPr id="3301" name="Freeform 229"/>
            <p:cNvSpPr>
              <a:spLocks/>
            </p:cNvSpPr>
            <p:nvPr/>
          </p:nvSpPr>
          <p:spPr bwMode="auto">
            <a:xfrm>
              <a:off x="3800475" y="4121150"/>
              <a:ext cx="431800" cy="641350"/>
            </a:xfrm>
            <a:custGeom>
              <a:avLst/>
              <a:gdLst/>
              <a:ahLst/>
              <a:cxnLst>
                <a:cxn ang="0">
                  <a:pos x="32" y="1048"/>
                </a:cxn>
                <a:cxn ang="0">
                  <a:pos x="28" y="964"/>
                </a:cxn>
                <a:cxn ang="0">
                  <a:pos x="52" y="896"/>
                </a:cxn>
                <a:cxn ang="0">
                  <a:pos x="28" y="840"/>
                </a:cxn>
                <a:cxn ang="0">
                  <a:pos x="108" y="808"/>
                </a:cxn>
                <a:cxn ang="0">
                  <a:pos x="192" y="816"/>
                </a:cxn>
                <a:cxn ang="0">
                  <a:pos x="1268" y="0"/>
                </a:cxn>
                <a:cxn ang="0">
                  <a:pos x="1196" y="98"/>
                </a:cxn>
                <a:cxn ang="0">
                  <a:pos x="1214" y="164"/>
                </a:cxn>
                <a:cxn ang="0">
                  <a:pos x="1130" y="206"/>
                </a:cxn>
                <a:cxn ang="0">
                  <a:pos x="1064" y="296"/>
                </a:cxn>
                <a:cxn ang="0">
                  <a:pos x="1094" y="350"/>
                </a:cxn>
                <a:cxn ang="0">
                  <a:pos x="1190" y="428"/>
                </a:cxn>
                <a:cxn ang="0">
                  <a:pos x="1244" y="332"/>
                </a:cxn>
                <a:cxn ang="0">
                  <a:pos x="1274" y="374"/>
                </a:cxn>
                <a:cxn ang="0">
                  <a:pos x="1256" y="464"/>
                </a:cxn>
                <a:cxn ang="0">
                  <a:pos x="1298" y="530"/>
                </a:cxn>
                <a:cxn ang="0">
                  <a:pos x="1298" y="662"/>
                </a:cxn>
                <a:cxn ang="0">
                  <a:pos x="1298" y="728"/>
                </a:cxn>
                <a:cxn ang="0">
                  <a:pos x="1274" y="788"/>
                </a:cxn>
                <a:cxn ang="0">
                  <a:pos x="1364" y="860"/>
                </a:cxn>
                <a:cxn ang="0">
                  <a:pos x="1442" y="884"/>
                </a:cxn>
                <a:cxn ang="0">
                  <a:pos x="1352" y="938"/>
                </a:cxn>
                <a:cxn ang="0">
                  <a:pos x="1430" y="992"/>
                </a:cxn>
                <a:cxn ang="0">
                  <a:pos x="1490" y="932"/>
                </a:cxn>
                <a:cxn ang="0">
                  <a:pos x="1508" y="974"/>
                </a:cxn>
                <a:cxn ang="0">
                  <a:pos x="1556" y="1010"/>
                </a:cxn>
                <a:cxn ang="0">
                  <a:pos x="1598" y="1058"/>
                </a:cxn>
                <a:cxn ang="0">
                  <a:pos x="1718" y="1220"/>
                </a:cxn>
                <a:cxn ang="0">
                  <a:pos x="1652" y="1964"/>
                </a:cxn>
                <a:cxn ang="0">
                  <a:pos x="1394" y="2210"/>
                </a:cxn>
                <a:cxn ang="0">
                  <a:pos x="902" y="2258"/>
                </a:cxn>
                <a:cxn ang="0">
                  <a:pos x="470" y="1634"/>
                </a:cxn>
                <a:cxn ang="0">
                  <a:pos x="380" y="1412"/>
                </a:cxn>
                <a:cxn ang="0">
                  <a:pos x="314" y="1316"/>
                </a:cxn>
                <a:cxn ang="0">
                  <a:pos x="272" y="1202"/>
                </a:cxn>
                <a:cxn ang="0">
                  <a:pos x="176" y="1106"/>
                </a:cxn>
                <a:cxn ang="0">
                  <a:pos x="26" y="1070"/>
                </a:cxn>
              </a:cxnLst>
              <a:rect l="0" t="0" r="r" b="b"/>
              <a:pathLst>
                <a:path w="1784" h="2312">
                  <a:moveTo>
                    <a:pt x="0" y="1072"/>
                  </a:moveTo>
                  <a:lnTo>
                    <a:pt x="32" y="1048"/>
                  </a:lnTo>
                  <a:lnTo>
                    <a:pt x="36" y="1008"/>
                  </a:lnTo>
                  <a:lnTo>
                    <a:pt x="28" y="964"/>
                  </a:lnTo>
                  <a:lnTo>
                    <a:pt x="16" y="928"/>
                  </a:lnTo>
                  <a:lnTo>
                    <a:pt x="52" y="896"/>
                  </a:lnTo>
                  <a:lnTo>
                    <a:pt x="32" y="864"/>
                  </a:lnTo>
                  <a:lnTo>
                    <a:pt x="28" y="840"/>
                  </a:lnTo>
                  <a:lnTo>
                    <a:pt x="52" y="820"/>
                  </a:lnTo>
                  <a:lnTo>
                    <a:pt x="108" y="808"/>
                  </a:lnTo>
                  <a:lnTo>
                    <a:pt x="136" y="776"/>
                  </a:lnTo>
                  <a:lnTo>
                    <a:pt x="192" y="816"/>
                  </a:lnTo>
                  <a:lnTo>
                    <a:pt x="180" y="760"/>
                  </a:lnTo>
                  <a:lnTo>
                    <a:pt x="1268" y="0"/>
                  </a:lnTo>
                  <a:lnTo>
                    <a:pt x="1244" y="74"/>
                  </a:lnTo>
                  <a:lnTo>
                    <a:pt x="1196" y="98"/>
                  </a:lnTo>
                  <a:lnTo>
                    <a:pt x="1154" y="134"/>
                  </a:lnTo>
                  <a:lnTo>
                    <a:pt x="1214" y="164"/>
                  </a:lnTo>
                  <a:lnTo>
                    <a:pt x="1190" y="206"/>
                  </a:lnTo>
                  <a:lnTo>
                    <a:pt x="1130" y="206"/>
                  </a:lnTo>
                  <a:lnTo>
                    <a:pt x="1124" y="260"/>
                  </a:lnTo>
                  <a:lnTo>
                    <a:pt x="1064" y="296"/>
                  </a:lnTo>
                  <a:lnTo>
                    <a:pt x="1058" y="326"/>
                  </a:lnTo>
                  <a:lnTo>
                    <a:pt x="1094" y="350"/>
                  </a:lnTo>
                  <a:lnTo>
                    <a:pt x="1154" y="404"/>
                  </a:lnTo>
                  <a:lnTo>
                    <a:pt x="1190" y="428"/>
                  </a:lnTo>
                  <a:lnTo>
                    <a:pt x="1196" y="326"/>
                  </a:lnTo>
                  <a:lnTo>
                    <a:pt x="1244" y="332"/>
                  </a:lnTo>
                  <a:lnTo>
                    <a:pt x="1310" y="338"/>
                  </a:lnTo>
                  <a:lnTo>
                    <a:pt x="1274" y="374"/>
                  </a:lnTo>
                  <a:lnTo>
                    <a:pt x="1274" y="428"/>
                  </a:lnTo>
                  <a:lnTo>
                    <a:pt x="1256" y="464"/>
                  </a:lnTo>
                  <a:lnTo>
                    <a:pt x="1316" y="488"/>
                  </a:lnTo>
                  <a:lnTo>
                    <a:pt x="1298" y="530"/>
                  </a:lnTo>
                  <a:lnTo>
                    <a:pt x="1292" y="584"/>
                  </a:lnTo>
                  <a:lnTo>
                    <a:pt x="1298" y="662"/>
                  </a:lnTo>
                  <a:lnTo>
                    <a:pt x="1352" y="698"/>
                  </a:lnTo>
                  <a:lnTo>
                    <a:pt x="1298" y="728"/>
                  </a:lnTo>
                  <a:lnTo>
                    <a:pt x="1262" y="746"/>
                  </a:lnTo>
                  <a:lnTo>
                    <a:pt x="1274" y="788"/>
                  </a:lnTo>
                  <a:lnTo>
                    <a:pt x="1310" y="830"/>
                  </a:lnTo>
                  <a:lnTo>
                    <a:pt x="1364" y="860"/>
                  </a:lnTo>
                  <a:lnTo>
                    <a:pt x="1394" y="872"/>
                  </a:lnTo>
                  <a:lnTo>
                    <a:pt x="1442" y="884"/>
                  </a:lnTo>
                  <a:lnTo>
                    <a:pt x="1400" y="908"/>
                  </a:lnTo>
                  <a:lnTo>
                    <a:pt x="1352" y="938"/>
                  </a:lnTo>
                  <a:lnTo>
                    <a:pt x="1394" y="980"/>
                  </a:lnTo>
                  <a:lnTo>
                    <a:pt x="1430" y="992"/>
                  </a:lnTo>
                  <a:lnTo>
                    <a:pt x="1454" y="956"/>
                  </a:lnTo>
                  <a:lnTo>
                    <a:pt x="1490" y="932"/>
                  </a:lnTo>
                  <a:lnTo>
                    <a:pt x="1526" y="962"/>
                  </a:lnTo>
                  <a:lnTo>
                    <a:pt x="1508" y="974"/>
                  </a:lnTo>
                  <a:lnTo>
                    <a:pt x="1502" y="1028"/>
                  </a:lnTo>
                  <a:lnTo>
                    <a:pt x="1556" y="1010"/>
                  </a:lnTo>
                  <a:lnTo>
                    <a:pt x="1550" y="1058"/>
                  </a:lnTo>
                  <a:lnTo>
                    <a:pt x="1598" y="1058"/>
                  </a:lnTo>
                  <a:lnTo>
                    <a:pt x="1658" y="1142"/>
                  </a:lnTo>
                  <a:lnTo>
                    <a:pt x="1718" y="1220"/>
                  </a:lnTo>
                  <a:lnTo>
                    <a:pt x="1784" y="1262"/>
                  </a:lnTo>
                  <a:lnTo>
                    <a:pt x="1652" y="1964"/>
                  </a:lnTo>
                  <a:lnTo>
                    <a:pt x="1550" y="2048"/>
                  </a:lnTo>
                  <a:lnTo>
                    <a:pt x="1394" y="2210"/>
                  </a:lnTo>
                  <a:lnTo>
                    <a:pt x="998" y="2312"/>
                  </a:lnTo>
                  <a:lnTo>
                    <a:pt x="902" y="2258"/>
                  </a:lnTo>
                  <a:lnTo>
                    <a:pt x="560" y="1766"/>
                  </a:lnTo>
                  <a:lnTo>
                    <a:pt x="470" y="1634"/>
                  </a:lnTo>
                  <a:lnTo>
                    <a:pt x="416" y="1496"/>
                  </a:lnTo>
                  <a:lnTo>
                    <a:pt x="380" y="1412"/>
                  </a:lnTo>
                  <a:lnTo>
                    <a:pt x="362" y="1364"/>
                  </a:lnTo>
                  <a:lnTo>
                    <a:pt x="314" y="1316"/>
                  </a:lnTo>
                  <a:lnTo>
                    <a:pt x="314" y="1268"/>
                  </a:lnTo>
                  <a:lnTo>
                    <a:pt x="272" y="1202"/>
                  </a:lnTo>
                  <a:lnTo>
                    <a:pt x="224" y="1082"/>
                  </a:lnTo>
                  <a:lnTo>
                    <a:pt x="176" y="1106"/>
                  </a:lnTo>
                  <a:lnTo>
                    <a:pt x="98" y="1088"/>
                  </a:lnTo>
                  <a:lnTo>
                    <a:pt x="26" y="1070"/>
                  </a:lnTo>
                  <a:lnTo>
                    <a:pt x="0" y="107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9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Text Box 230"/>
            <p:cNvSpPr txBox="1">
              <a:spLocks noChangeArrowheads="1"/>
            </p:cNvSpPr>
            <p:nvPr/>
          </p:nvSpPr>
          <p:spPr bwMode="auto">
            <a:xfrm rot="3866805">
              <a:off x="3887789" y="4434602"/>
              <a:ext cx="325437" cy="89060"/>
            </a:xfrm>
            <a:prstGeom prst="rect">
              <a:avLst/>
            </a:prstGeom>
            <a:solidFill>
              <a:srgbClr val="FFB17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Caldwell</a:t>
              </a:r>
            </a:p>
          </p:txBody>
        </p:sp>
        <p:sp>
          <p:nvSpPr>
            <p:cNvPr id="3303" name="Freeform 231"/>
            <p:cNvSpPr>
              <a:spLocks/>
            </p:cNvSpPr>
            <p:nvPr/>
          </p:nvSpPr>
          <p:spPr bwMode="auto">
            <a:xfrm>
              <a:off x="4786745" y="3581401"/>
              <a:ext cx="598488" cy="785813"/>
            </a:xfrm>
            <a:custGeom>
              <a:avLst/>
              <a:gdLst/>
              <a:ahLst/>
              <a:cxnLst>
                <a:cxn ang="0">
                  <a:pos x="82" y="2116"/>
                </a:cxn>
                <a:cxn ang="0">
                  <a:pos x="82" y="2200"/>
                </a:cxn>
                <a:cxn ang="0">
                  <a:pos x="170" y="2236"/>
                </a:cxn>
                <a:cxn ang="0">
                  <a:pos x="242" y="2156"/>
                </a:cxn>
                <a:cxn ang="0">
                  <a:pos x="282" y="2048"/>
                </a:cxn>
                <a:cxn ang="0">
                  <a:pos x="410" y="1992"/>
                </a:cxn>
                <a:cxn ang="0">
                  <a:pos x="586" y="2088"/>
                </a:cxn>
                <a:cxn ang="0">
                  <a:pos x="706" y="2248"/>
                </a:cxn>
                <a:cxn ang="0">
                  <a:pos x="710" y="2360"/>
                </a:cxn>
                <a:cxn ang="0">
                  <a:pos x="734" y="2456"/>
                </a:cxn>
                <a:cxn ang="0">
                  <a:pos x="762" y="2584"/>
                </a:cxn>
                <a:cxn ang="0">
                  <a:pos x="842" y="2596"/>
                </a:cxn>
                <a:cxn ang="0">
                  <a:pos x="886" y="2724"/>
                </a:cxn>
                <a:cxn ang="0">
                  <a:pos x="1002" y="2704"/>
                </a:cxn>
                <a:cxn ang="0">
                  <a:pos x="1010" y="2784"/>
                </a:cxn>
                <a:cxn ang="0">
                  <a:pos x="1128" y="2820"/>
                </a:cxn>
                <a:cxn ang="0">
                  <a:pos x="1176" y="2706"/>
                </a:cxn>
                <a:cxn ang="0">
                  <a:pos x="1248" y="2646"/>
                </a:cxn>
                <a:cxn ang="0">
                  <a:pos x="1326" y="2592"/>
                </a:cxn>
                <a:cxn ang="0">
                  <a:pos x="1491" y="2424"/>
                </a:cxn>
                <a:cxn ang="0">
                  <a:pos x="1416" y="2262"/>
                </a:cxn>
                <a:cxn ang="0">
                  <a:pos x="1602" y="2235"/>
                </a:cxn>
                <a:cxn ang="0">
                  <a:pos x="1641" y="2322"/>
                </a:cxn>
                <a:cxn ang="0">
                  <a:pos x="1704" y="2346"/>
                </a:cxn>
                <a:cxn ang="0">
                  <a:pos x="2106" y="1002"/>
                </a:cxn>
                <a:cxn ang="0">
                  <a:pos x="2214" y="954"/>
                </a:cxn>
                <a:cxn ang="0">
                  <a:pos x="2310" y="1002"/>
                </a:cxn>
                <a:cxn ang="0">
                  <a:pos x="2382" y="1068"/>
                </a:cxn>
                <a:cxn ang="0">
                  <a:pos x="2484" y="996"/>
                </a:cxn>
                <a:cxn ang="0">
                  <a:pos x="2292" y="828"/>
                </a:cxn>
                <a:cxn ang="0">
                  <a:pos x="2286" y="714"/>
                </a:cxn>
                <a:cxn ang="0">
                  <a:pos x="1422" y="0"/>
                </a:cxn>
                <a:cxn ang="0">
                  <a:pos x="1374" y="384"/>
                </a:cxn>
                <a:cxn ang="0">
                  <a:pos x="1269" y="462"/>
                </a:cxn>
                <a:cxn ang="0">
                  <a:pos x="1146" y="522"/>
                </a:cxn>
                <a:cxn ang="0">
                  <a:pos x="1017" y="594"/>
                </a:cxn>
                <a:cxn ang="0">
                  <a:pos x="894" y="576"/>
                </a:cxn>
                <a:cxn ang="0">
                  <a:pos x="444" y="1011"/>
                </a:cxn>
                <a:cxn ang="0">
                  <a:pos x="216" y="1398"/>
                </a:cxn>
                <a:cxn ang="0">
                  <a:pos x="168" y="1443"/>
                </a:cxn>
                <a:cxn ang="0">
                  <a:pos x="120" y="1311"/>
                </a:cxn>
                <a:cxn ang="0">
                  <a:pos x="0" y="1353"/>
                </a:cxn>
                <a:cxn ang="0">
                  <a:pos x="138" y="1473"/>
                </a:cxn>
                <a:cxn ang="0">
                  <a:pos x="219" y="1560"/>
                </a:cxn>
                <a:cxn ang="0">
                  <a:pos x="216" y="1740"/>
                </a:cxn>
                <a:cxn ang="0">
                  <a:pos x="234" y="1832"/>
                </a:cxn>
                <a:cxn ang="0">
                  <a:pos x="242" y="1948"/>
                </a:cxn>
                <a:cxn ang="0">
                  <a:pos x="170" y="2024"/>
                </a:cxn>
              </a:cxnLst>
              <a:rect l="0" t="0" r="r" b="b"/>
              <a:pathLst>
                <a:path w="2484" h="2832">
                  <a:moveTo>
                    <a:pt x="118" y="2052"/>
                  </a:moveTo>
                  <a:lnTo>
                    <a:pt x="118" y="2092"/>
                  </a:lnTo>
                  <a:lnTo>
                    <a:pt x="82" y="2116"/>
                  </a:lnTo>
                  <a:lnTo>
                    <a:pt x="42" y="2156"/>
                  </a:lnTo>
                  <a:lnTo>
                    <a:pt x="58" y="2220"/>
                  </a:lnTo>
                  <a:lnTo>
                    <a:pt x="82" y="2200"/>
                  </a:lnTo>
                  <a:lnTo>
                    <a:pt x="106" y="2196"/>
                  </a:lnTo>
                  <a:lnTo>
                    <a:pt x="130" y="2232"/>
                  </a:lnTo>
                  <a:lnTo>
                    <a:pt x="170" y="2236"/>
                  </a:lnTo>
                  <a:lnTo>
                    <a:pt x="214" y="2216"/>
                  </a:lnTo>
                  <a:lnTo>
                    <a:pt x="230" y="2192"/>
                  </a:lnTo>
                  <a:lnTo>
                    <a:pt x="242" y="2156"/>
                  </a:lnTo>
                  <a:lnTo>
                    <a:pt x="274" y="2124"/>
                  </a:lnTo>
                  <a:lnTo>
                    <a:pt x="270" y="2076"/>
                  </a:lnTo>
                  <a:lnTo>
                    <a:pt x="282" y="2048"/>
                  </a:lnTo>
                  <a:lnTo>
                    <a:pt x="314" y="2028"/>
                  </a:lnTo>
                  <a:lnTo>
                    <a:pt x="346" y="2000"/>
                  </a:lnTo>
                  <a:lnTo>
                    <a:pt x="410" y="1992"/>
                  </a:lnTo>
                  <a:lnTo>
                    <a:pt x="486" y="2020"/>
                  </a:lnTo>
                  <a:lnTo>
                    <a:pt x="550" y="2040"/>
                  </a:lnTo>
                  <a:lnTo>
                    <a:pt x="586" y="2088"/>
                  </a:lnTo>
                  <a:lnTo>
                    <a:pt x="614" y="2152"/>
                  </a:lnTo>
                  <a:lnTo>
                    <a:pt x="654" y="2204"/>
                  </a:lnTo>
                  <a:lnTo>
                    <a:pt x="706" y="2248"/>
                  </a:lnTo>
                  <a:lnTo>
                    <a:pt x="722" y="2276"/>
                  </a:lnTo>
                  <a:lnTo>
                    <a:pt x="706" y="2316"/>
                  </a:lnTo>
                  <a:lnTo>
                    <a:pt x="710" y="2360"/>
                  </a:lnTo>
                  <a:lnTo>
                    <a:pt x="718" y="2388"/>
                  </a:lnTo>
                  <a:lnTo>
                    <a:pt x="738" y="2420"/>
                  </a:lnTo>
                  <a:lnTo>
                    <a:pt x="734" y="2456"/>
                  </a:lnTo>
                  <a:lnTo>
                    <a:pt x="722" y="2504"/>
                  </a:lnTo>
                  <a:lnTo>
                    <a:pt x="738" y="2544"/>
                  </a:lnTo>
                  <a:lnTo>
                    <a:pt x="762" y="2584"/>
                  </a:lnTo>
                  <a:lnTo>
                    <a:pt x="790" y="2612"/>
                  </a:lnTo>
                  <a:lnTo>
                    <a:pt x="806" y="2584"/>
                  </a:lnTo>
                  <a:lnTo>
                    <a:pt x="842" y="2596"/>
                  </a:lnTo>
                  <a:lnTo>
                    <a:pt x="846" y="2628"/>
                  </a:lnTo>
                  <a:lnTo>
                    <a:pt x="882" y="2668"/>
                  </a:lnTo>
                  <a:lnTo>
                    <a:pt x="886" y="2724"/>
                  </a:lnTo>
                  <a:lnTo>
                    <a:pt x="918" y="2724"/>
                  </a:lnTo>
                  <a:lnTo>
                    <a:pt x="950" y="2692"/>
                  </a:lnTo>
                  <a:lnTo>
                    <a:pt x="1002" y="2704"/>
                  </a:lnTo>
                  <a:lnTo>
                    <a:pt x="1034" y="2732"/>
                  </a:lnTo>
                  <a:lnTo>
                    <a:pt x="1006" y="2752"/>
                  </a:lnTo>
                  <a:lnTo>
                    <a:pt x="1010" y="2784"/>
                  </a:lnTo>
                  <a:lnTo>
                    <a:pt x="1066" y="2804"/>
                  </a:lnTo>
                  <a:lnTo>
                    <a:pt x="1095" y="2832"/>
                  </a:lnTo>
                  <a:lnTo>
                    <a:pt x="1128" y="2820"/>
                  </a:lnTo>
                  <a:lnTo>
                    <a:pt x="1158" y="2808"/>
                  </a:lnTo>
                  <a:lnTo>
                    <a:pt x="1149" y="2760"/>
                  </a:lnTo>
                  <a:lnTo>
                    <a:pt x="1176" y="2706"/>
                  </a:lnTo>
                  <a:lnTo>
                    <a:pt x="1188" y="2670"/>
                  </a:lnTo>
                  <a:lnTo>
                    <a:pt x="1236" y="2652"/>
                  </a:lnTo>
                  <a:lnTo>
                    <a:pt x="1248" y="2646"/>
                  </a:lnTo>
                  <a:lnTo>
                    <a:pt x="1260" y="2625"/>
                  </a:lnTo>
                  <a:lnTo>
                    <a:pt x="1311" y="2658"/>
                  </a:lnTo>
                  <a:lnTo>
                    <a:pt x="1326" y="2592"/>
                  </a:lnTo>
                  <a:lnTo>
                    <a:pt x="1410" y="2472"/>
                  </a:lnTo>
                  <a:lnTo>
                    <a:pt x="1416" y="2418"/>
                  </a:lnTo>
                  <a:lnTo>
                    <a:pt x="1491" y="2424"/>
                  </a:lnTo>
                  <a:lnTo>
                    <a:pt x="1449" y="2367"/>
                  </a:lnTo>
                  <a:lnTo>
                    <a:pt x="1443" y="2322"/>
                  </a:lnTo>
                  <a:lnTo>
                    <a:pt x="1416" y="2262"/>
                  </a:lnTo>
                  <a:lnTo>
                    <a:pt x="1464" y="2214"/>
                  </a:lnTo>
                  <a:lnTo>
                    <a:pt x="1542" y="2190"/>
                  </a:lnTo>
                  <a:lnTo>
                    <a:pt x="1602" y="2235"/>
                  </a:lnTo>
                  <a:lnTo>
                    <a:pt x="1650" y="2250"/>
                  </a:lnTo>
                  <a:lnTo>
                    <a:pt x="1632" y="2298"/>
                  </a:lnTo>
                  <a:lnTo>
                    <a:pt x="1641" y="2322"/>
                  </a:lnTo>
                  <a:lnTo>
                    <a:pt x="1677" y="2340"/>
                  </a:lnTo>
                  <a:lnTo>
                    <a:pt x="1698" y="2361"/>
                  </a:lnTo>
                  <a:lnTo>
                    <a:pt x="1704" y="2346"/>
                  </a:lnTo>
                  <a:lnTo>
                    <a:pt x="2337" y="1869"/>
                  </a:lnTo>
                  <a:lnTo>
                    <a:pt x="2094" y="1038"/>
                  </a:lnTo>
                  <a:lnTo>
                    <a:pt x="2106" y="1002"/>
                  </a:lnTo>
                  <a:lnTo>
                    <a:pt x="2130" y="984"/>
                  </a:lnTo>
                  <a:lnTo>
                    <a:pt x="2178" y="984"/>
                  </a:lnTo>
                  <a:lnTo>
                    <a:pt x="2214" y="954"/>
                  </a:lnTo>
                  <a:lnTo>
                    <a:pt x="2226" y="936"/>
                  </a:lnTo>
                  <a:lnTo>
                    <a:pt x="2292" y="936"/>
                  </a:lnTo>
                  <a:lnTo>
                    <a:pt x="2310" y="1002"/>
                  </a:lnTo>
                  <a:lnTo>
                    <a:pt x="2370" y="1008"/>
                  </a:lnTo>
                  <a:lnTo>
                    <a:pt x="2346" y="1056"/>
                  </a:lnTo>
                  <a:lnTo>
                    <a:pt x="2382" y="1068"/>
                  </a:lnTo>
                  <a:lnTo>
                    <a:pt x="2412" y="1038"/>
                  </a:lnTo>
                  <a:lnTo>
                    <a:pt x="2448" y="1026"/>
                  </a:lnTo>
                  <a:lnTo>
                    <a:pt x="2484" y="996"/>
                  </a:lnTo>
                  <a:lnTo>
                    <a:pt x="2388" y="948"/>
                  </a:lnTo>
                  <a:lnTo>
                    <a:pt x="2358" y="870"/>
                  </a:lnTo>
                  <a:lnTo>
                    <a:pt x="2292" y="828"/>
                  </a:lnTo>
                  <a:lnTo>
                    <a:pt x="2304" y="792"/>
                  </a:lnTo>
                  <a:lnTo>
                    <a:pt x="2262" y="768"/>
                  </a:lnTo>
                  <a:lnTo>
                    <a:pt x="2286" y="714"/>
                  </a:lnTo>
                  <a:lnTo>
                    <a:pt x="2196" y="642"/>
                  </a:lnTo>
                  <a:lnTo>
                    <a:pt x="2232" y="414"/>
                  </a:lnTo>
                  <a:lnTo>
                    <a:pt x="1422" y="0"/>
                  </a:lnTo>
                  <a:lnTo>
                    <a:pt x="1239" y="156"/>
                  </a:lnTo>
                  <a:lnTo>
                    <a:pt x="1437" y="357"/>
                  </a:lnTo>
                  <a:lnTo>
                    <a:pt x="1374" y="384"/>
                  </a:lnTo>
                  <a:lnTo>
                    <a:pt x="1332" y="384"/>
                  </a:lnTo>
                  <a:lnTo>
                    <a:pt x="1317" y="408"/>
                  </a:lnTo>
                  <a:lnTo>
                    <a:pt x="1269" y="462"/>
                  </a:lnTo>
                  <a:lnTo>
                    <a:pt x="1191" y="486"/>
                  </a:lnTo>
                  <a:lnTo>
                    <a:pt x="1185" y="516"/>
                  </a:lnTo>
                  <a:lnTo>
                    <a:pt x="1146" y="522"/>
                  </a:lnTo>
                  <a:lnTo>
                    <a:pt x="1107" y="519"/>
                  </a:lnTo>
                  <a:lnTo>
                    <a:pt x="1068" y="585"/>
                  </a:lnTo>
                  <a:lnTo>
                    <a:pt x="1017" y="594"/>
                  </a:lnTo>
                  <a:lnTo>
                    <a:pt x="969" y="630"/>
                  </a:lnTo>
                  <a:lnTo>
                    <a:pt x="924" y="612"/>
                  </a:lnTo>
                  <a:lnTo>
                    <a:pt x="894" y="576"/>
                  </a:lnTo>
                  <a:lnTo>
                    <a:pt x="864" y="612"/>
                  </a:lnTo>
                  <a:lnTo>
                    <a:pt x="672" y="804"/>
                  </a:lnTo>
                  <a:lnTo>
                    <a:pt x="444" y="1011"/>
                  </a:lnTo>
                  <a:lnTo>
                    <a:pt x="282" y="1275"/>
                  </a:lnTo>
                  <a:lnTo>
                    <a:pt x="258" y="1338"/>
                  </a:lnTo>
                  <a:lnTo>
                    <a:pt x="216" y="1398"/>
                  </a:lnTo>
                  <a:lnTo>
                    <a:pt x="204" y="1380"/>
                  </a:lnTo>
                  <a:lnTo>
                    <a:pt x="186" y="1407"/>
                  </a:lnTo>
                  <a:lnTo>
                    <a:pt x="168" y="1443"/>
                  </a:lnTo>
                  <a:lnTo>
                    <a:pt x="138" y="1395"/>
                  </a:lnTo>
                  <a:lnTo>
                    <a:pt x="144" y="1344"/>
                  </a:lnTo>
                  <a:lnTo>
                    <a:pt x="120" y="1311"/>
                  </a:lnTo>
                  <a:lnTo>
                    <a:pt x="84" y="1293"/>
                  </a:lnTo>
                  <a:lnTo>
                    <a:pt x="18" y="1305"/>
                  </a:lnTo>
                  <a:lnTo>
                    <a:pt x="0" y="1353"/>
                  </a:lnTo>
                  <a:lnTo>
                    <a:pt x="87" y="1389"/>
                  </a:lnTo>
                  <a:lnTo>
                    <a:pt x="117" y="1428"/>
                  </a:lnTo>
                  <a:lnTo>
                    <a:pt x="138" y="1473"/>
                  </a:lnTo>
                  <a:lnTo>
                    <a:pt x="204" y="1497"/>
                  </a:lnTo>
                  <a:lnTo>
                    <a:pt x="213" y="1521"/>
                  </a:lnTo>
                  <a:lnTo>
                    <a:pt x="219" y="1560"/>
                  </a:lnTo>
                  <a:lnTo>
                    <a:pt x="210" y="1650"/>
                  </a:lnTo>
                  <a:lnTo>
                    <a:pt x="222" y="1689"/>
                  </a:lnTo>
                  <a:lnTo>
                    <a:pt x="216" y="1740"/>
                  </a:lnTo>
                  <a:lnTo>
                    <a:pt x="222" y="1744"/>
                  </a:lnTo>
                  <a:lnTo>
                    <a:pt x="238" y="1792"/>
                  </a:lnTo>
                  <a:lnTo>
                    <a:pt x="234" y="1832"/>
                  </a:lnTo>
                  <a:lnTo>
                    <a:pt x="230" y="1880"/>
                  </a:lnTo>
                  <a:lnTo>
                    <a:pt x="226" y="1916"/>
                  </a:lnTo>
                  <a:lnTo>
                    <a:pt x="242" y="1948"/>
                  </a:lnTo>
                  <a:lnTo>
                    <a:pt x="250" y="1964"/>
                  </a:lnTo>
                  <a:lnTo>
                    <a:pt x="202" y="1992"/>
                  </a:lnTo>
                  <a:lnTo>
                    <a:pt x="170" y="2024"/>
                  </a:lnTo>
                  <a:lnTo>
                    <a:pt x="130" y="2024"/>
                  </a:lnTo>
                  <a:lnTo>
                    <a:pt x="118" y="205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Text Box 234"/>
            <p:cNvSpPr txBox="1">
              <a:spLocks noChangeArrowheads="1"/>
            </p:cNvSpPr>
            <p:nvPr/>
          </p:nvSpPr>
          <p:spPr bwMode="auto">
            <a:xfrm>
              <a:off x="4953000" y="3962401"/>
              <a:ext cx="304800" cy="8906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Ohio</a:t>
              </a:r>
            </a:p>
          </p:txBody>
        </p:sp>
        <p:sp>
          <p:nvSpPr>
            <p:cNvPr id="3307" name="Freeform 235"/>
            <p:cNvSpPr>
              <a:spLocks/>
            </p:cNvSpPr>
            <p:nvPr/>
          </p:nvSpPr>
          <p:spPr bwMode="auto">
            <a:xfrm>
              <a:off x="4524944" y="3294454"/>
              <a:ext cx="611188" cy="555625"/>
            </a:xfrm>
            <a:custGeom>
              <a:avLst/>
              <a:gdLst/>
              <a:ahLst/>
              <a:cxnLst>
                <a:cxn ang="0">
                  <a:pos x="1540" y="1960"/>
                </a:cxn>
                <a:cxn ang="0">
                  <a:pos x="1448" y="1960"/>
                </a:cxn>
                <a:cxn ang="0">
                  <a:pos x="1296" y="1948"/>
                </a:cxn>
                <a:cxn ang="0">
                  <a:pos x="1088" y="1876"/>
                </a:cxn>
                <a:cxn ang="0">
                  <a:pos x="608" y="1652"/>
                </a:cxn>
                <a:cxn ang="0">
                  <a:pos x="64" y="1352"/>
                </a:cxn>
                <a:cxn ang="0">
                  <a:pos x="20" y="1284"/>
                </a:cxn>
                <a:cxn ang="0">
                  <a:pos x="52" y="1200"/>
                </a:cxn>
                <a:cxn ang="0">
                  <a:pos x="60" y="1108"/>
                </a:cxn>
                <a:cxn ang="0">
                  <a:pos x="372" y="1016"/>
                </a:cxn>
                <a:cxn ang="0">
                  <a:pos x="584" y="808"/>
                </a:cxn>
                <a:cxn ang="0">
                  <a:pos x="528" y="788"/>
                </a:cxn>
                <a:cxn ang="0">
                  <a:pos x="480" y="776"/>
                </a:cxn>
                <a:cxn ang="0">
                  <a:pos x="464" y="712"/>
                </a:cxn>
                <a:cxn ang="0">
                  <a:pos x="416" y="688"/>
                </a:cxn>
                <a:cxn ang="0">
                  <a:pos x="440" y="632"/>
                </a:cxn>
                <a:cxn ang="0">
                  <a:pos x="372" y="592"/>
                </a:cxn>
                <a:cxn ang="0">
                  <a:pos x="544" y="228"/>
                </a:cxn>
                <a:cxn ang="0">
                  <a:pos x="664" y="344"/>
                </a:cxn>
                <a:cxn ang="0">
                  <a:pos x="824" y="444"/>
                </a:cxn>
                <a:cxn ang="0">
                  <a:pos x="908" y="464"/>
                </a:cxn>
                <a:cxn ang="0">
                  <a:pos x="1000" y="488"/>
                </a:cxn>
                <a:cxn ang="0">
                  <a:pos x="1052" y="492"/>
                </a:cxn>
                <a:cxn ang="0">
                  <a:pos x="1140" y="592"/>
                </a:cxn>
                <a:cxn ang="0">
                  <a:pos x="1184" y="716"/>
                </a:cxn>
                <a:cxn ang="0">
                  <a:pos x="1288" y="768"/>
                </a:cxn>
                <a:cxn ang="0">
                  <a:pos x="1372" y="760"/>
                </a:cxn>
                <a:cxn ang="0">
                  <a:pos x="1456" y="688"/>
                </a:cxn>
                <a:cxn ang="0">
                  <a:pos x="1492" y="592"/>
                </a:cxn>
                <a:cxn ang="0">
                  <a:pos x="1524" y="452"/>
                </a:cxn>
                <a:cxn ang="0">
                  <a:pos x="1568" y="328"/>
                </a:cxn>
                <a:cxn ang="0">
                  <a:pos x="1560" y="196"/>
                </a:cxn>
                <a:cxn ang="0">
                  <a:pos x="1676" y="84"/>
                </a:cxn>
                <a:cxn ang="0">
                  <a:pos x="1812" y="12"/>
                </a:cxn>
                <a:cxn ang="0">
                  <a:pos x="1860" y="44"/>
                </a:cxn>
                <a:cxn ang="0">
                  <a:pos x="1848" y="92"/>
                </a:cxn>
                <a:cxn ang="0">
                  <a:pos x="1816" y="160"/>
                </a:cxn>
                <a:cxn ang="0">
                  <a:pos x="1868" y="176"/>
                </a:cxn>
                <a:cxn ang="0">
                  <a:pos x="1968" y="140"/>
                </a:cxn>
                <a:cxn ang="0">
                  <a:pos x="2076" y="132"/>
                </a:cxn>
                <a:cxn ang="0">
                  <a:pos x="2116" y="188"/>
                </a:cxn>
                <a:cxn ang="0">
                  <a:pos x="2152" y="224"/>
                </a:cxn>
                <a:cxn ang="0">
                  <a:pos x="2188" y="248"/>
                </a:cxn>
                <a:cxn ang="0">
                  <a:pos x="2204" y="268"/>
                </a:cxn>
                <a:cxn ang="0">
                  <a:pos x="2160" y="324"/>
                </a:cxn>
                <a:cxn ang="0">
                  <a:pos x="2172" y="392"/>
                </a:cxn>
                <a:cxn ang="0">
                  <a:pos x="2120" y="464"/>
                </a:cxn>
                <a:cxn ang="0">
                  <a:pos x="2168" y="508"/>
                </a:cxn>
                <a:cxn ang="0">
                  <a:pos x="2244" y="512"/>
                </a:cxn>
                <a:cxn ang="0">
                  <a:pos x="2536" y="760"/>
                </a:cxn>
                <a:cxn ang="0">
                  <a:pos x="2340" y="1192"/>
                </a:cxn>
                <a:cxn ang="0">
                  <a:pos x="2480" y="1416"/>
                </a:cxn>
                <a:cxn ang="0">
                  <a:pos x="2400" y="1464"/>
                </a:cxn>
                <a:cxn ang="0">
                  <a:pos x="2292" y="1520"/>
                </a:cxn>
                <a:cxn ang="0">
                  <a:pos x="2200" y="1556"/>
                </a:cxn>
                <a:cxn ang="0">
                  <a:pos x="2144" y="1628"/>
                </a:cxn>
                <a:cxn ang="0">
                  <a:pos x="2068" y="1668"/>
                </a:cxn>
                <a:cxn ang="0">
                  <a:pos x="1988" y="1616"/>
                </a:cxn>
                <a:cxn ang="0">
                  <a:pos x="1600" y="2000"/>
                </a:cxn>
              </a:cxnLst>
              <a:rect l="0" t="0" r="r" b="b"/>
              <a:pathLst>
                <a:path w="2536" h="2000">
                  <a:moveTo>
                    <a:pt x="1568" y="1968"/>
                  </a:moveTo>
                  <a:lnTo>
                    <a:pt x="1540" y="1960"/>
                  </a:lnTo>
                  <a:lnTo>
                    <a:pt x="1496" y="1944"/>
                  </a:lnTo>
                  <a:lnTo>
                    <a:pt x="1448" y="1960"/>
                  </a:lnTo>
                  <a:lnTo>
                    <a:pt x="1372" y="1968"/>
                  </a:lnTo>
                  <a:lnTo>
                    <a:pt x="1296" y="1948"/>
                  </a:lnTo>
                  <a:lnTo>
                    <a:pt x="1168" y="1936"/>
                  </a:lnTo>
                  <a:lnTo>
                    <a:pt x="1088" y="1876"/>
                  </a:lnTo>
                  <a:lnTo>
                    <a:pt x="1012" y="1832"/>
                  </a:lnTo>
                  <a:lnTo>
                    <a:pt x="608" y="1652"/>
                  </a:lnTo>
                  <a:lnTo>
                    <a:pt x="180" y="1440"/>
                  </a:lnTo>
                  <a:lnTo>
                    <a:pt x="64" y="1352"/>
                  </a:lnTo>
                  <a:lnTo>
                    <a:pt x="0" y="1324"/>
                  </a:lnTo>
                  <a:lnTo>
                    <a:pt x="20" y="1284"/>
                  </a:lnTo>
                  <a:lnTo>
                    <a:pt x="40" y="1236"/>
                  </a:lnTo>
                  <a:lnTo>
                    <a:pt x="52" y="1200"/>
                  </a:lnTo>
                  <a:lnTo>
                    <a:pt x="56" y="1132"/>
                  </a:lnTo>
                  <a:lnTo>
                    <a:pt x="60" y="1108"/>
                  </a:lnTo>
                  <a:lnTo>
                    <a:pt x="144" y="1040"/>
                  </a:lnTo>
                  <a:lnTo>
                    <a:pt x="372" y="1016"/>
                  </a:lnTo>
                  <a:lnTo>
                    <a:pt x="536" y="864"/>
                  </a:lnTo>
                  <a:lnTo>
                    <a:pt x="584" y="808"/>
                  </a:lnTo>
                  <a:lnTo>
                    <a:pt x="580" y="780"/>
                  </a:lnTo>
                  <a:lnTo>
                    <a:pt x="528" y="788"/>
                  </a:lnTo>
                  <a:lnTo>
                    <a:pt x="508" y="800"/>
                  </a:lnTo>
                  <a:lnTo>
                    <a:pt x="480" y="776"/>
                  </a:lnTo>
                  <a:lnTo>
                    <a:pt x="480" y="732"/>
                  </a:lnTo>
                  <a:lnTo>
                    <a:pt x="464" y="712"/>
                  </a:lnTo>
                  <a:lnTo>
                    <a:pt x="436" y="708"/>
                  </a:lnTo>
                  <a:lnTo>
                    <a:pt x="416" y="688"/>
                  </a:lnTo>
                  <a:lnTo>
                    <a:pt x="468" y="648"/>
                  </a:lnTo>
                  <a:lnTo>
                    <a:pt x="440" y="632"/>
                  </a:lnTo>
                  <a:lnTo>
                    <a:pt x="408" y="600"/>
                  </a:lnTo>
                  <a:lnTo>
                    <a:pt x="372" y="592"/>
                  </a:lnTo>
                  <a:lnTo>
                    <a:pt x="456" y="164"/>
                  </a:lnTo>
                  <a:lnTo>
                    <a:pt x="544" y="228"/>
                  </a:lnTo>
                  <a:lnTo>
                    <a:pt x="612" y="272"/>
                  </a:lnTo>
                  <a:lnTo>
                    <a:pt x="664" y="344"/>
                  </a:lnTo>
                  <a:lnTo>
                    <a:pt x="752" y="392"/>
                  </a:lnTo>
                  <a:lnTo>
                    <a:pt x="824" y="444"/>
                  </a:lnTo>
                  <a:lnTo>
                    <a:pt x="872" y="460"/>
                  </a:lnTo>
                  <a:lnTo>
                    <a:pt x="908" y="464"/>
                  </a:lnTo>
                  <a:lnTo>
                    <a:pt x="964" y="464"/>
                  </a:lnTo>
                  <a:lnTo>
                    <a:pt x="1000" y="488"/>
                  </a:lnTo>
                  <a:lnTo>
                    <a:pt x="1020" y="464"/>
                  </a:lnTo>
                  <a:lnTo>
                    <a:pt x="1052" y="492"/>
                  </a:lnTo>
                  <a:lnTo>
                    <a:pt x="1100" y="528"/>
                  </a:lnTo>
                  <a:lnTo>
                    <a:pt x="1140" y="592"/>
                  </a:lnTo>
                  <a:lnTo>
                    <a:pt x="1172" y="644"/>
                  </a:lnTo>
                  <a:lnTo>
                    <a:pt x="1184" y="716"/>
                  </a:lnTo>
                  <a:lnTo>
                    <a:pt x="1232" y="772"/>
                  </a:lnTo>
                  <a:lnTo>
                    <a:pt x="1288" y="768"/>
                  </a:lnTo>
                  <a:lnTo>
                    <a:pt x="1328" y="792"/>
                  </a:lnTo>
                  <a:lnTo>
                    <a:pt x="1372" y="760"/>
                  </a:lnTo>
                  <a:lnTo>
                    <a:pt x="1400" y="724"/>
                  </a:lnTo>
                  <a:lnTo>
                    <a:pt x="1456" y="688"/>
                  </a:lnTo>
                  <a:lnTo>
                    <a:pt x="1468" y="644"/>
                  </a:lnTo>
                  <a:lnTo>
                    <a:pt x="1492" y="592"/>
                  </a:lnTo>
                  <a:lnTo>
                    <a:pt x="1528" y="512"/>
                  </a:lnTo>
                  <a:lnTo>
                    <a:pt x="1524" y="452"/>
                  </a:lnTo>
                  <a:lnTo>
                    <a:pt x="1540" y="376"/>
                  </a:lnTo>
                  <a:lnTo>
                    <a:pt x="1568" y="328"/>
                  </a:lnTo>
                  <a:lnTo>
                    <a:pt x="1552" y="268"/>
                  </a:lnTo>
                  <a:lnTo>
                    <a:pt x="1560" y="196"/>
                  </a:lnTo>
                  <a:lnTo>
                    <a:pt x="1608" y="120"/>
                  </a:lnTo>
                  <a:lnTo>
                    <a:pt x="1676" y="84"/>
                  </a:lnTo>
                  <a:lnTo>
                    <a:pt x="1728" y="48"/>
                  </a:lnTo>
                  <a:lnTo>
                    <a:pt x="1812" y="12"/>
                  </a:lnTo>
                  <a:lnTo>
                    <a:pt x="1864" y="0"/>
                  </a:lnTo>
                  <a:lnTo>
                    <a:pt x="1860" y="44"/>
                  </a:lnTo>
                  <a:lnTo>
                    <a:pt x="1888" y="64"/>
                  </a:lnTo>
                  <a:lnTo>
                    <a:pt x="1848" y="92"/>
                  </a:lnTo>
                  <a:lnTo>
                    <a:pt x="1828" y="124"/>
                  </a:lnTo>
                  <a:lnTo>
                    <a:pt x="1816" y="160"/>
                  </a:lnTo>
                  <a:lnTo>
                    <a:pt x="1824" y="192"/>
                  </a:lnTo>
                  <a:lnTo>
                    <a:pt x="1868" y="176"/>
                  </a:lnTo>
                  <a:lnTo>
                    <a:pt x="1936" y="176"/>
                  </a:lnTo>
                  <a:lnTo>
                    <a:pt x="1968" y="140"/>
                  </a:lnTo>
                  <a:lnTo>
                    <a:pt x="2032" y="108"/>
                  </a:lnTo>
                  <a:lnTo>
                    <a:pt x="2076" y="132"/>
                  </a:lnTo>
                  <a:lnTo>
                    <a:pt x="2124" y="148"/>
                  </a:lnTo>
                  <a:lnTo>
                    <a:pt x="2116" y="188"/>
                  </a:lnTo>
                  <a:lnTo>
                    <a:pt x="2164" y="196"/>
                  </a:lnTo>
                  <a:lnTo>
                    <a:pt x="2152" y="224"/>
                  </a:lnTo>
                  <a:lnTo>
                    <a:pt x="2172" y="248"/>
                  </a:lnTo>
                  <a:lnTo>
                    <a:pt x="2188" y="248"/>
                  </a:lnTo>
                  <a:lnTo>
                    <a:pt x="2212" y="240"/>
                  </a:lnTo>
                  <a:lnTo>
                    <a:pt x="2204" y="268"/>
                  </a:lnTo>
                  <a:lnTo>
                    <a:pt x="2200" y="296"/>
                  </a:lnTo>
                  <a:lnTo>
                    <a:pt x="2160" y="324"/>
                  </a:lnTo>
                  <a:lnTo>
                    <a:pt x="2144" y="356"/>
                  </a:lnTo>
                  <a:lnTo>
                    <a:pt x="2172" y="392"/>
                  </a:lnTo>
                  <a:lnTo>
                    <a:pt x="2140" y="432"/>
                  </a:lnTo>
                  <a:lnTo>
                    <a:pt x="2120" y="464"/>
                  </a:lnTo>
                  <a:lnTo>
                    <a:pt x="2132" y="496"/>
                  </a:lnTo>
                  <a:lnTo>
                    <a:pt x="2168" y="508"/>
                  </a:lnTo>
                  <a:lnTo>
                    <a:pt x="2208" y="548"/>
                  </a:lnTo>
                  <a:lnTo>
                    <a:pt x="2244" y="512"/>
                  </a:lnTo>
                  <a:lnTo>
                    <a:pt x="2380" y="488"/>
                  </a:lnTo>
                  <a:lnTo>
                    <a:pt x="2536" y="760"/>
                  </a:lnTo>
                  <a:lnTo>
                    <a:pt x="2512" y="1044"/>
                  </a:lnTo>
                  <a:lnTo>
                    <a:pt x="2340" y="1192"/>
                  </a:lnTo>
                  <a:lnTo>
                    <a:pt x="2536" y="1396"/>
                  </a:lnTo>
                  <a:lnTo>
                    <a:pt x="2480" y="1416"/>
                  </a:lnTo>
                  <a:lnTo>
                    <a:pt x="2420" y="1424"/>
                  </a:lnTo>
                  <a:lnTo>
                    <a:pt x="2400" y="1464"/>
                  </a:lnTo>
                  <a:lnTo>
                    <a:pt x="2360" y="1504"/>
                  </a:lnTo>
                  <a:lnTo>
                    <a:pt x="2292" y="1520"/>
                  </a:lnTo>
                  <a:lnTo>
                    <a:pt x="2272" y="1556"/>
                  </a:lnTo>
                  <a:lnTo>
                    <a:pt x="2200" y="1556"/>
                  </a:lnTo>
                  <a:lnTo>
                    <a:pt x="2180" y="1604"/>
                  </a:lnTo>
                  <a:lnTo>
                    <a:pt x="2144" y="1628"/>
                  </a:lnTo>
                  <a:lnTo>
                    <a:pt x="2096" y="1640"/>
                  </a:lnTo>
                  <a:lnTo>
                    <a:pt x="2068" y="1668"/>
                  </a:lnTo>
                  <a:lnTo>
                    <a:pt x="2028" y="1644"/>
                  </a:lnTo>
                  <a:lnTo>
                    <a:pt x="1988" y="1616"/>
                  </a:lnTo>
                  <a:lnTo>
                    <a:pt x="1716" y="1892"/>
                  </a:lnTo>
                  <a:lnTo>
                    <a:pt x="1600" y="2000"/>
                  </a:lnTo>
                  <a:lnTo>
                    <a:pt x="1568" y="196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Text Box 236"/>
            <p:cNvSpPr txBox="1">
              <a:spLocks noChangeArrowheads="1"/>
            </p:cNvSpPr>
            <p:nvPr/>
          </p:nvSpPr>
          <p:spPr bwMode="auto">
            <a:xfrm>
              <a:off x="4713600" y="3608163"/>
              <a:ext cx="325438" cy="8906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Daviess</a:t>
              </a:r>
            </a:p>
          </p:txBody>
        </p:sp>
        <p:sp>
          <p:nvSpPr>
            <p:cNvPr id="3309" name="Freeform 237"/>
            <p:cNvSpPr>
              <a:spLocks/>
            </p:cNvSpPr>
            <p:nvPr/>
          </p:nvSpPr>
          <p:spPr bwMode="auto">
            <a:xfrm>
              <a:off x="3733801" y="3330575"/>
              <a:ext cx="447675" cy="655638"/>
            </a:xfrm>
            <a:custGeom>
              <a:avLst/>
              <a:gdLst/>
              <a:ahLst/>
              <a:cxnLst>
                <a:cxn ang="0">
                  <a:pos x="1138" y="262"/>
                </a:cxn>
                <a:cxn ang="0">
                  <a:pos x="1128" y="84"/>
                </a:cxn>
                <a:cxn ang="0">
                  <a:pos x="1484" y="610"/>
                </a:cxn>
                <a:cxn ang="0">
                  <a:pos x="1715" y="994"/>
                </a:cxn>
                <a:cxn ang="0">
                  <a:pos x="1793" y="979"/>
                </a:cxn>
                <a:cxn ang="0">
                  <a:pos x="1805" y="1081"/>
                </a:cxn>
                <a:cxn ang="0">
                  <a:pos x="1862" y="1135"/>
                </a:cxn>
                <a:cxn ang="0">
                  <a:pos x="1874" y="1084"/>
                </a:cxn>
                <a:cxn ang="0">
                  <a:pos x="1928" y="1039"/>
                </a:cxn>
                <a:cxn ang="0">
                  <a:pos x="1949" y="1126"/>
                </a:cxn>
                <a:cxn ang="0">
                  <a:pos x="2003" y="1309"/>
                </a:cxn>
                <a:cxn ang="0">
                  <a:pos x="1994" y="1441"/>
                </a:cxn>
                <a:cxn ang="0">
                  <a:pos x="2024" y="1627"/>
                </a:cxn>
                <a:cxn ang="0">
                  <a:pos x="2006" y="1750"/>
                </a:cxn>
                <a:cxn ang="0">
                  <a:pos x="2106" y="2002"/>
                </a:cxn>
                <a:cxn ang="0">
                  <a:pos x="1325" y="2923"/>
                </a:cxn>
                <a:cxn ang="0">
                  <a:pos x="1085" y="3175"/>
                </a:cxn>
                <a:cxn ang="0">
                  <a:pos x="1028" y="3181"/>
                </a:cxn>
                <a:cxn ang="0">
                  <a:pos x="944" y="3244"/>
                </a:cxn>
                <a:cxn ang="0">
                  <a:pos x="908" y="3199"/>
                </a:cxn>
                <a:cxn ang="0">
                  <a:pos x="938" y="3088"/>
                </a:cxn>
                <a:cxn ang="0">
                  <a:pos x="893" y="3070"/>
                </a:cxn>
                <a:cxn ang="0">
                  <a:pos x="821" y="2989"/>
                </a:cxn>
                <a:cxn ang="0">
                  <a:pos x="809" y="2686"/>
                </a:cxn>
                <a:cxn ang="0">
                  <a:pos x="688" y="2713"/>
                </a:cxn>
                <a:cxn ang="0">
                  <a:pos x="716" y="2791"/>
                </a:cxn>
                <a:cxn ang="0">
                  <a:pos x="629" y="2893"/>
                </a:cxn>
                <a:cxn ang="0">
                  <a:pos x="590" y="2896"/>
                </a:cxn>
                <a:cxn ang="0">
                  <a:pos x="554" y="2974"/>
                </a:cxn>
                <a:cxn ang="0">
                  <a:pos x="471" y="2860"/>
                </a:cxn>
                <a:cxn ang="0">
                  <a:pos x="375" y="2766"/>
                </a:cxn>
                <a:cxn ang="0">
                  <a:pos x="306" y="2660"/>
                </a:cxn>
                <a:cxn ang="0">
                  <a:pos x="206" y="2526"/>
                </a:cxn>
                <a:cxn ang="0">
                  <a:pos x="142" y="2465"/>
                </a:cxn>
                <a:cxn ang="0">
                  <a:pos x="105" y="2281"/>
                </a:cxn>
                <a:cxn ang="0">
                  <a:pos x="27" y="1952"/>
                </a:cxn>
                <a:cxn ang="0">
                  <a:pos x="14" y="1779"/>
                </a:cxn>
                <a:cxn ang="0">
                  <a:pos x="110" y="1628"/>
                </a:cxn>
                <a:cxn ang="0">
                  <a:pos x="210" y="1428"/>
                </a:cxn>
                <a:cxn ang="0">
                  <a:pos x="320" y="1361"/>
                </a:cxn>
                <a:cxn ang="0">
                  <a:pos x="452" y="1272"/>
                </a:cxn>
                <a:cxn ang="0">
                  <a:pos x="544" y="1143"/>
                </a:cxn>
                <a:cxn ang="0">
                  <a:pos x="608" y="998"/>
                </a:cxn>
                <a:cxn ang="0">
                  <a:pos x="626" y="865"/>
                </a:cxn>
                <a:cxn ang="0">
                  <a:pos x="717" y="759"/>
                </a:cxn>
                <a:cxn ang="0">
                  <a:pos x="845" y="792"/>
                </a:cxn>
                <a:cxn ang="0">
                  <a:pos x="968" y="904"/>
                </a:cxn>
                <a:cxn ang="0">
                  <a:pos x="1069" y="976"/>
                </a:cxn>
                <a:cxn ang="0">
                  <a:pos x="1124" y="837"/>
                </a:cxn>
                <a:cxn ang="0">
                  <a:pos x="1220" y="742"/>
                </a:cxn>
                <a:cxn ang="0">
                  <a:pos x="1275" y="547"/>
                </a:cxn>
                <a:cxn ang="0">
                  <a:pos x="1206" y="368"/>
                </a:cxn>
              </a:cxnLst>
              <a:rect l="0" t="0" r="r" b="b"/>
              <a:pathLst>
                <a:path w="2106" h="3274">
                  <a:moveTo>
                    <a:pt x="1206" y="368"/>
                  </a:moveTo>
                  <a:lnTo>
                    <a:pt x="1138" y="262"/>
                  </a:lnTo>
                  <a:lnTo>
                    <a:pt x="1119" y="168"/>
                  </a:lnTo>
                  <a:lnTo>
                    <a:pt x="1128" y="84"/>
                  </a:lnTo>
                  <a:lnTo>
                    <a:pt x="1164" y="0"/>
                  </a:lnTo>
                  <a:lnTo>
                    <a:pt x="1484" y="610"/>
                  </a:lnTo>
                  <a:lnTo>
                    <a:pt x="1718" y="1054"/>
                  </a:lnTo>
                  <a:lnTo>
                    <a:pt x="1715" y="994"/>
                  </a:lnTo>
                  <a:lnTo>
                    <a:pt x="1745" y="994"/>
                  </a:lnTo>
                  <a:lnTo>
                    <a:pt x="1793" y="979"/>
                  </a:lnTo>
                  <a:lnTo>
                    <a:pt x="1826" y="1012"/>
                  </a:lnTo>
                  <a:lnTo>
                    <a:pt x="1805" y="1081"/>
                  </a:lnTo>
                  <a:lnTo>
                    <a:pt x="1838" y="1117"/>
                  </a:lnTo>
                  <a:lnTo>
                    <a:pt x="1862" y="1135"/>
                  </a:lnTo>
                  <a:lnTo>
                    <a:pt x="1889" y="1132"/>
                  </a:lnTo>
                  <a:lnTo>
                    <a:pt x="1874" y="1084"/>
                  </a:lnTo>
                  <a:lnTo>
                    <a:pt x="1901" y="1045"/>
                  </a:lnTo>
                  <a:lnTo>
                    <a:pt x="1928" y="1039"/>
                  </a:lnTo>
                  <a:lnTo>
                    <a:pt x="1976" y="1078"/>
                  </a:lnTo>
                  <a:lnTo>
                    <a:pt x="1949" y="1126"/>
                  </a:lnTo>
                  <a:lnTo>
                    <a:pt x="1946" y="1159"/>
                  </a:lnTo>
                  <a:lnTo>
                    <a:pt x="2003" y="1309"/>
                  </a:lnTo>
                  <a:lnTo>
                    <a:pt x="1985" y="1405"/>
                  </a:lnTo>
                  <a:lnTo>
                    <a:pt x="1994" y="1441"/>
                  </a:lnTo>
                  <a:lnTo>
                    <a:pt x="2006" y="1498"/>
                  </a:lnTo>
                  <a:lnTo>
                    <a:pt x="2024" y="1627"/>
                  </a:lnTo>
                  <a:lnTo>
                    <a:pt x="2024" y="1699"/>
                  </a:lnTo>
                  <a:lnTo>
                    <a:pt x="2006" y="1750"/>
                  </a:lnTo>
                  <a:lnTo>
                    <a:pt x="1991" y="1768"/>
                  </a:lnTo>
                  <a:lnTo>
                    <a:pt x="2106" y="2002"/>
                  </a:lnTo>
                  <a:lnTo>
                    <a:pt x="1616" y="2623"/>
                  </a:lnTo>
                  <a:lnTo>
                    <a:pt x="1325" y="2923"/>
                  </a:lnTo>
                  <a:lnTo>
                    <a:pt x="1109" y="3205"/>
                  </a:lnTo>
                  <a:lnTo>
                    <a:pt x="1085" y="3175"/>
                  </a:lnTo>
                  <a:lnTo>
                    <a:pt x="1052" y="3181"/>
                  </a:lnTo>
                  <a:lnTo>
                    <a:pt x="1028" y="3181"/>
                  </a:lnTo>
                  <a:lnTo>
                    <a:pt x="986" y="3274"/>
                  </a:lnTo>
                  <a:lnTo>
                    <a:pt x="944" y="3244"/>
                  </a:lnTo>
                  <a:lnTo>
                    <a:pt x="860" y="3241"/>
                  </a:lnTo>
                  <a:lnTo>
                    <a:pt x="908" y="3199"/>
                  </a:lnTo>
                  <a:lnTo>
                    <a:pt x="977" y="3127"/>
                  </a:lnTo>
                  <a:lnTo>
                    <a:pt x="938" y="3088"/>
                  </a:lnTo>
                  <a:lnTo>
                    <a:pt x="923" y="3022"/>
                  </a:lnTo>
                  <a:lnTo>
                    <a:pt x="893" y="3070"/>
                  </a:lnTo>
                  <a:lnTo>
                    <a:pt x="842" y="3037"/>
                  </a:lnTo>
                  <a:lnTo>
                    <a:pt x="821" y="2989"/>
                  </a:lnTo>
                  <a:lnTo>
                    <a:pt x="791" y="2941"/>
                  </a:lnTo>
                  <a:lnTo>
                    <a:pt x="809" y="2686"/>
                  </a:lnTo>
                  <a:lnTo>
                    <a:pt x="722" y="2677"/>
                  </a:lnTo>
                  <a:lnTo>
                    <a:pt x="688" y="2713"/>
                  </a:lnTo>
                  <a:lnTo>
                    <a:pt x="683" y="2752"/>
                  </a:lnTo>
                  <a:lnTo>
                    <a:pt x="716" y="2791"/>
                  </a:lnTo>
                  <a:lnTo>
                    <a:pt x="665" y="2852"/>
                  </a:lnTo>
                  <a:lnTo>
                    <a:pt x="629" y="2893"/>
                  </a:lnTo>
                  <a:lnTo>
                    <a:pt x="623" y="2914"/>
                  </a:lnTo>
                  <a:lnTo>
                    <a:pt x="590" y="2896"/>
                  </a:lnTo>
                  <a:lnTo>
                    <a:pt x="560" y="2902"/>
                  </a:lnTo>
                  <a:lnTo>
                    <a:pt x="554" y="2974"/>
                  </a:lnTo>
                  <a:lnTo>
                    <a:pt x="489" y="2966"/>
                  </a:lnTo>
                  <a:lnTo>
                    <a:pt x="471" y="2860"/>
                  </a:lnTo>
                  <a:lnTo>
                    <a:pt x="439" y="2771"/>
                  </a:lnTo>
                  <a:lnTo>
                    <a:pt x="375" y="2766"/>
                  </a:lnTo>
                  <a:lnTo>
                    <a:pt x="343" y="2738"/>
                  </a:lnTo>
                  <a:lnTo>
                    <a:pt x="306" y="2660"/>
                  </a:lnTo>
                  <a:lnTo>
                    <a:pt x="260" y="2587"/>
                  </a:lnTo>
                  <a:lnTo>
                    <a:pt x="206" y="2526"/>
                  </a:lnTo>
                  <a:lnTo>
                    <a:pt x="169" y="2487"/>
                  </a:lnTo>
                  <a:lnTo>
                    <a:pt x="142" y="2465"/>
                  </a:lnTo>
                  <a:lnTo>
                    <a:pt x="110" y="2359"/>
                  </a:lnTo>
                  <a:lnTo>
                    <a:pt x="105" y="2281"/>
                  </a:lnTo>
                  <a:lnTo>
                    <a:pt x="32" y="2013"/>
                  </a:lnTo>
                  <a:lnTo>
                    <a:pt x="27" y="1952"/>
                  </a:lnTo>
                  <a:lnTo>
                    <a:pt x="0" y="1879"/>
                  </a:lnTo>
                  <a:lnTo>
                    <a:pt x="14" y="1779"/>
                  </a:lnTo>
                  <a:lnTo>
                    <a:pt x="73" y="1706"/>
                  </a:lnTo>
                  <a:lnTo>
                    <a:pt x="110" y="1628"/>
                  </a:lnTo>
                  <a:lnTo>
                    <a:pt x="146" y="1561"/>
                  </a:lnTo>
                  <a:lnTo>
                    <a:pt x="210" y="1428"/>
                  </a:lnTo>
                  <a:lnTo>
                    <a:pt x="279" y="1405"/>
                  </a:lnTo>
                  <a:lnTo>
                    <a:pt x="320" y="1361"/>
                  </a:lnTo>
                  <a:lnTo>
                    <a:pt x="361" y="1322"/>
                  </a:lnTo>
                  <a:lnTo>
                    <a:pt x="452" y="1272"/>
                  </a:lnTo>
                  <a:lnTo>
                    <a:pt x="512" y="1216"/>
                  </a:lnTo>
                  <a:lnTo>
                    <a:pt x="544" y="1143"/>
                  </a:lnTo>
                  <a:lnTo>
                    <a:pt x="585" y="1076"/>
                  </a:lnTo>
                  <a:lnTo>
                    <a:pt x="608" y="998"/>
                  </a:lnTo>
                  <a:lnTo>
                    <a:pt x="626" y="931"/>
                  </a:lnTo>
                  <a:lnTo>
                    <a:pt x="626" y="865"/>
                  </a:lnTo>
                  <a:lnTo>
                    <a:pt x="658" y="803"/>
                  </a:lnTo>
                  <a:lnTo>
                    <a:pt x="717" y="759"/>
                  </a:lnTo>
                  <a:lnTo>
                    <a:pt x="777" y="764"/>
                  </a:lnTo>
                  <a:lnTo>
                    <a:pt x="845" y="792"/>
                  </a:lnTo>
                  <a:lnTo>
                    <a:pt x="918" y="848"/>
                  </a:lnTo>
                  <a:lnTo>
                    <a:pt x="968" y="904"/>
                  </a:lnTo>
                  <a:lnTo>
                    <a:pt x="1028" y="965"/>
                  </a:lnTo>
                  <a:lnTo>
                    <a:pt x="1069" y="976"/>
                  </a:lnTo>
                  <a:lnTo>
                    <a:pt x="1096" y="915"/>
                  </a:lnTo>
                  <a:lnTo>
                    <a:pt x="1124" y="837"/>
                  </a:lnTo>
                  <a:lnTo>
                    <a:pt x="1151" y="770"/>
                  </a:lnTo>
                  <a:lnTo>
                    <a:pt x="1220" y="742"/>
                  </a:lnTo>
                  <a:lnTo>
                    <a:pt x="1293" y="664"/>
                  </a:lnTo>
                  <a:lnTo>
                    <a:pt x="1275" y="547"/>
                  </a:lnTo>
                  <a:lnTo>
                    <a:pt x="1261" y="435"/>
                  </a:lnTo>
                  <a:lnTo>
                    <a:pt x="1206" y="36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10" name="Group 238"/>
            <p:cNvGrpSpPr>
              <a:grpSpLocks/>
            </p:cNvGrpSpPr>
            <p:nvPr/>
          </p:nvGrpSpPr>
          <p:grpSpPr bwMode="auto">
            <a:xfrm>
              <a:off x="3829055" y="3681440"/>
              <a:ext cx="322263" cy="276227"/>
              <a:chOff x="1452" y="2319"/>
              <a:chExt cx="203" cy="174"/>
            </a:xfrm>
            <a:noFill/>
          </p:grpSpPr>
          <p:sp>
            <p:nvSpPr>
              <p:cNvPr id="3311" name="Rectangle 239"/>
              <p:cNvSpPr>
                <a:spLocks noChangeArrowheads="1"/>
              </p:cNvSpPr>
              <p:nvPr/>
            </p:nvSpPr>
            <p:spPr bwMode="auto">
              <a:xfrm>
                <a:off x="1452" y="2319"/>
                <a:ext cx="147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12" name="Text Box 240"/>
              <p:cNvSpPr txBox="1">
                <a:spLocks noChangeArrowheads="1"/>
              </p:cNvSpPr>
              <p:nvPr/>
            </p:nvSpPr>
            <p:spPr bwMode="auto">
              <a:xfrm flipH="1">
                <a:off x="1463" y="2339"/>
                <a:ext cx="192" cy="5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Union</a:t>
                </a:r>
              </a:p>
            </p:txBody>
          </p:sp>
        </p:grpSp>
        <p:sp>
          <p:nvSpPr>
            <p:cNvPr id="3313" name="Freeform 241"/>
            <p:cNvSpPr>
              <a:spLocks/>
            </p:cNvSpPr>
            <p:nvPr/>
          </p:nvSpPr>
          <p:spPr bwMode="auto">
            <a:xfrm>
              <a:off x="3980726" y="3226634"/>
              <a:ext cx="679450" cy="503238"/>
            </a:xfrm>
            <a:custGeom>
              <a:avLst/>
              <a:gdLst/>
              <a:ahLst/>
              <a:cxnLst>
                <a:cxn ang="0">
                  <a:pos x="708" y="1260"/>
                </a:cxn>
                <a:cxn ang="0">
                  <a:pos x="720" y="1400"/>
                </a:cxn>
                <a:cxn ang="0">
                  <a:pos x="748" y="1500"/>
                </a:cxn>
                <a:cxn ang="0">
                  <a:pos x="728" y="1652"/>
                </a:cxn>
                <a:cxn ang="0">
                  <a:pos x="1848" y="1784"/>
                </a:cxn>
                <a:cxn ang="0">
                  <a:pos x="1948" y="1684"/>
                </a:cxn>
                <a:cxn ang="0">
                  <a:pos x="2068" y="1660"/>
                </a:cxn>
                <a:cxn ang="0">
                  <a:pos x="2140" y="1648"/>
                </a:cxn>
                <a:cxn ang="0">
                  <a:pos x="2204" y="1632"/>
                </a:cxn>
                <a:cxn ang="0">
                  <a:pos x="2252" y="1544"/>
                </a:cxn>
                <a:cxn ang="0">
                  <a:pos x="2284" y="1460"/>
                </a:cxn>
                <a:cxn ang="0">
                  <a:pos x="2292" y="1368"/>
                </a:cxn>
                <a:cxn ang="0">
                  <a:pos x="2604" y="1276"/>
                </a:cxn>
                <a:cxn ang="0">
                  <a:pos x="2768" y="1124"/>
                </a:cxn>
                <a:cxn ang="0">
                  <a:pos x="2812" y="1040"/>
                </a:cxn>
                <a:cxn ang="0">
                  <a:pos x="2740" y="1060"/>
                </a:cxn>
                <a:cxn ang="0">
                  <a:pos x="2712" y="992"/>
                </a:cxn>
                <a:cxn ang="0">
                  <a:pos x="2668" y="968"/>
                </a:cxn>
                <a:cxn ang="0">
                  <a:pos x="2700" y="908"/>
                </a:cxn>
                <a:cxn ang="0">
                  <a:pos x="2640" y="860"/>
                </a:cxn>
                <a:cxn ang="0">
                  <a:pos x="2688" y="424"/>
                </a:cxn>
                <a:cxn ang="0">
                  <a:pos x="2576" y="372"/>
                </a:cxn>
                <a:cxn ang="0">
                  <a:pos x="2472" y="316"/>
                </a:cxn>
                <a:cxn ang="0">
                  <a:pos x="2408" y="252"/>
                </a:cxn>
                <a:cxn ang="0">
                  <a:pos x="2272" y="184"/>
                </a:cxn>
                <a:cxn ang="0">
                  <a:pos x="2144" y="164"/>
                </a:cxn>
                <a:cxn ang="0">
                  <a:pos x="1972" y="244"/>
                </a:cxn>
                <a:cxn ang="0">
                  <a:pos x="1832" y="360"/>
                </a:cxn>
                <a:cxn ang="0">
                  <a:pos x="1760" y="328"/>
                </a:cxn>
                <a:cxn ang="0">
                  <a:pos x="1564" y="232"/>
                </a:cxn>
                <a:cxn ang="0">
                  <a:pos x="1520" y="104"/>
                </a:cxn>
                <a:cxn ang="0">
                  <a:pos x="1492" y="0"/>
                </a:cxn>
                <a:cxn ang="0">
                  <a:pos x="1400" y="24"/>
                </a:cxn>
                <a:cxn ang="0">
                  <a:pos x="1339" y="203"/>
                </a:cxn>
                <a:cxn ang="0">
                  <a:pos x="1312" y="352"/>
                </a:cxn>
                <a:cxn ang="0">
                  <a:pos x="1396" y="420"/>
                </a:cxn>
                <a:cxn ang="0">
                  <a:pos x="1456" y="512"/>
                </a:cxn>
                <a:cxn ang="0">
                  <a:pos x="1444" y="648"/>
                </a:cxn>
                <a:cxn ang="0">
                  <a:pos x="1344" y="780"/>
                </a:cxn>
                <a:cxn ang="0">
                  <a:pos x="1176" y="812"/>
                </a:cxn>
                <a:cxn ang="0">
                  <a:pos x="1060" y="744"/>
                </a:cxn>
                <a:cxn ang="0">
                  <a:pos x="1084" y="596"/>
                </a:cxn>
                <a:cxn ang="0">
                  <a:pos x="1136" y="472"/>
                </a:cxn>
                <a:cxn ang="0">
                  <a:pos x="1084" y="392"/>
                </a:cxn>
                <a:cxn ang="0">
                  <a:pos x="1000" y="408"/>
                </a:cxn>
                <a:cxn ang="0">
                  <a:pos x="880" y="448"/>
                </a:cxn>
                <a:cxn ang="0">
                  <a:pos x="736" y="452"/>
                </a:cxn>
                <a:cxn ang="0">
                  <a:pos x="596" y="532"/>
                </a:cxn>
                <a:cxn ang="0">
                  <a:pos x="384" y="508"/>
                </a:cxn>
                <a:cxn ang="0">
                  <a:pos x="336" y="424"/>
                </a:cxn>
                <a:cxn ang="0">
                  <a:pos x="300" y="356"/>
                </a:cxn>
                <a:cxn ang="0">
                  <a:pos x="212" y="264"/>
                </a:cxn>
                <a:cxn ang="0">
                  <a:pos x="108" y="256"/>
                </a:cxn>
                <a:cxn ang="0">
                  <a:pos x="484" y="1144"/>
                </a:cxn>
                <a:cxn ang="0">
                  <a:pos x="524" y="1096"/>
                </a:cxn>
                <a:cxn ang="0">
                  <a:pos x="580" y="1116"/>
                </a:cxn>
                <a:cxn ang="0">
                  <a:pos x="580" y="1176"/>
                </a:cxn>
                <a:cxn ang="0">
                  <a:pos x="632" y="1196"/>
                </a:cxn>
                <a:cxn ang="0">
                  <a:pos x="640" y="1140"/>
                </a:cxn>
                <a:cxn ang="0">
                  <a:pos x="688" y="1144"/>
                </a:cxn>
                <a:cxn ang="0">
                  <a:pos x="692" y="1188"/>
                </a:cxn>
              </a:cxnLst>
              <a:rect l="0" t="0" r="r" b="b"/>
              <a:pathLst>
                <a:path w="2816" h="1816">
                  <a:moveTo>
                    <a:pt x="688" y="1224"/>
                  </a:moveTo>
                  <a:lnTo>
                    <a:pt x="708" y="1260"/>
                  </a:lnTo>
                  <a:lnTo>
                    <a:pt x="736" y="1316"/>
                  </a:lnTo>
                  <a:lnTo>
                    <a:pt x="720" y="1400"/>
                  </a:lnTo>
                  <a:lnTo>
                    <a:pt x="732" y="1424"/>
                  </a:lnTo>
                  <a:lnTo>
                    <a:pt x="748" y="1500"/>
                  </a:lnTo>
                  <a:lnTo>
                    <a:pt x="752" y="1612"/>
                  </a:lnTo>
                  <a:lnTo>
                    <a:pt x="728" y="1652"/>
                  </a:lnTo>
                  <a:lnTo>
                    <a:pt x="824" y="1816"/>
                  </a:lnTo>
                  <a:lnTo>
                    <a:pt x="1848" y="1784"/>
                  </a:lnTo>
                  <a:lnTo>
                    <a:pt x="1912" y="1736"/>
                  </a:lnTo>
                  <a:lnTo>
                    <a:pt x="1948" y="1684"/>
                  </a:lnTo>
                  <a:lnTo>
                    <a:pt x="2012" y="1668"/>
                  </a:lnTo>
                  <a:lnTo>
                    <a:pt x="2068" y="1660"/>
                  </a:lnTo>
                  <a:lnTo>
                    <a:pt x="2108" y="1656"/>
                  </a:lnTo>
                  <a:lnTo>
                    <a:pt x="2140" y="1648"/>
                  </a:lnTo>
                  <a:lnTo>
                    <a:pt x="2164" y="1660"/>
                  </a:lnTo>
                  <a:lnTo>
                    <a:pt x="2204" y="1632"/>
                  </a:lnTo>
                  <a:lnTo>
                    <a:pt x="2232" y="1584"/>
                  </a:lnTo>
                  <a:lnTo>
                    <a:pt x="2252" y="1544"/>
                  </a:lnTo>
                  <a:lnTo>
                    <a:pt x="2272" y="1496"/>
                  </a:lnTo>
                  <a:lnTo>
                    <a:pt x="2284" y="1460"/>
                  </a:lnTo>
                  <a:lnTo>
                    <a:pt x="2288" y="1392"/>
                  </a:lnTo>
                  <a:lnTo>
                    <a:pt x="2292" y="1368"/>
                  </a:lnTo>
                  <a:lnTo>
                    <a:pt x="2376" y="1300"/>
                  </a:lnTo>
                  <a:lnTo>
                    <a:pt x="2604" y="1276"/>
                  </a:lnTo>
                  <a:lnTo>
                    <a:pt x="2736" y="1176"/>
                  </a:lnTo>
                  <a:lnTo>
                    <a:pt x="2768" y="1124"/>
                  </a:lnTo>
                  <a:lnTo>
                    <a:pt x="2816" y="1068"/>
                  </a:lnTo>
                  <a:lnTo>
                    <a:pt x="2812" y="1040"/>
                  </a:lnTo>
                  <a:lnTo>
                    <a:pt x="2760" y="1048"/>
                  </a:lnTo>
                  <a:lnTo>
                    <a:pt x="2740" y="1060"/>
                  </a:lnTo>
                  <a:lnTo>
                    <a:pt x="2712" y="1036"/>
                  </a:lnTo>
                  <a:lnTo>
                    <a:pt x="2712" y="992"/>
                  </a:lnTo>
                  <a:lnTo>
                    <a:pt x="2696" y="972"/>
                  </a:lnTo>
                  <a:lnTo>
                    <a:pt x="2668" y="968"/>
                  </a:lnTo>
                  <a:lnTo>
                    <a:pt x="2648" y="948"/>
                  </a:lnTo>
                  <a:lnTo>
                    <a:pt x="2700" y="908"/>
                  </a:lnTo>
                  <a:lnTo>
                    <a:pt x="2672" y="892"/>
                  </a:lnTo>
                  <a:lnTo>
                    <a:pt x="2640" y="860"/>
                  </a:lnTo>
                  <a:lnTo>
                    <a:pt x="2604" y="852"/>
                  </a:lnTo>
                  <a:lnTo>
                    <a:pt x="2688" y="424"/>
                  </a:lnTo>
                  <a:lnTo>
                    <a:pt x="2648" y="396"/>
                  </a:lnTo>
                  <a:lnTo>
                    <a:pt x="2576" y="372"/>
                  </a:lnTo>
                  <a:lnTo>
                    <a:pt x="2512" y="368"/>
                  </a:lnTo>
                  <a:lnTo>
                    <a:pt x="2472" y="316"/>
                  </a:lnTo>
                  <a:lnTo>
                    <a:pt x="2432" y="300"/>
                  </a:lnTo>
                  <a:lnTo>
                    <a:pt x="2408" y="252"/>
                  </a:lnTo>
                  <a:lnTo>
                    <a:pt x="2356" y="204"/>
                  </a:lnTo>
                  <a:lnTo>
                    <a:pt x="2272" y="184"/>
                  </a:lnTo>
                  <a:lnTo>
                    <a:pt x="2212" y="168"/>
                  </a:lnTo>
                  <a:lnTo>
                    <a:pt x="2144" y="164"/>
                  </a:lnTo>
                  <a:lnTo>
                    <a:pt x="2032" y="200"/>
                  </a:lnTo>
                  <a:lnTo>
                    <a:pt x="1972" y="244"/>
                  </a:lnTo>
                  <a:lnTo>
                    <a:pt x="1900" y="300"/>
                  </a:lnTo>
                  <a:lnTo>
                    <a:pt x="1832" y="360"/>
                  </a:lnTo>
                  <a:lnTo>
                    <a:pt x="1792" y="368"/>
                  </a:lnTo>
                  <a:lnTo>
                    <a:pt x="1760" y="328"/>
                  </a:lnTo>
                  <a:lnTo>
                    <a:pt x="1668" y="304"/>
                  </a:lnTo>
                  <a:lnTo>
                    <a:pt x="1564" y="232"/>
                  </a:lnTo>
                  <a:lnTo>
                    <a:pt x="1528" y="156"/>
                  </a:lnTo>
                  <a:lnTo>
                    <a:pt x="1520" y="104"/>
                  </a:lnTo>
                  <a:lnTo>
                    <a:pt x="1520" y="44"/>
                  </a:lnTo>
                  <a:lnTo>
                    <a:pt x="1492" y="0"/>
                  </a:lnTo>
                  <a:lnTo>
                    <a:pt x="1452" y="4"/>
                  </a:lnTo>
                  <a:lnTo>
                    <a:pt x="1400" y="24"/>
                  </a:lnTo>
                  <a:lnTo>
                    <a:pt x="1392" y="80"/>
                  </a:lnTo>
                  <a:lnTo>
                    <a:pt x="1339" y="203"/>
                  </a:lnTo>
                  <a:lnTo>
                    <a:pt x="1302" y="293"/>
                  </a:lnTo>
                  <a:lnTo>
                    <a:pt x="1312" y="352"/>
                  </a:lnTo>
                  <a:lnTo>
                    <a:pt x="1364" y="396"/>
                  </a:lnTo>
                  <a:lnTo>
                    <a:pt x="1396" y="420"/>
                  </a:lnTo>
                  <a:lnTo>
                    <a:pt x="1424" y="448"/>
                  </a:lnTo>
                  <a:lnTo>
                    <a:pt x="1456" y="512"/>
                  </a:lnTo>
                  <a:lnTo>
                    <a:pt x="1460" y="580"/>
                  </a:lnTo>
                  <a:lnTo>
                    <a:pt x="1444" y="648"/>
                  </a:lnTo>
                  <a:lnTo>
                    <a:pt x="1420" y="688"/>
                  </a:lnTo>
                  <a:lnTo>
                    <a:pt x="1344" y="780"/>
                  </a:lnTo>
                  <a:lnTo>
                    <a:pt x="1268" y="796"/>
                  </a:lnTo>
                  <a:lnTo>
                    <a:pt x="1176" y="812"/>
                  </a:lnTo>
                  <a:lnTo>
                    <a:pt x="1100" y="788"/>
                  </a:lnTo>
                  <a:lnTo>
                    <a:pt x="1060" y="744"/>
                  </a:lnTo>
                  <a:lnTo>
                    <a:pt x="1052" y="672"/>
                  </a:lnTo>
                  <a:lnTo>
                    <a:pt x="1084" y="596"/>
                  </a:lnTo>
                  <a:lnTo>
                    <a:pt x="1132" y="544"/>
                  </a:lnTo>
                  <a:lnTo>
                    <a:pt x="1136" y="472"/>
                  </a:lnTo>
                  <a:lnTo>
                    <a:pt x="1116" y="432"/>
                  </a:lnTo>
                  <a:lnTo>
                    <a:pt x="1084" y="392"/>
                  </a:lnTo>
                  <a:lnTo>
                    <a:pt x="1044" y="376"/>
                  </a:lnTo>
                  <a:lnTo>
                    <a:pt x="1000" y="408"/>
                  </a:lnTo>
                  <a:lnTo>
                    <a:pt x="944" y="444"/>
                  </a:lnTo>
                  <a:lnTo>
                    <a:pt x="880" y="448"/>
                  </a:lnTo>
                  <a:lnTo>
                    <a:pt x="808" y="432"/>
                  </a:lnTo>
                  <a:lnTo>
                    <a:pt x="736" y="452"/>
                  </a:lnTo>
                  <a:lnTo>
                    <a:pt x="696" y="472"/>
                  </a:lnTo>
                  <a:lnTo>
                    <a:pt x="596" y="532"/>
                  </a:lnTo>
                  <a:lnTo>
                    <a:pt x="456" y="524"/>
                  </a:lnTo>
                  <a:lnTo>
                    <a:pt x="384" y="508"/>
                  </a:lnTo>
                  <a:lnTo>
                    <a:pt x="372" y="456"/>
                  </a:lnTo>
                  <a:lnTo>
                    <a:pt x="336" y="424"/>
                  </a:lnTo>
                  <a:lnTo>
                    <a:pt x="296" y="392"/>
                  </a:lnTo>
                  <a:lnTo>
                    <a:pt x="300" y="356"/>
                  </a:lnTo>
                  <a:lnTo>
                    <a:pt x="264" y="300"/>
                  </a:lnTo>
                  <a:lnTo>
                    <a:pt x="212" y="264"/>
                  </a:lnTo>
                  <a:lnTo>
                    <a:pt x="156" y="252"/>
                  </a:lnTo>
                  <a:lnTo>
                    <a:pt x="108" y="256"/>
                  </a:lnTo>
                  <a:lnTo>
                    <a:pt x="0" y="396"/>
                  </a:lnTo>
                  <a:lnTo>
                    <a:pt x="484" y="1144"/>
                  </a:lnTo>
                  <a:lnTo>
                    <a:pt x="484" y="1100"/>
                  </a:lnTo>
                  <a:lnTo>
                    <a:pt x="524" y="1096"/>
                  </a:lnTo>
                  <a:lnTo>
                    <a:pt x="556" y="1088"/>
                  </a:lnTo>
                  <a:lnTo>
                    <a:pt x="580" y="1116"/>
                  </a:lnTo>
                  <a:lnTo>
                    <a:pt x="560" y="1156"/>
                  </a:lnTo>
                  <a:lnTo>
                    <a:pt x="580" y="1176"/>
                  </a:lnTo>
                  <a:lnTo>
                    <a:pt x="600" y="1196"/>
                  </a:lnTo>
                  <a:lnTo>
                    <a:pt x="632" y="1196"/>
                  </a:lnTo>
                  <a:lnTo>
                    <a:pt x="628" y="1168"/>
                  </a:lnTo>
                  <a:lnTo>
                    <a:pt x="640" y="1140"/>
                  </a:lnTo>
                  <a:lnTo>
                    <a:pt x="664" y="1132"/>
                  </a:lnTo>
                  <a:lnTo>
                    <a:pt x="688" y="1144"/>
                  </a:lnTo>
                  <a:lnTo>
                    <a:pt x="712" y="1160"/>
                  </a:lnTo>
                  <a:lnTo>
                    <a:pt x="692" y="1188"/>
                  </a:lnTo>
                  <a:lnTo>
                    <a:pt x="688" y="122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Text Box 242"/>
            <p:cNvSpPr txBox="1">
              <a:spLocks noChangeArrowheads="1"/>
            </p:cNvSpPr>
            <p:nvPr/>
          </p:nvSpPr>
          <p:spPr bwMode="auto">
            <a:xfrm>
              <a:off x="4187711" y="3483106"/>
              <a:ext cx="41592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Henderson</a:t>
              </a:r>
            </a:p>
          </p:txBody>
        </p:sp>
        <p:sp>
          <p:nvSpPr>
            <p:cNvPr id="3315" name="Freeform 243"/>
            <p:cNvSpPr>
              <a:spLocks/>
            </p:cNvSpPr>
            <p:nvPr/>
          </p:nvSpPr>
          <p:spPr bwMode="auto">
            <a:xfrm>
              <a:off x="3956051" y="3722689"/>
              <a:ext cx="595313" cy="446087"/>
            </a:xfrm>
            <a:custGeom>
              <a:avLst/>
              <a:gdLst/>
              <a:ahLst/>
              <a:cxnLst>
                <a:cxn ang="0">
                  <a:pos x="2092" y="300"/>
                </a:cxn>
                <a:cxn ang="0">
                  <a:pos x="2152" y="300"/>
                </a:cxn>
                <a:cxn ang="0">
                  <a:pos x="2208" y="300"/>
                </a:cxn>
                <a:cxn ang="0">
                  <a:pos x="2268" y="296"/>
                </a:cxn>
                <a:cxn ang="0">
                  <a:pos x="2308" y="320"/>
                </a:cxn>
                <a:cxn ang="0">
                  <a:pos x="2364" y="312"/>
                </a:cxn>
                <a:cxn ang="0">
                  <a:pos x="2392" y="336"/>
                </a:cxn>
                <a:cxn ang="0">
                  <a:pos x="2424" y="396"/>
                </a:cxn>
                <a:cxn ang="0">
                  <a:pos x="2464" y="424"/>
                </a:cxn>
                <a:cxn ang="0">
                  <a:pos x="1892" y="888"/>
                </a:cxn>
                <a:cxn ang="0">
                  <a:pos x="1512" y="996"/>
                </a:cxn>
                <a:cxn ang="0">
                  <a:pos x="548" y="1604"/>
                </a:cxn>
                <a:cxn ang="0">
                  <a:pos x="492" y="1588"/>
                </a:cxn>
                <a:cxn ang="0">
                  <a:pos x="496" y="1568"/>
                </a:cxn>
                <a:cxn ang="0">
                  <a:pos x="532" y="1548"/>
                </a:cxn>
                <a:cxn ang="0">
                  <a:pos x="584" y="1512"/>
                </a:cxn>
                <a:cxn ang="0">
                  <a:pos x="596" y="1448"/>
                </a:cxn>
                <a:cxn ang="0">
                  <a:pos x="548" y="1444"/>
                </a:cxn>
                <a:cxn ang="0">
                  <a:pos x="544" y="1420"/>
                </a:cxn>
                <a:cxn ang="0">
                  <a:pos x="524" y="1400"/>
                </a:cxn>
                <a:cxn ang="0">
                  <a:pos x="500" y="1440"/>
                </a:cxn>
                <a:cxn ang="0">
                  <a:pos x="460" y="1444"/>
                </a:cxn>
                <a:cxn ang="0">
                  <a:pos x="400" y="1460"/>
                </a:cxn>
                <a:cxn ang="0">
                  <a:pos x="360" y="1448"/>
                </a:cxn>
                <a:cxn ang="0">
                  <a:pos x="364" y="1408"/>
                </a:cxn>
                <a:cxn ang="0">
                  <a:pos x="364" y="1372"/>
                </a:cxn>
                <a:cxn ang="0">
                  <a:pos x="408" y="1368"/>
                </a:cxn>
                <a:cxn ang="0">
                  <a:pos x="412" y="1312"/>
                </a:cxn>
                <a:cxn ang="0">
                  <a:pos x="416" y="1256"/>
                </a:cxn>
                <a:cxn ang="0">
                  <a:pos x="408" y="1208"/>
                </a:cxn>
                <a:cxn ang="0">
                  <a:pos x="364" y="1236"/>
                </a:cxn>
                <a:cxn ang="0">
                  <a:pos x="336" y="1248"/>
                </a:cxn>
                <a:cxn ang="0">
                  <a:pos x="340" y="1284"/>
                </a:cxn>
                <a:cxn ang="0">
                  <a:pos x="272" y="1296"/>
                </a:cxn>
                <a:cxn ang="0">
                  <a:pos x="224" y="1300"/>
                </a:cxn>
                <a:cxn ang="0">
                  <a:pos x="160" y="1332"/>
                </a:cxn>
                <a:cxn ang="0">
                  <a:pos x="120" y="1312"/>
                </a:cxn>
                <a:cxn ang="0">
                  <a:pos x="108" y="1272"/>
                </a:cxn>
                <a:cxn ang="0">
                  <a:pos x="44" y="1268"/>
                </a:cxn>
                <a:cxn ang="0">
                  <a:pos x="48" y="1220"/>
                </a:cxn>
                <a:cxn ang="0">
                  <a:pos x="4" y="1184"/>
                </a:cxn>
                <a:cxn ang="0">
                  <a:pos x="28" y="1120"/>
                </a:cxn>
                <a:cxn ang="0">
                  <a:pos x="16" y="1080"/>
                </a:cxn>
                <a:cxn ang="0">
                  <a:pos x="4" y="1028"/>
                </a:cxn>
                <a:cxn ang="0">
                  <a:pos x="0" y="980"/>
                </a:cxn>
                <a:cxn ang="0">
                  <a:pos x="36" y="924"/>
                </a:cxn>
                <a:cxn ang="0">
                  <a:pos x="36" y="904"/>
                </a:cxn>
                <a:cxn ang="0">
                  <a:pos x="220" y="712"/>
                </a:cxn>
                <a:cxn ang="0">
                  <a:pos x="296" y="648"/>
                </a:cxn>
                <a:cxn ang="0">
                  <a:pos x="456" y="516"/>
                </a:cxn>
                <a:cxn ang="0">
                  <a:pos x="908" y="40"/>
                </a:cxn>
                <a:cxn ang="0">
                  <a:pos x="1936" y="0"/>
                </a:cxn>
                <a:cxn ang="0">
                  <a:pos x="1920" y="44"/>
                </a:cxn>
                <a:cxn ang="0">
                  <a:pos x="1908" y="92"/>
                </a:cxn>
                <a:cxn ang="0">
                  <a:pos x="1924" y="152"/>
                </a:cxn>
                <a:cxn ang="0">
                  <a:pos x="1960" y="196"/>
                </a:cxn>
                <a:cxn ang="0">
                  <a:pos x="1996" y="220"/>
                </a:cxn>
                <a:cxn ang="0">
                  <a:pos x="2004" y="244"/>
                </a:cxn>
                <a:cxn ang="0">
                  <a:pos x="1996" y="244"/>
                </a:cxn>
                <a:cxn ang="0">
                  <a:pos x="2012" y="268"/>
                </a:cxn>
                <a:cxn ang="0">
                  <a:pos x="2040" y="280"/>
                </a:cxn>
                <a:cxn ang="0">
                  <a:pos x="2092" y="300"/>
                </a:cxn>
              </a:cxnLst>
              <a:rect l="0" t="0" r="r" b="b"/>
              <a:pathLst>
                <a:path w="2464" h="1604">
                  <a:moveTo>
                    <a:pt x="2092" y="300"/>
                  </a:moveTo>
                  <a:lnTo>
                    <a:pt x="2152" y="300"/>
                  </a:lnTo>
                  <a:lnTo>
                    <a:pt x="2208" y="300"/>
                  </a:lnTo>
                  <a:lnTo>
                    <a:pt x="2268" y="296"/>
                  </a:lnTo>
                  <a:lnTo>
                    <a:pt x="2308" y="320"/>
                  </a:lnTo>
                  <a:lnTo>
                    <a:pt x="2364" y="312"/>
                  </a:lnTo>
                  <a:lnTo>
                    <a:pt x="2392" y="336"/>
                  </a:lnTo>
                  <a:lnTo>
                    <a:pt x="2424" y="396"/>
                  </a:lnTo>
                  <a:lnTo>
                    <a:pt x="2464" y="424"/>
                  </a:lnTo>
                  <a:lnTo>
                    <a:pt x="1892" y="888"/>
                  </a:lnTo>
                  <a:lnTo>
                    <a:pt x="1512" y="996"/>
                  </a:lnTo>
                  <a:lnTo>
                    <a:pt x="548" y="1604"/>
                  </a:lnTo>
                  <a:lnTo>
                    <a:pt x="492" y="1588"/>
                  </a:lnTo>
                  <a:lnTo>
                    <a:pt x="496" y="1568"/>
                  </a:lnTo>
                  <a:lnTo>
                    <a:pt x="532" y="1548"/>
                  </a:lnTo>
                  <a:lnTo>
                    <a:pt x="584" y="1512"/>
                  </a:lnTo>
                  <a:lnTo>
                    <a:pt x="596" y="1448"/>
                  </a:lnTo>
                  <a:lnTo>
                    <a:pt x="548" y="1444"/>
                  </a:lnTo>
                  <a:lnTo>
                    <a:pt x="544" y="1420"/>
                  </a:lnTo>
                  <a:lnTo>
                    <a:pt x="524" y="1400"/>
                  </a:lnTo>
                  <a:lnTo>
                    <a:pt x="500" y="1440"/>
                  </a:lnTo>
                  <a:lnTo>
                    <a:pt x="460" y="1444"/>
                  </a:lnTo>
                  <a:lnTo>
                    <a:pt x="400" y="1460"/>
                  </a:lnTo>
                  <a:lnTo>
                    <a:pt x="360" y="1448"/>
                  </a:lnTo>
                  <a:lnTo>
                    <a:pt x="364" y="1408"/>
                  </a:lnTo>
                  <a:lnTo>
                    <a:pt x="364" y="1372"/>
                  </a:lnTo>
                  <a:lnTo>
                    <a:pt x="408" y="1368"/>
                  </a:lnTo>
                  <a:lnTo>
                    <a:pt x="412" y="1312"/>
                  </a:lnTo>
                  <a:lnTo>
                    <a:pt x="416" y="1256"/>
                  </a:lnTo>
                  <a:lnTo>
                    <a:pt x="408" y="1208"/>
                  </a:lnTo>
                  <a:lnTo>
                    <a:pt x="364" y="1236"/>
                  </a:lnTo>
                  <a:lnTo>
                    <a:pt x="336" y="1248"/>
                  </a:lnTo>
                  <a:lnTo>
                    <a:pt x="340" y="1284"/>
                  </a:lnTo>
                  <a:lnTo>
                    <a:pt x="272" y="1296"/>
                  </a:lnTo>
                  <a:lnTo>
                    <a:pt x="224" y="1300"/>
                  </a:lnTo>
                  <a:lnTo>
                    <a:pt x="160" y="1332"/>
                  </a:lnTo>
                  <a:lnTo>
                    <a:pt x="120" y="1312"/>
                  </a:lnTo>
                  <a:lnTo>
                    <a:pt x="108" y="1272"/>
                  </a:lnTo>
                  <a:lnTo>
                    <a:pt x="44" y="1268"/>
                  </a:lnTo>
                  <a:lnTo>
                    <a:pt x="48" y="1220"/>
                  </a:lnTo>
                  <a:lnTo>
                    <a:pt x="4" y="1184"/>
                  </a:lnTo>
                  <a:lnTo>
                    <a:pt x="28" y="1120"/>
                  </a:lnTo>
                  <a:lnTo>
                    <a:pt x="16" y="1080"/>
                  </a:lnTo>
                  <a:lnTo>
                    <a:pt x="4" y="1028"/>
                  </a:lnTo>
                  <a:lnTo>
                    <a:pt x="0" y="980"/>
                  </a:lnTo>
                  <a:lnTo>
                    <a:pt x="36" y="924"/>
                  </a:lnTo>
                  <a:lnTo>
                    <a:pt x="36" y="904"/>
                  </a:lnTo>
                  <a:lnTo>
                    <a:pt x="220" y="712"/>
                  </a:lnTo>
                  <a:lnTo>
                    <a:pt x="296" y="648"/>
                  </a:lnTo>
                  <a:lnTo>
                    <a:pt x="456" y="516"/>
                  </a:lnTo>
                  <a:lnTo>
                    <a:pt x="908" y="40"/>
                  </a:lnTo>
                  <a:lnTo>
                    <a:pt x="1936" y="0"/>
                  </a:lnTo>
                  <a:lnTo>
                    <a:pt x="1920" y="44"/>
                  </a:lnTo>
                  <a:lnTo>
                    <a:pt x="1908" y="92"/>
                  </a:lnTo>
                  <a:lnTo>
                    <a:pt x="1924" y="152"/>
                  </a:lnTo>
                  <a:lnTo>
                    <a:pt x="1960" y="196"/>
                  </a:lnTo>
                  <a:lnTo>
                    <a:pt x="1996" y="220"/>
                  </a:lnTo>
                  <a:lnTo>
                    <a:pt x="2004" y="244"/>
                  </a:lnTo>
                  <a:lnTo>
                    <a:pt x="1996" y="244"/>
                  </a:lnTo>
                  <a:lnTo>
                    <a:pt x="2012" y="268"/>
                  </a:lnTo>
                  <a:lnTo>
                    <a:pt x="2040" y="280"/>
                  </a:lnTo>
                  <a:lnTo>
                    <a:pt x="2092" y="30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16" name="Group 244"/>
            <p:cNvGrpSpPr>
              <a:grpSpLocks/>
            </p:cNvGrpSpPr>
            <p:nvPr/>
          </p:nvGrpSpPr>
          <p:grpSpPr bwMode="auto">
            <a:xfrm>
              <a:off x="4121150" y="3816350"/>
              <a:ext cx="336550" cy="292100"/>
              <a:chOff x="1630" y="2392"/>
              <a:chExt cx="212" cy="184"/>
            </a:xfrm>
            <a:noFill/>
          </p:grpSpPr>
          <p:sp>
            <p:nvSpPr>
              <p:cNvPr id="3317" name="Rectangle 245"/>
              <p:cNvSpPr>
                <a:spLocks noChangeArrowheads="1"/>
              </p:cNvSpPr>
              <p:nvPr/>
            </p:nvSpPr>
            <p:spPr bwMode="auto">
              <a:xfrm>
                <a:off x="1630" y="2402"/>
                <a:ext cx="208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18" name="Text Box 246"/>
              <p:cNvSpPr txBox="1">
                <a:spLocks noChangeArrowheads="1"/>
              </p:cNvSpPr>
              <p:nvPr/>
            </p:nvSpPr>
            <p:spPr bwMode="auto">
              <a:xfrm>
                <a:off x="1636" y="2392"/>
                <a:ext cx="206" cy="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Webster</a:t>
                </a:r>
              </a:p>
            </p:txBody>
          </p:sp>
        </p:grpSp>
        <p:sp>
          <p:nvSpPr>
            <p:cNvPr id="3319" name="Freeform 247"/>
            <p:cNvSpPr>
              <a:spLocks/>
            </p:cNvSpPr>
            <p:nvPr/>
          </p:nvSpPr>
          <p:spPr bwMode="auto">
            <a:xfrm>
              <a:off x="4962526" y="3192463"/>
              <a:ext cx="371475" cy="514350"/>
            </a:xfrm>
            <a:custGeom>
              <a:avLst/>
              <a:gdLst/>
              <a:ahLst/>
              <a:cxnLst>
                <a:cxn ang="0">
                  <a:pos x="842" y="144"/>
                </a:cxn>
                <a:cxn ang="0">
                  <a:pos x="830" y="78"/>
                </a:cxn>
                <a:cxn ang="0">
                  <a:pos x="788" y="42"/>
                </a:cxn>
                <a:cxn ang="0">
                  <a:pos x="740" y="0"/>
                </a:cxn>
                <a:cxn ang="0">
                  <a:pos x="698" y="0"/>
                </a:cxn>
                <a:cxn ang="0">
                  <a:pos x="590" y="54"/>
                </a:cxn>
                <a:cxn ang="0">
                  <a:pos x="500" y="126"/>
                </a:cxn>
                <a:cxn ang="0">
                  <a:pos x="410" y="240"/>
                </a:cxn>
                <a:cxn ang="0">
                  <a:pos x="338" y="324"/>
                </a:cxn>
                <a:cxn ang="0">
                  <a:pos x="248" y="354"/>
                </a:cxn>
                <a:cxn ang="0">
                  <a:pos x="176" y="360"/>
                </a:cxn>
                <a:cxn ang="0">
                  <a:pos x="62" y="372"/>
                </a:cxn>
                <a:cxn ang="0">
                  <a:pos x="48" y="384"/>
                </a:cxn>
                <a:cxn ang="0">
                  <a:pos x="44" y="428"/>
                </a:cxn>
                <a:cxn ang="0">
                  <a:pos x="72" y="448"/>
                </a:cxn>
                <a:cxn ang="0">
                  <a:pos x="32" y="476"/>
                </a:cxn>
                <a:cxn ang="0">
                  <a:pos x="12" y="508"/>
                </a:cxn>
                <a:cxn ang="0">
                  <a:pos x="0" y="544"/>
                </a:cxn>
                <a:cxn ang="0">
                  <a:pos x="8" y="576"/>
                </a:cxn>
                <a:cxn ang="0">
                  <a:pos x="52" y="560"/>
                </a:cxn>
                <a:cxn ang="0">
                  <a:pos x="120" y="560"/>
                </a:cxn>
                <a:cxn ang="0">
                  <a:pos x="152" y="524"/>
                </a:cxn>
                <a:cxn ang="0">
                  <a:pos x="216" y="492"/>
                </a:cxn>
                <a:cxn ang="0">
                  <a:pos x="260" y="516"/>
                </a:cxn>
                <a:cxn ang="0">
                  <a:pos x="308" y="532"/>
                </a:cxn>
                <a:cxn ang="0">
                  <a:pos x="300" y="572"/>
                </a:cxn>
                <a:cxn ang="0">
                  <a:pos x="348" y="580"/>
                </a:cxn>
                <a:cxn ang="0">
                  <a:pos x="336" y="608"/>
                </a:cxn>
                <a:cxn ang="0">
                  <a:pos x="356" y="632"/>
                </a:cxn>
                <a:cxn ang="0">
                  <a:pos x="372" y="632"/>
                </a:cxn>
                <a:cxn ang="0">
                  <a:pos x="396" y="624"/>
                </a:cxn>
                <a:cxn ang="0">
                  <a:pos x="388" y="652"/>
                </a:cxn>
                <a:cxn ang="0">
                  <a:pos x="384" y="680"/>
                </a:cxn>
                <a:cxn ang="0">
                  <a:pos x="344" y="708"/>
                </a:cxn>
                <a:cxn ang="0">
                  <a:pos x="328" y="740"/>
                </a:cxn>
                <a:cxn ang="0">
                  <a:pos x="356" y="776"/>
                </a:cxn>
                <a:cxn ang="0">
                  <a:pos x="324" y="816"/>
                </a:cxn>
                <a:cxn ang="0">
                  <a:pos x="304" y="848"/>
                </a:cxn>
                <a:cxn ang="0">
                  <a:pos x="316" y="880"/>
                </a:cxn>
                <a:cxn ang="0">
                  <a:pos x="352" y="892"/>
                </a:cxn>
                <a:cxn ang="0">
                  <a:pos x="392" y="932"/>
                </a:cxn>
                <a:cxn ang="0">
                  <a:pos x="428" y="896"/>
                </a:cxn>
                <a:cxn ang="0">
                  <a:pos x="564" y="872"/>
                </a:cxn>
                <a:cxn ang="0">
                  <a:pos x="720" y="1144"/>
                </a:cxn>
                <a:cxn ang="0">
                  <a:pos x="696" y="1428"/>
                </a:cxn>
                <a:cxn ang="0">
                  <a:pos x="932" y="1530"/>
                </a:cxn>
                <a:cxn ang="0">
                  <a:pos x="1544" y="1854"/>
                </a:cxn>
                <a:cxn ang="0">
                  <a:pos x="1328" y="1122"/>
                </a:cxn>
                <a:cxn ang="0">
                  <a:pos x="1382" y="894"/>
                </a:cxn>
                <a:cxn ang="0">
                  <a:pos x="1424" y="852"/>
                </a:cxn>
                <a:cxn ang="0">
                  <a:pos x="1364" y="792"/>
                </a:cxn>
                <a:cxn ang="0">
                  <a:pos x="1412" y="690"/>
                </a:cxn>
                <a:cxn ang="0">
                  <a:pos x="1478" y="594"/>
                </a:cxn>
                <a:cxn ang="0">
                  <a:pos x="1478" y="516"/>
                </a:cxn>
                <a:cxn ang="0">
                  <a:pos x="1430" y="462"/>
                </a:cxn>
                <a:cxn ang="0">
                  <a:pos x="1328" y="474"/>
                </a:cxn>
                <a:cxn ang="0">
                  <a:pos x="1262" y="486"/>
                </a:cxn>
                <a:cxn ang="0">
                  <a:pos x="1196" y="564"/>
                </a:cxn>
                <a:cxn ang="0">
                  <a:pos x="1136" y="570"/>
                </a:cxn>
                <a:cxn ang="0">
                  <a:pos x="1070" y="534"/>
                </a:cxn>
                <a:cxn ang="0">
                  <a:pos x="902" y="264"/>
                </a:cxn>
                <a:cxn ang="0">
                  <a:pos x="878" y="210"/>
                </a:cxn>
                <a:cxn ang="0">
                  <a:pos x="842" y="144"/>
                </a:cxn>
              </a:cxnLst>
              <a:rect l="0" t="0" r="r" b="b"/>
              <a:pathLst>
                <a:path w="1544" h="1854">
                  <a:moveTo>
                    <a:pt x="842" y="144"/>
                  </a:moveTo>
                  <a:lnTo>
                    <a:pt x="830" y="78"/>
                  </a:lnTo>
                  <a:lnTo>
                    <a:pt x="788" y="42"/>
                  </a:lnTo>
                  <a:lnTo>
                    <a:pt x="740" y="0"/>
                  </a:lnTo>
                  <a:lnTo>
                    <a:pt x="698" y="0"/>
                  </a:lnTo>
                  <a:lnTo>
                    <a:pt x="590" y="54"/>
                  </a:lnTo>
                  <a:lnTo>
                    <a:pt x="500" y="126"/>
                  </a:lnTo>
                  <a:lnTo>
                    <a:pt x="410" y="240"/>
                  </a:lnTo>
                  <a:lnTo>
                    <a:pt x="338" y="324"/>
                  </a:lnTo>
                  <a:lnTo>
                    <a:pt x="248" y="354"/>
                  </a:lnTo>
                  <a:lnTo>
                    <a:pt x="176" y="360"/>
                  </a:lnTo>
                  <a:lnTo>
                    <a:pt x="62" y="372"/>
                  </a:lnTo>
                  <a:lnTo>
                    <a:pt x="48" y="384"/>
                  </a:lnTo>
                  <a:lnTo>
                    <a:pt x="44" y="428"/>
                  </a:lnTo>
                  <a:lnTo>
                    <a:pt x="72" y="448"/>
                  </a:lnTo>
                  <a:lnTo>
                    <a:pt x="32" y="476"/>
                  </a:lnTo>
                  <a:lnTo>
                    <a:pt x="12" y="508"/>
                  </a:lnTo>
                  <a:lnTo>
                    <a:pt x="0" y="544"/>
                  </a:lnTo>
                  <a:lnTo>
                    <a:pt x="8" y="576"/>
                  </a:lnTo>
                  <a:lnTo>
                    <a:pt x="52" y="560"/>
                  </a:lnTo>
                  <a:lnTo>
                    <a:pt x="120" y="560"/>
                  </a:lnTo>
                  <a:lnTo>
                    <a:pt x="152" y="524"/>
                  </a:lnTo>
                  <a:lnTo>
                    <a:pt x="216" y="492"/>
                  </a:lnTo>
                  <a:lnTo>
                    <a:pt x="260" y="516"/>
                  </a:lnTo>
                  <a:lnTo>
                    <a:pt x="308" y="532"/>
                  </a:lnTo>
                  <a:lnTo>
                    <a:pt x="300" y="572"/>
                  </a:lnTo>
                  <a:lnTo>
                    <a:pt x="348" y="580"/>
                  </a:lnTo>
                  <a:lnTo>
                    <a:pt x="336" y="608"/>
                  </a:lnTo>
                  <a:lnTo>
                    <a:pt x="356" y="632"/>
                  </a:lnTo>
                  <a:lnTo>
                    <a:pt x="372" y="632"/>
                  </a:lnTo>
                  <a:lnTo>
                    <a:pt x="396" y="624"/>
                  </a:lnTo>
                  <a:lnTo>
                    <a:pt x="388" y="652"/>
                  </a:lnTo>
                  <a:lnTo>
                    <a:pt x="384" y="680"/>
                  </a:lnTo>
                  <a:lnTo>
                    <a:pt x="344" y="708"/>
                  </a:lnTo>
                  <a:lnTo>
                    <a:pt x="328" y="740"/>
                  </a:lnTo>
                  <a:lnTo>
                    <a:pt x="356" y="776"/>
                  </a:lnTo>
                  <a:lnTo>
                    <a:pt x="324" y="816"/>
                  </a:lnTo>
                  <a:lnTo>
                    <a:pt x="304" y="848"/>
                  </a:lnTo>
                  <a:lnTo>
                    <a:pt x="316" y="880"/>
                  </a:lnTo>
                  <a:lnTo>
                    <a:pt x="352" y="892"/>
                  </a:lnTo>
                  <a:lnTo>
                    <a:pt x="392" y="932"/>
                  </a:lnTo>
                  <a:lnTo>
                    <a:pt x="428" y="896"/>
                  </a:lnTo>
                  <a:lnTo>
                    <a:pt x="564" y="872"/>
                  </a:lnTo>
                  <a:lnTo>
                    <a:pt x="720" y="1144"/>
                  </a:lnTo>
                  <a:lnTo>
                    <a:pt x="696" y="1428"/>
                  </a:lnTo>
                  <a:lnTo>
                    <a:pt x="932" y="1530"/>
                  </a:lnTo>
                  <a:lnTo>
                    <a:pt x="1544" y="1854"/>
                  </a:lnTo>
                  <a:lnTo>
                    <a:pt x="1328" y="1122"/>
                  </a:lnTo>
                  <a:lnTo>
                    <a:pt x="1382" y="894"/>
                  </a:lnTo>
                  <a:lnTo>
                    <a:pt x="1424" y="852"/>
                  </a:lnTo>
                  <a:lnTo>
                    <a:pt x="1364" y="792"/>
                  </a:lnTo>
                  <a:lnTo>
                    <a:pt x="1412" y="690"/>
                  </a:lnTo>
                  <a:lnTo>
                    <a:pt x="1478" y="594"/>
                  </a:lnTo>
                  <a:lnTo>
                    <a:pt x="1478" y="516"/>
                  </a:lnTo>
                  <a:lnTo>
                    <a:pt x="1430" y="462"/>
                  </a:lnTo>
                  <a:lnTo>
                    <a:pt x="1328" y="474"/>
                  </a:lnTo>
                  <a:lnTo>
                    <a:pt x="1262" y="486"/>
                  </a:lnTo>
                  <a:lnTo>
                    <a:pt x="1196" y="564"/>
                  </a:lnTo>
                  <a:lnTo>
                    <a:pt x="1136" y="570"/>
                  </a:lnTo>
                  <a:lnTo>
                    <a:pt x="1070" y="534"/>
                  </a:lnTo>
                  <a:lnTo>
                    <a:pt x="902" y="264"/>
                  </a:lnTo>
                  <a:lnTo>
                    <a:pt x="878" y="210"/>
                  </a:lnTo>
                  <a:lnTo>
                    <a:pt x="842" y="14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20" name="Group 248"/>
            <p:cNvGrpSpPr>
              <a:grpSpLocks/>
            </p:cNvGrpSpPr>
            <p:nvPr/>
          </p:nvGrpSpPr>
          <p:grpSpPr bwMode="auto">
            <a:xfrm>
              <a:off x="5032377" y="3252795"/>
              <a:ext cx="276224" cy="436564"/>
              <a:chOff x="2210" y="2049"/>
              <a:chExt cx="174" cy="275"/>
            </a:xfrm>
            <a:noFill/>
          </p:grpSpPr>
          <p:sp>
            <p:nvSpPr>
              <p:cNvPr id="3321" name="Rectangle 249"/>
              <p:cNvSpPr>
                <a:spLocks noChangeArrowheads="1"/>
              </p:cNvSpPr>
              <p:nvPr/>
            </p:nvSpPr>
            <p:spPr bwMode="auto">
              <a:xfrm rot="3884042">
                <a:off x="2189" y="2070"/>
                <a:ext cx="216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22" name="Text Box 250"/>
              <p:cNvSpPr txBox="1">
                <a:spLocks noChangeArrowheads="1"/>
              </p:cNvSpPr>
              <p:nvPr/>
            </p:nvSpPr>
            <p:spPr bwMode="auto">
              <a:xfrm rot="3916125">
                <a:off x="2208" y="2187"/>
                <a:ext cx="218" cy="5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Hancock</a:t>
                </a:r>
              </a:p>
            </p:txBody>
          </p:sp>
        </p:grpSp>
        <p:sp>
          <p:nvSpPr>
            <p:cNvPr id="3323" name="Freeform 251"/>
            <p:cNvSpPr>
              <a:spLocks/>
            </p:cNvSpPr>
            <p:nvPr/>
          </p:nvSpPr>
          <p:spPr bwMode="auto">
            <a:xfrm>
              <a:off x="4420839" y="3661781"/>
              <a:ext cx="482600" cy="458787"/>
            </a:xfrm>
            <a:custGeom>
              <a:avLst/>
              <a:gdLst/>
              <a:ahLst/>
              <a:cxnLst>
                <a:cxn ang="0">
                  <a:pos x="605" y="958"/>
                </a:cxn>
                <a:cxn ang="0">
                  <a:pos x="657" y="910"/>
                </a:cxn>
                <a:cxn ang="0">
                  <a:pos x="625" y="842"/>
                </a:cxn>
                <a:cxn ang="0">
                  <a:pos x="585" y="798"/>
                </a:cxn>
                <a:cxn ang="0">
                  <a:pos x="613" y="750"/>
                </a:cxn>
                <a:cxn ang="0">
                  <a:pos x="557" y="678"/>
                </a:cxn>
                <a:cxn ang="0">
                  <a:pos x="524" y="592"/>
                </a:cxn>
                <a:cxn ang="0">
                  <a:pos x="456" y="508"/>
                </a:cxn>
                <a:cxn ang="0">
                  <a:pos x="372" y="496"/>
                </a:cxn>
                <a:cxn ang="0">
                  <a:pos x="176" y="492"/>
                </a:cxn>
                <a:cxn ang="0">
                  <a:pos x="84" y="424"/>
                </a:cxn>
                <a:cxn ang="0">
                  <a:pos x="8" y="352"/>
                </a:cxn>
                <a:cxn ang="0">
                  <a:pos x="12" y="256"/>
                </a:cxn>
                <a:cxn ang="0">
                  <a:pos x="44" y="176"/>
                </a:cxn>
                <a:cxn ang="0">
                  <a:pos x="132" y="92"/>
                </a:cxn>
                <a:cxn ang="0">
                  <a:pos x="304" y="64"/>
                </a:cxn>
                <a:cxn ang="0">
                  <a:pos x="380" y="48"/>
                </a:cxn>
                <a:cxn ang="0">
                  <a:pos x="444" y="20"/>
                </a:cxn>
                <a:cxn ang="0">
                  <a:pos x="1008" y="324"/>
                </a:cxn>
                <a:cxn ang="0">
                  <a:pos x="1236" y="428"/>
                </a:cxn>
                <a:cxn ang="0">
                  <a:pos x="1480" y="532"/>
                </a:cxn>
                <a:cxn ang="0">
                  <a:pos x="1568" y="620"/>
                </a:cxn>
                <a:cxn ang="0">
                  <a:pos x="1680" y="620"/>
                </a:cxn>
                <a:cxn ang="0">
                  <a:pos x="1828" y="640"/>
                </a:cxn>
                <a:cxn ang="0">
                  <a:pos x="1960" y="636"/>
                </a:cxn>
                <a:cxn ang="0">
                  <a:pos x="1940" y="736"/>
                </a:cxn>
                <a:cxn ang="0">
                  <a:pos x="1792" y="968"/>
                </a:cxn>
                <a:cxn ang="0">
                  <a:pos x="1736" y="1088"/>
                </a:cxn>
                <a:cxn ang="0">
                  <a:pos x="1672" y="1160"/>
                </a:cxn>
                <a:cxn ang="0">
                  <a:pos x="1636" y="1092"/>
                </a:cxn>
                <a:cxn ang="0">
                  <a:pos x="1612" y="1012"/>
                </a:cxn>
                <a:cxn ang="0">
                  <a:pos x="1532" y="1016"/>
                </a:cxn>
                <a:cxn ang="0">
                  <a:pos x="1528" y="1080"/>
                </a:cxn>
                <a:cxn ang="0">
                  <a:pos x="1592" y="1100"/>
                </a:cxn>
                <a:cxn ang="0">
                  <a:pos x="1652" y="1188"/>
                </a:cxn>
                <a:cxn ang="0">
                  <a:pos x="1712" y="1240"/>
                </a:cxn>
                <a:cxn ang="0">
                  <a:pos x="1708" y="1360"/>
                </a:cxn>
                <a:cxn ang="0">
                  <a:pos x="1724" y="1436"/>
                </a:cxn>
                <a:cxn ang="0">
                  <a:pos x="1680" y="1492"/>
                </a:cxn>
                <a:cxn ang="0">
                  <a:pos x="1236" y="1652"/>
                </a:cxn>
                <a:cxn ang="0">
                  <a:pos x="1136" y="1628"/>
                </a:cxn>
                <a:cxn ang="0">
                  <a:pos x="1012" y="1600"/>
                </a:cxn>
                <a:cxn ang="0">
                  <a:pos x="901" y="1602"/>
                </a:cxn>
                <a:cxn ang="0">
                  <a:pos x="817" y="1534"/>
                </a:cxn>
                <a:cxn ang="0">
                  <a:pos x="729" y="1534"/>
                </a:cxn>
                <a:cxn ang="0">
                  <a:pos x="717" y="1486"/>
                </a:cxn>
                <a:cxn ang="0">
                  <a:pos x="641" y="1414"/>
                </a:cxn>
                <a:cxn ang="0">
                  <a:pos x="637" y="1326"/>
                </a:cxn>
                <a:cxn ang="0">
                  <a:pos x="637" y="1262"/>
                </a:cxn>
                <a:cxn ang="0">
                  <a:pos x="605" y="1214"/>
                </a:cxn>
                <a:cxn ang="0">
                  <a:pos x="641" y="1102"/>
                </a:cxn>
                <a:cxn ang="0">
                  <a:pos x="637" y="1006"/>
                </a:cxn>
              </a:cxnLst>
              <a:rect l="0" t="0" r="r" b="b"/>
              <a:pathLst>
                <a:path w="2004" h="1652">
                  <a:moveTo>
                    <a:pt x="601" y="986"/>
                  </a:moveTo>
                  <a:lnTo>
                    <a:pt x="605" y="958"/>
                  </a:lnTo>
                  <a:lnTo>
                    <a:pt x="645" y="946"/>
                  </a:lnTo>
                  <a:lnTo>
                    <a:pt x="657" y="910"/>
                  </a:lnTo>
                  <a:lnTo>
                    <a:pt x="641" y="874"/>
                  </a:lnTo>
                  <a:lnTo>
                    <a:pt x="625" y="842"/>
                  </a:lnTo>
                  <a:lnTo>
                    <a:pt x="585" y="830"/>
                  </a:lnTo>
                  <a:lnTo>
                    <a:pt x="585" y="798"/>
                  </a:lnTo>
                  <a:lnTo>
                    <a:pt x="605" y="782"/>
                  </a:lnTo>
                  <a:lnTo>
                    <a:pt x="613" y="750"/>
                  </a:lnTo>
                  <a:lnTo>
                    <a:pt x="609" y="722"/>
                  </a:lnTo>
                  <a:lnTo>
                    <a:pt x="557" y="678"/>
                  </a:lnTo>
                  <a:lnTo>
                    <a:pt x="549" y="618"/>
                  </a:lnTo>
                  <a:lnTo>
                    <a:pt x="524" y="592"/>
                  </a:lnTo>
                  <a:lnTo>
                    <a:pt x="496" y="548"/>
                  </a:lnTo>
                  <a:lnTo>
                    <a:pt x="456" y="508"/>
                  </a:lnTo>
                  <a:lnTo>
                    <a:pt x="400" y="520"/>
                  </a:lnTo>
                  <a:lnTo>
                    <a:pt x="372" y="496"/>
                  </a:lnTo>
                  <a:lnTo>
                    <a:pt x="244" y="500"/>
                  </a:lnTo>
                  <a:lnTo>
                    <a:pt x="176" y="492"/>
                  </a:lnTo>
                  <a:lnTo>
                    <a:pt x="100" y="468"/>
                  </a:lnTo>
                  <a:lnTo>
                    <a:pt x="84" y="424"/>
                  </a:lnTo>
                  <a:lnTo>
                    <a:pt x="56" y="392"/>
                  </a:lnTo>
                  <a:lnTo>
                    <a:pt x="8" y="352"/>
                  </a:lnTo>
                  <a:lnTo>
                    <a:pt x="0" y="292"/>
                  </a:lnTo>
                  <a:lnTo>
                    <a:pt x="12" y="256"/>
                  </a:lnTo>
                  <a:lnTo>
                    <a:pt x="4" y="212"/>
                  </a:lnTo>
                  <a:lnTo>
                    <a:pt x="44" y="176"/>
                  </a:lnTo>
                  <a:lnTo>
                    <a:pt x="100" y="132"/>
                  </a:lnTo>
                  <a:lnTo>
                    <a:pt x="132" y="92"/>
                  </a:lnTo>
                  <a:lnTo>
                    <a:pt x="208" y="80"/>
                  </a:lnTo>
                  <a:lnTo>
                    <a:pt x="304" y="64"/>
                  </a:lnTo>
                  <a:lnTo>
                    <a:pt x="340" y="80"/>
                  </a:lnTo>
                  <a:lnTo>
                    <a:pt x="380" y="48"/>
                  </a:lnTo>
                  <a:lnTo>
                    <a:pt x="404" y="0"/>
                  </a:lnTo>
                  <a:lnTo>
                    <a:pt x="444" y="20"/>
                  </a:lnTo>
                  <a:lnTo>
                    <a:pt x="564" y="100"/>
                  </a:lnTo>
                  <a:lnTo>
                    <a:pt x="1008" y="324"/>
                  </a:lnTo>
                  <a:lnTo>
                    <a:pt x="1120" y="376"/>
                  </a:lnTo>
                  <a:lnTo>
                    <a:pt x="1236" y="428"/>
                  </a:lnTo>
                  <a:lnTo>
                    <a:pt x="1344" y="480"/>
                  </a:lnTo>
                  <a:lnTo>
                    <a:pt x="1480" y="532"/>
                  </a:lnTo>
                  <a:lnTo>
                    <a:pt x="1520" y="568"/>
                  </a:lnTo>
                  <a:lnTo>
                    <a:pt x="1568" y="620"/>
                  </a:lnTo>
                  <a:lnTo>
                    <a:pt x="1604" y="612"/>
                  </a:lnTo>
                  <a:lnTo>
                    <a:pt x="1680" y="620"/>
                  </a:lnTo>
                  <a:lnTo>
                    <a:pt x="1760" y="644"/>
                  </a:lnTo>
                  <a:lnTo>
                    <a:pt x="1828" y="640"/>
                  </a:lnTo>
                  <a:lnTo>
                    <a:pt x="1896" y="612"/>
                  </a:lnTo>
                  <a:lnTo>
                    <a:pt x="1960" y="636"/>
                  </a:lnTo>
                  <a:lnTo>
                    <a:pt x="2004" y="676"/>
                  </a:lnTo>
                  <a:lnTo>
                    <a:pt x="1940" y="736"/>
                  </a:lnTo>
                  <a:lnTo>
                    <a:pt x="1816" y="924"/>
                  </a:lnTo>
                  <a:lnTo>
                    <a:pt x="1792" y="968"/>
                  </a:lnTo>
                  <a:lnTo>
                    <a:pt x="1768" y="1032"/>
                  </a:lnTo>
                  <a:lnTo>
                    <a:pt x="1736" y="1088"/>
                  </a:lnTo>
                  <a:lnTo>
                    <a:pt x="1696" y="1104"/>
                  </a:lnTo>
                  <a:lnTo>
                    <a:pt x="1672" y="1160"/>
                  </a:lnTo>
                  <a:lnTo>
                    <a:pt x="1648" y="1132"/>
                  </a:lnTo>
                  <a:lnTo>
                    <a:pt x="1636" y="1092"/>
                  </a:lnTo>
                  <a:lnTo>
                    <a:pt x="1644" y="1048"/>
                  </a:lnTo>
                  <a:lnTo>
                    <a:pt x="1612" y="1012"/>
                  </a:lnTo>
                  <a:lnTo>
                    <a:pt x="1580" y="1000"/>
                  </a:lnTo>
                  <a:lnTo>
                    <a:pt x="1532" y="1016"/>
                  </a:lnTo>
                  <a:lnTo>
                    <a:pt x="1496" y="1060"/>
                  </a:lnTo>
                  <a:lnTo>
                    <a:pt x="1528" y="1080"/>
                  </a:lnTo>
                  <a:lnTo>
                    <a:pt x="1560" y="1092"/>
                  </a:lnTo>
                  <a:lnTo>
                    <a:pt x="1592" y="1100"/>
                  </a:lnTo>
                  <a:lnTo>
                    <a:pt x="1620" y="1136"/>
                  </a:lnTo>
                  <a:lnTo>
                    <a:pt x="1652" y="1188"/>
                  </a:lnTo>
                  <a:lnTo>
                    <a:pt x="1712" y="1212"/>
                  </a:lnTo>
                  <a:lnTo>
                    <a:pt x="1712" y="1240"/>
                  </a:lnTo>
                  <a:lnTo>
                    <a:pt x="1720" y="1300"/>
                  </a:lnTo>
                  <a:lnTo>
                    <a:pt x="1708" y="1360"/>
                  </a:lnTo>
                  <a:lnTo>
                    <a:pt x="1728" y="1392"/>
                  </a:lnTo>
                  <a:lnTo>
                    <a:pt x="1724" y="1436"/>
                  </a:lnTo>
                  <a:lnTo>
                    <a:pt x="1728" y="1460"/>
                  </a:lnTo>
                  <a:lnTo>
                    <a:pt x="1680" y="1492"/>
                  </a:lnTo>
                  <a:lnTo>
                    <a:pt x="1420" y="1464"/>
                  </a:lnTo>
                  <a:lnTo>
                    <a:pt x="1236" y="1652"/>
                  </a:lnTo>
                  <a:lnTo>
                    <a:pt x="1180" y="1636"/>
                  </a:lnTo>
                  <a:lnTo>
                    <a:pt x="1136" y="1628"/>
                  </a:lnTo>
                  <a:lnTo>
                    <a:pt x="1084" y="1612"/>
                  </a:lnTo>
                  <a:lnTo>
                    <a:pt x="1012" y="1600"/>
                  </a:lnTo>
                  <a:lnTo>
                    <a:pt x="956" y="1608"/>
                  </a:lnTo>
                  <a:lnTo>
                    <a:pt x="901" y="1602"/>
                  </a:lnTo>
                  <a:lnTo>
                    <a:pt x="857" y="1586"/>
                  </a:lnTo>
                  <a:lnTo>
                    <a:pt x="817" y="1534"/>
                  </a:lnTo>
                  <a:lnTo>
                    <a:pt x="777" y="1562"/>
                  </a:lnTo>
                  <a:lnTo>
                    <a:pt x="729" y="1534"/>
                  </a:lnTo>
                  <a:lnTo>
                    <a:pt x="769" y="1510"/>
                  </a:lnTo>
                  <a:lnTo>
                    <a:pt x="717" y="1486"/>
                  </a:lnTo>
                  <a:lnTo>
                    <a:pt x="677" y="1442"/>
                  </a:lnTo>
                  <a:lnTo>
                    <a:pt x="641" y="1414"/>
                  </a:lnTo>
                  <a:lnTo>
                    <a:pt x="641" y="1374"/>
                  </a:lnTo>
                  <a:lnTo>
                    <a:pt x="637" y="1326"/>
                  </a:lnTo>
                  <a:lnTo>
                    <a:pt x="629" y="1282"/>
                  </a:lnTo>
                  <a:lnTo>
                    <a:pt x="637" y="1262"/>
                  </a:lnTo>
                  <a:lnTo>
                    <a:pt x="629" y="1230"/>
                  </a:lnTo>
                  <a:lnTo>
                    <a:pt x="605" y="1214"/>
                  </a:lnTo>
                  <a:lnTo>
                    <a:pt x="621" y="1162"/>
                  </a:lnTo>
                  <a:lnTo>
                    <a:pt x="641" y="1102"/>
                  </a:lnTo>
                  <a:lnTo>
                    <a:pt x="601" y="1074"/>
                  </a:lnTo>
                  <a:lnTo>
                    <a:pt x="637" y="1006"/>
                  </a:lnTo>
                  <a:lnTo>
                    <a:pt x="601" y="98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24" name="Group 252"/>
            <p:cNvGrpSpPr>
              <a:grpSpLocks/>
            </p:cNvGrpSpPr>
            <p:nvPr/>
          </p:nvGrpSpPr>
          <p:grpSpPr bwMode="auto">
            <a:xfrm>
              <a:off x="4511673" y="3697293"/>
              <a:ext cx="361949" cy="299748"/>
              <a:chOff x="1882" y="2329"/>
              <a:chExt cx="228" cy="212"/>
            </a:xfrm>
            <a:noFill/>
          </p:grpSpPr>
          <p:sp>
            <p:nvSpPr>
              <p:cNvPr id="3325" name="Rectangle 253"/>
              <p:cNvSpPr>
                <a:spLocks noChangeArrowheads="1"/>
              </p:cNvSpPr>
              <p:nvPr/>
            </p:nvSpPr>
            <p:spPr bwMode="auto">
              <a:xfrm rot="2725485">
                <a:off x="1875" y="2336"/>
                <a:ext cx="187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26" name="Text Box 254"/>
              <p:cNvSpPr txBox="1">
                <a:spLocks noChangeArrowheads="1"/>
              </p:cNvSpPr>
              <p:nvPr/>
            </p:nvSpPr>
            <p:spPr bwMode="auto">
              <a:xfrm rot="2555217">
                <a:off x="1917" y="2478"/>
                <a:ext cx="193" cy="6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McLean</a:t>
                </a:r>
              </a:p>
            </p:txBody>
          </p:sp>
        </p:grpSp>
        <p:sp>
          <p:nvSpPr>
            <p:cNvPr id="3327" name="Freeform 255"/>
            <p:cNvSpPr>
              <a:spLocks/>
            </p:cNvSpPr>
            <p:nvPr/>
          </p:nvSpPr>
          <p:spPr bwMode="auto">
            <a:xfrm>
              <a:off x="5819776" y="4011613"/>
              <a:ext cx="536575" cy="455612"/>
            </a:xfrm>
            <a:custGeom>
              <a:avLst/>
              <a:gdLst/>
              <a:ahLst/>
              <a:cxnLst>
                <a:cxn ang="0">
                  <a:pos x="936" y="1616"/>
                </a:cxn>
                <a:cxn ang="0">
                  <a:pos x="612" y="1568"/>
                </a:cxn>
                <a:cxn ang="0">
                  <a:pos x="495" y="1340"/>
                </a:cxn>
                <a:cxn ang="0">
                  <a:pos x="30" y="632"/>
                </a:cxn>
                <a:cxn ang="0">
                  <a:pos x="0" y="556"/>
                </a:cxn>
                <a:cxn ang="0">
                  <a:pos x="44" y="566"/>
                </a:cxn>
                <a:cxn ang="0">
                  <a:pos x="64" y="554"/>
                </a:cxn>
                <a:cxn ang="0">
                  <a:pos x="110" y="586"/>
                </a:cxn>
                <a:cxn ang="0">
                  <a:pos x="162" y="606"/>
                </a:cxn>
                <a:cxn ang="0">
                  <a:pos x="208" y="580"/>
                </a:cxn>
                <a:cxn ang="0">
                  <a:pos x="222" y="630"/>
                </a:cxn>
                <a:cxn ang="0">
                  <a:pos x="304" y="660"/>
                </a:cxn>
                <a:cxn ang="0">
                  <a:pos x="262" y="630"/>
                </a:cxn>
                <a:cxn ang="0">
                  <a:pos x="262" y="592"/>
                </a:cxn>
                <a:cxn ang="0">
                  <a:pos x="256" y="540"/>
                </a:cxn>
                <a:cxn ang="0">
                  <a:pos x="282" y="574"/>
                </a:cxn>
                <a:cxn ang="0">
                  <a:pos x="310" y="550"/>
                </a:cxn>
                <a:cxn ang="0">
                  <a:pos x="338" y="538"/>
                </a:cxn>
                <a:cxn ang="0">
                  <a:pos x="342" y="584"/>
                </a:cxn>
                <a:cxn ang="0">
                  <a:pos x="396" y="590"/>
                </a:cxn>
                <a:cxn ang="0">
                  <a:pos x="424" y="544"/>
                </a:cxn>
                <a:cxn ang="0">
                  <a:pos x="410" y="506"/>
                </a:cxn>
                <a:cxn ang="0">
                  <a:pos x="398" y="458"/>
                </a:cxn>
                <a:cxn ang="0">
                  <a:pos x="442" y="414"/>
                </a:cxn>
                <a:cxn ang="0">
                  <a:pos x="390" y="372"/>
                </a:cxn>
                <a:cxn ang="0">
                  <a:pos x="398" y="338"/>
                </a:cxn>
                <a:cxn ang="0">
                  <a:pos x="472" y="360"/>
                </a:cxn>
                <a:cxn ang="0">
                  <a:pos x="484" y="316"/>
                </a:cxn>
                <a:cxn ang="0">
                  <a:pos x="530" y="372"/>
                </a:cxn>
                <a:cxn ang="0">
                  <a:pos x="550" y="334"/>
                </a:cxn>
                <a:cxn ang="0">
                  <a:pos x="516" y="314"/>
                </a:cxn>
                <a:cxn ang="0">
                  <a:pos x="584" y="316"/>
                </a:cxn>
                <a:cxn ang="0">
                  <a:pos x="594" y="286"/>
                </a:cxn>
                <a:cxn ang="0">
                  <a:pos x="520" y="260"/>
                </a:cxn>
                <a:cxn ang="0">
                  <a:pos x="536" y="218"/>
                </a:cxn>
                <a:cxn ang="0">
                  <a:pos x="560" y="176"/>
                </a:cxn>
                <a:cxn ang="0">
                  <a:pos x="526" y="130"/>
                </a:cxn>
                <a:cxn ang="0">
                  <a:pos x="528" y="88"/>
                </a:cxn>
                <a:cxn ang="0">
                  <a:pos x="510" y="54"/>
                </a:cxn>
                <a:cxn ang="0">
                  <a:pos x="504" y="22"/>
                </a:cxn>
                <a:cxn ang="0">
                  <a:pos x="1170" y="60"/>
                </a:cxn>
                <a:cxn ang="0">
                  <a:pos x="1862" y="136"/>
                </a:cxn>
                <a:cxn ang="0">
                  <a:pos x="2214" y="172"/>
                </a:cxn>
                <a:cxn ang="0">
                  <a:pos x="2210" y="232"/>
                </a:cxn>
                <a:cxn ang="0">
                  <a:pos x="2210" y="336"/>
                </a:cxn>
                <a:cxn ang="0">
                  <a:pos x="2102" y="432"/>
                </a:cxn>
                <a:cxn ang="0">
                  <a:pos x="2046" y="696"/>
                </a:cxn>
                <a:cxn ang="0">
                  <a:pos x="2066" y="820"/>
                </a:cxn>
                <a:cxn ang="0">
                  <a:pos x="2106" y="872"/>
                </a:cxn>
                <a:cxn ang="0">
                  <a:pos x="2106" y="964"/>
                </a:cxn>
                <a:cxn ang="0">
                  <a:pos x="2106" y="1020"/>
                </a:cxn>
                <a:cxn ang="0">
                  <a:pos x="2118" y="1092"/>
                </a:cxn>
                <a:cxn ang="0">
                  <a:pos x="1998" y="1464"/>
                </a:cxn>
                <a:cxn ang="0">
                  <a:pos x="1742" y="1532"/>
                </a:cxn>
                <a:cxn ang="0">
                  <a:pos x="1404" y="1607"/>
                </a:cxn>
              </a:cxnLst>
              <a:rect l="0" t="0" r="r" b="b"/>
              <a:pathLst>
                <a:path w="2226" h="1634">
                  <a:moveTo>
                    <a:pt x="1296" y="1634"/>
                  </a:moveTo>
                  <a:lnTo>
                    <a:pt x="936" y="1616"/>
                  </a:lnTo>
                  <a:lnTo>
                    <a:pt x="693" y="1583"/>
                  </a:lnTo>
                  <a:lnTo>
                    <a:pt x="612" y="1568"/>
                  </a:lnTo>
                  <a:lnTo>
                    <a:pt x="468" y="1547"/>
                  </a:lnTo>
                  <a:lnTo>
                    <a:pt x="495" y="1340"/>
                  </a:lnTo>
                  <a:lnTo>
                    <a:pt x="501" y="1283"/>
                  </a:lnTo>
                  <a:lnTo>
                    <a:pt x="30" y="632"/>
                  </a:lnTo>
                  <a:lnTo>
                    <a:pt x="28" y="600"/>
                  </a:lnTo>
                  <a:lnTo>
                    <a:pt x="0" y="556"/>
                  </a:lnTo>
                  <a:lnTo>
                    <a:pt x="14" y="550"/>
                  </a:lnTo>
                  <a:lnTo>
                    <a:pt x="44" y="566"/>
                  </a:lnTo>
                  <a:lnTo>
                    <a:pt x="56" y="582"/>
                  </a:lnTo>
                  <a:lnTo>
                    <a:pt x="64" y="554"/>
                  </a:lnTo>
                  <a:lnTo>
                    <a:pt x="86" y="590"/>
                  </a:lnTo>
                  <a:lnTo>
                    <a:pt x="110" y="586"/>
                  </a:lnTo>
                  <a:lnTo>
                    <a:pt x="136" y="618"/>
                  </a:lnTo>
                  <a:lnTo>
                    <a:pt x="162" y="606"/>
                  </a:lnTo>
                  <a:lnTo>
                    <a:pt x="182" y="572"/>
                  </a:lnTo>
                  <a:lnTo>
                    <a:pt x="208" y="580"/>
                  </a:lnTo>
                  <a:lnTo>
                    <a:pt x="196" y="610"/>
                  </a:lnTo>
                  <a:lnTo>
                    <a:pt x="222" y="630"/>
                  </a:lnTo>
                  <a:lnTo>
                    <a:pt x="256" y="650"/>
                  </a:lnTo>
                  <a:lnTo>
                    <a:pt x="304" y="660"/>
                  </a:lnTo>
                  <a:lnTo>
                    <a:pt x="296" y="632"/>
                  </a:lnTo>
                  <a:lnTo>
                    <a:pt x="262" y="630"/>
                  </a:lnTo>
                  <a:lnTo>
                    <a:pt x="246" y="608"/>
                  </a:lnTo>
                  <a:lnTo>
                    <a:pt x="262" y="592"/>
                  </a:lnTo>
                  <a:lnTo>
                    <a:pt x="246" y="564"/>
                  </a:lnTo>
                  <a:lnTo>
                    <a:pt x="256" y="540"/>
                  </a:lnTo>
                  <a:lnTo>
                    <a:pt x="274" y="538"/>
                  </a:lnTo>
                  <a:lnTo>
                    <a:pt x="282" y="574"/>
                  </a:lnTo>
                  <a:lnTo>
                    <a:pt x="320" y="602"/>
                  </a:lnTo>
                  <a:lnTo>
                    <a:pt x="310" y="550"/>
                  </a:lnTo>
                  <a:lnTo>
                    <a:pt x="320" y="542"/>
                  </a:lnTo>
                  <a:lnTo>
                    <a:pt x="338" y="538"/>
                  </a:lnTo>
                  <a:lnTo>
                    <a:pt x="354" y="540"/>
                  </a:lnTo>
                  <a:lnTo>
                    <a:pt x="342" y="584"/>
                  </a:lnTo>
                  <a:lnTo>
                    <a:pt x="376" y="602"/>
                  </a:lnTo>
                  <a:lnTo>
                    <a:pt x="396" y="590"/>
                  </a:lnTo>
                  <a:lnTo>
                    <a:pt x="380" y="564"/>
                  </a:lnTo>
                  <a:lnTo>
                    <a:pt x="424" y="544"/>
                  </a:lnTo>
                  <a:lnTo>
                    <a:pt x="406" y="526"/>
                  </a:lnTo>
                  <a:lnTo>
                    <a:pt x="410" y="506"/>
                  </a:lnTo>
                  <a:lnTo>
                    <a:pt x="432" y="484"/>
                  </a:lnTo>
                  <a:lnTo>
                    <a:pt x="398" y="458"/>
                  </a:lnTo>
                  <a:lnTo>
                    <a:pt x="410" y="428"/>
                  </a:lnTo>
                  <a:lnTo>
                    <a:pt x="442" y="414"/>
                  </a:lnTo>
                  <a:lnTo>
                    <a:pt x="400" y="402"/>
                  </a:lnTo>
                  <a:lnTo>
                    <a:pt x="390" y="372"/>
                  </a:lnTo>
                  <a:lnTo>
                    <a:pt x="424" y="368"/>
                  </a:lnTo>
                  <a:lnTo>
                    <a:pt x="398" y="338"/>
                  </a:lnTo>
                  <a:lnTo>
                    <a:pt x="432" y="338"/>
                  </a:lnTo>
                  <a:lnTo>
                    <a:pt x="472" y="360"/>
                  </a:lnTo>
                  <a:lnTo>
                    <a:pt x="460" y="324"/>
                  </a:lnTo>
                  <a:lnTo>
                    <a:pt x="484" y="316"/>
                  </a:lnTo>
                  <a:lnTo>
                    <a:pt x="504" y="372"/>
                  </a:lnTo>
                  <a:lnTo>
                    <a:pt x="530" y="372"/>
                  </a:lnTo>
                  <a:lnTo>
                    <a:pt x="560" y="346"/>
                  </a:lnTo>
                  <a:lnTo>
                    <a:pt x="550" y="334"/>
                  </a:lnTo>
                  <a:lnTo>
                    <a:pt x="524" y="338"/>
                  </a:lnTo>
                  <a:lnTo>
                    <a:pt x="516" y="314"/>
                  </a:lnTo>
                  <a:lnTo>
                    <a:pt x="536" y="306"/>
                  </a:lnTo>
                  <a:lnTo>
                    <a:pt x="584" y="316"/>
                  </a:lnTo>
                  <a:lnTo>
                    <a:pt x="624" y="298"/>
                  </a:lnTo>
                  <a:lnTo>
                    <a:pt x="594" y="286"/>
                  </a:lnTo>
                  <a:lnTo>
                    <a:pt x="584" y="260"/>
                  </a:lnTo>
                  <a:lnTo>
                    <a:pt x="520" y="260"/>
                  </a:lnTo>
                  <a:lnTo>
                    <a:pt x="514" y="238"/>
                  </a:lnTo>
                  <a:lnTo>
                    <a:pt x="536" y="218"/>
                  </a:lnTo>
                  <a:lnTo>
                    <a:pt x="532" y="182"/>
                  </a:lnTo>
                  <a:lnTo>
                    <a:pt x="560" y="176"/>
                  </a:lnTo>
                  <a:lnTo>
                    <a:pt x="564" y="134"/>
                  </a:lnTo>
                  <a:lnTo>
                    <a:pt x="526" y="130"/>
                  </a:lnTo>
                  <a:lnTo>
                    <a:pt x="508" y="118"/>
                  </a:lnTo>
                  <a:lnTo>
                    <a:pt x="528" y="88"/>
                  </a:lnTo>
                  <a:lnTo>
                    <a:pt x="504" y="88"/>
                  </a:lnTo>
                  <a:lnTo>
                    <a:pt x="510" y="54"/>
                  </a:lnTo>
                  <a:lnTo>
                    <a:pt x="484" y="58"/>
                  </a:lnTo>
                  <a:lnTo>
                    <a:pt x="504" y="22"/>
                  </a:lnTo>
                  <a:lnTo>
                    <a:pt x="488" y="0"/>
                  </a:lnTo>
                  <a:lnTo>
                    <a:pt x="1170" y="60"/>
                  </a:lnTo>
                  <a:lnTo>
                    <a:pt x="1806" y="104"/>
                  </a:lnTo>
                  <a:lnTo>
                    <a:pt x="1862" y="136"/>
                  </a:lnTo>
                  <a:lnTo>
                    <a:pt x="2202" y="144"/>
                  </a:lnTo>
                  <a:lnTo>
                    <a:pt x="2214" y="172"/>
                  </a:lnTo>
                  <a:lnTo>
                    <a:pt x="2186" y="200"/>
                  </a:lnTo>
                  <a:lnTo>
                    <a:pt x="2210" y="232"/>
                  </a:lnTo>
                  <a:lnTo>
                    <a:pt x="2226" y="288"/>
                  </a:lnTo>
                  <a:lnTo>
                    <a:pt x="2210" y="336"/>
                  </a:lnTo>
                  <a:lnTo>
                    <a:pt x="2158" y="364"/>
                  </a:lnTo>
                  <a:lnTo>
                    <a:pt x="2102" y="432"/>
                  </a:lnTo>
                  <a:lnTo>
                    <a:pt x="2050" y="576"/>
                  </a:lnTo>
                  <a:lnTo>
                    <a:pt x="2046" y="696"/>
                  </a:lnTo>
                  <a:lnTo>
                    <a:pt x="2022" y="792"/>
                  </a:lnTo>
                  <a:lnTo>
                    <a:pt x="2066" y="820"/>
                  </a:lnTo>
                  <a:lnTo>
                    <a:pt x="2082" y="848"/>
                  </a:lnTo>
                  <a:lnTo>
                    <a:pt x="2106" y="872"/>
                  </a:lnTo>
                  <a:lnTo>
                    <a:pt x="2114" y="924"/>
                  </a:lnTo>
                  <a:lnTo>
                    <a:pt x="2106" y="964"/>
                  </a:lnTo>
                  <a:lnTo>
                    <a:pt x="2158" y="984"/>
                  </a:lnTo>
                  <a:lnTo>
                    <a:pt x="2106" y="1020"/>
                  </a:lnTo>
                  <a:lnTo>
                    <a:pt x="2110" y="1044"/>
                  </a:lnTo>
                  <a:lnTo>
                    <a:pt x="2118" y="1092"/>
                  </a:lnTo>
                  <a:lnTo>
                    <a:pt x="2094" y="1440"/>
                  </a:lnTo>
                  <a:lnTo>
                    <a:pt x="1998" y="1464"/>
                  </a:lnTo>
                  <a:lnTo>
                    <a:pt x="1830" y="1516"/>
                  </a:lnTo>
                  <a:lnTo>
                    <a:pt x="1742" y="1532"/>
                  </a:lnTo>
                  <a:lnTo>
                    <a:pt x="1626" y="1544"/>
                  </a:lnTo>
                  <a:lnTo>
                    <a:pt x="1404" y="1607"/>
                  </a:lnTo>
                  <a:lnTo>
                    <a:pt x="1296" y="1634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Text Box 256"/>
            <p:cNvSpPr txBox="1">
              <a:spLocks noChangeArrowheads="1"/>
            </p:cNvSpPr>
            <p:nvPr/>
          </p:nvSpPr>
          <p:spPr bwMode="auto">
            <a:xfrm>
              <a:off x="6011446" y="4204973"/>
              <a:ext cx="207963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Hart</a:t>
              </a:r>
            </a:p>
          </p:txBody>
        </p:sp>
        <p:sp>
          <p:nvSpPr>
            <p:cNvPr id="3329" name="Freeform 257"/>
            <p:cNvSpPr>
              <a:spLocks/>
            </p:cNvSpPr>
            <p:nvPr/>
          </p:nvSpPr>
          <p:spPr bwMode="auto">
            <a:xfrm>
              <a:off x="5803901" y="4433889"/>
              <a:ext cx="466725" cy="668337"/>
            </a:xfrm>
            <a:custGeom>
              <a:avLst/>
              <a:gdLst/>
              <a:ahLst/>
              <a:cxnLst>
                <a:cxn ang="0">
                  <a:pos x="1841" y="315"/>
                </a:cxn>
                <a:cxn ang="0">
                  <a:pos x="1760" y="156"/>
                </a:cxn>
                <a:cxn ang="0">
                  <a:pos x="1844" y="78"/>
                </a:cxn>
                <a:cxn ang="0">
                  <a:pos x="1808" y="3"/>
                </a:cxn>
                <a:cxn ang="0">
                  <a:pos x="1508" y="72"/>
                </a:cxn>
                <a:cxn ang="0">
                  <a:pos x="1196" y="111"/>
                </a:cxn>
                <a:cxn ang="0">
                  <a:pos x="863" y="78"/>
                </a:cxn>
                <a:cxn ang="0">
                  <a:pos x="647" y="39"/>
                </a:cxn>
                <a:cxn ang="0">
                  <a:pos x="518" y="24"/>
                </a:cxn>
                <a:cxn ang="0">
                  <a:pos x="440" y="627"/>
                </a:cxn>
                <a:cxn ang="0">
                  <a:pos x="98" y="1155"/>
                </a:cxn>
                <a:cxn ang="0">
                  <a:pos x="8" y="1296"/>
                </a:cxn>
                <a:cxn ang="0">
                  <a:pos x="36" y="1312"/>
                </a:cxn>
                <a:cxn ang="0">
                  <a:pos x="90" y="1308"/>
                </a:cxn>
                <a:cxn ang="0">
                  <a:pos x="74" y="1366"/>
                </a:cxn>
                <a:cxn ang="0">
                  <a:pos x="26" y="1394"/>
                </a:cxn>
                <a:cxn ang="0">
                  <a:pos x="80" y="1438"/>
                </a:cxn>
                <a:cxn ang="0">
                  <a:pos x="128" y="1424"/>
                </a:cxn>
                <a:cxn ang="0">
                  <a:pos x="134" y="1386"/>
                </a:cxn>
                <a:cxn ang="0">
                  <a:pos x="142" y="1328"/>
                </a:cxn>
                <a:cxn ang="0">
                  <a:pos x="210" y="1308"/>
                </a:cxn>
                <a:cxn ang="0">
                  <a:pos x="192" y="1360"/>
                </a:cxn>
                <a:cxn ang="0">
                  <a:pos x="206" y="1440"/>
                </a:cxn>
                <a:cxn ang="0">
                  <a:pos x="170" y="1468"/>
                </a:cxn>
                <a:cxn ang="0">
                  <a:pos x="192" y="1516"/>
                </a:cxn>
                <a:cxn ang="0">
                  <a:pos x="254" y="1498"/>
                </a:cxn>
                <a:cxn ang="0">
                  <a:pos x="292" y="1576"/>
                </a:cxn>
                <a:cxn ang="0">
                  <a:pos x="338" y="1672"/>
                </a:cxn>
                <a:cxn ang="0">
                  <a:pos x="370" y="1628"/>
                </a:cxn>
                <a:cxn ang="0">
                  <a:pos x="328" y="1570"/>
                </a:cxn>
                <a:cxn ang="0">
                  <a:pos x="354" y="1498"/>
                </a:cxn>
                <a:cxn ang="0">
                  <a:pos x="414" y="1478"/>
                </a:cxn>
                <a:cxn ang="0">
                  <a:pos x="506" y="1466"/>
                </a:cxn>
                <a:cxn ang="0">
                  <a:pos x="494" y="1510"/>
                </a:cxn>
                <a:cxn ang="0">
                  <a:pos x="456" y="1546"/>
                </a:cxn>
                <a:cxn ang="0">
                  <a:pos x="498" y="1598"/>
                </a:cxn>
                <a:cxn ang="0">
                  <a:pos x="462" y="1620"/>
                </a:cxn>
                <a:cxn ang="0">
                  <a:pos x="474" y="1678"/>
                </a:cxn>
                <a:cxn ang="0">
                  <a:pos x="468" y="1750"/>
                </a:cxn>
                <a:cxn ang="0">
                  <a:pos x="548" y="1822"/>
                </a:cxn>
                <a:cxn ang="0">
                  <a:pos x="526" y="1868"/>
                </a:cxn>
                <a:cxn ang="0">
                  <a:pos x="513" y="1947"/>
                </a:cxn>
                <a:cxn ang="0">
                  <a:pos x="488" y="1982"/>
                </a:cxn>
                <a:cxn ang="0">
                  <a:pos x="538" y="1972"/>
                </a:cxn>
                <a:cxn ang="0">
                  <a:pos x="602" y="2000"/>
                </a:cxn>
                <a:cxn ang="0">
                  <a:pos x="560" y="2050"/>
                </a:cxn>
                <a:cxn ang="0">
                  <a:pos x="632" y="2068"/>
                </a:cxn>
                <a:cxn ang="0">
                  <a:pos x="616" y="2128"/>
                </a:cxn>
                <a:cxn ang="0">
                  <a:pos x="570" y="2168"/>
                </a:cxn>
                <a:cxn ang="0">
                  <a:pos x="634" y="2202"/>
                </a:cxn>
                <a:cxn ang="0">
                  <a:pos x="662" y="2234"/>
                </a:cxn>
                <a:cxn ang="0">
                  <a:pos x="720" y="2212"/>
                </a:cxn>
                <a:cxn ang="0">
                  <a:pos x="802" y="2242"/>
                </a:cxn>
                <a:cxn ang="0">
                  <a:pos x="864" y="2316"/>
                </a:cxn>
                <a:cxn ang="0">
                  <a:pos x="902" y="2406"/>
                </a:cxn>
                <a:cxn ang="0">
                  <a:pos x="1715" y="1863"/>
                </a:cxn>
                <a:cxn ang="0">
                  <a:pos x="1826" y="1803"/>
                </a:cxn>
                <a:cxn ang="0">
                  <a:pos x="1904" y="1773"/>
                </a:cxn>
                <a:cxn ang="0">
                  <a:pos x="1865" y="840"/>
                </a:cxn>
              </a:cxnLst>
              <a:rect l="0" t="0" r="r" b="b"/>
              <a:pathLst>
                <a:path w="1937" h="2406">
                  <a:moveTo>
                    <a:pt x="1844" y="747"/>
                  </a:moveTo>
                  <a:lnTo>
                    <a:pt x="1841" y="315"/>
                  </a:lnTo>
                  <a:lnTo>
                    <a:pt x="1775" y="300"/>
                  </a:lnTo>
                  <a:lnTo>
                    <a:pt x="1760" y="156"/>
                  </a:lnTo>
                  <a:lnTo>
                    <a:pt x="1820" y="114"/>
                  </a:lnTo>
                  <a:lnTo>
                    <a:pt x="1844" y="78"/>
                  </a:lnTo>
                  <a:lnTo>
                    <a:pt x="1880" y="0"/>
                  </a:lnTo>
                  <a:lnTo>
                    <a:pt x="1808" y="3"/>
                  </a:lnTo>
                  <a:lnTo>
                    <a:pt x="1679" y="24"/>
                  </a:lnTo>
                  <a:lnTo>
                    <a:pt x="1508" y="72"/>
                  </a:lnTo>
                  <a:lnTo>
                    <a:pt x="1334" y="114"/>
                  </a:lnTo>
                  <a:lnTo>
                    <a:pt x="1196" y="111"/>
                  </a:lnTo>
                  <a:lnTo>
                    <a:pt x="1034" y="102"/>
                  </a:lnTo>
                  <a:lnTo>
                    <a:pt x="863" y="78"/>
                  </a:lnTo>
                  <a:lnTo>
                    <a:pt x="761" y="69"/>
                  </a:lnTo>
                  <a:lnTo>
                    <a:pt x="647" y="39"/>
                  </a:lnTo>
                  <a:lnTo>
                    <a:pt x="572" y="36"/>
                  </a:lnTo>
                  <a:lnTo>
                    <a:pt x="518" y="24"/>
                  </a:lnTo>
                  <a:lnTo>
                    <a:pt x="503" y="135"/>
                  </a:lnTo>
                  <a:lnTo>
                    <a:pt x="440" y="627"/>
                  </a:lnTo>
                  <a:lnTo>
                    <a:pt x="275" y="591"/>
                  </a:lnTo>
                  <a:lnTo>
                    <a:pt x="98" y="1155"/>
                  </a:lnTo>
                  <a:lnTo>
                    <a:pt x="68" y="1266"/>
                  </a:lnTo>
                  <a:lnTo>
                    <a:pt x="8" y="1296"/>
                  </a:lnTo>
                  <a:lnTo>
                    <a:pt x="0" y="1344"/>
                  </a:lnTo>
                  <a:lnTo>
                    <a:pt x="36" y="1312"/>
                  </a:lnTo>
                  <a:lnTo>
                    <a:pt x="60" y="1298"/>
                  </a:lnTo>
                  <a:lnTo>
                    <a:pt x="90" y="1308"/>
                  </a:lnTo>
                  <a:lnTo>
                    <a:pt x="92" y="1344"/>
                  </a:lnTo>
                  <a:lnTo>
                    <a:pt x="74" y="1366"/>
                  </a:lnTo>
                  <a:lnTo>
                    <a:pt x="52" y="1384"/>
                  </a:lnTo>
                  <a:lnTo>
                    <a:pt x="26" y="1394"/>
                  </a:lnTo>
                  <a:lnTo>
                    <a:pt x="44" y="1426"/>
                  </a:lnTo>
                  <a:lnTo>
                    <a:pt x="80" y="1438"/>
                  </a:lnTo>
                  <a:lnTo>
                    <a:pt x="118" y="1444"/>
                  </a:lnTo>
                  <a:lnTo>
                    <a:pt x="128" y="1424"/>
                  </a:lnTo>
                  <a:lnTo>
                    <a:pt x="146" y="1404"/>
                  </a:lnTo>
                  <a:lnTo>
                    <a:pt x="134" y="1386"/>
                  </a:lnTo>
                  <a:lnTo>
                    <a:pt x="130" y="1358"/>
                  </a:lnTo>
                  <a:lnTo>
                    <a:pt x="142" y="1328"/>
                  </a:lnTo>
                  <a:lnTo>
                    <a:pt x="162" y="1312"/>
                  </a:lnTo>
                  <a:lnTo>
                    <a:pt x="210" y="1308"/>
                  </a:lnTo>
                  <a:lnTo>
                    <a:pt x="202" y="1344"/>
                  </a:lnTo>
                  <a:lnTo>
                    <a:pt x="192" y="1360"/>
                  </a:lnTo>
                  <a:lnTo>
                    <a:pt x="178" y="1414"/>
                  </a:lnTo>
                  <a:lnTo>
                    <a:pt x="206" y="1440"/>
                  </a:lnTo>
                  <a:lnTo>
                    <a:pt x="212" y="1470"/>
                  </a:lnTo>
                  <a:lnTo>
                    <a:pt x="170" y="1468"/>
                  </a:lnTo>
                  <a:lnTo>
                    <a:pt x="158" y="1492"/>
                  </a:lnTo>
                  <a:lnTo>
                    <a:pt x="192" y="1516"/>
                  </a:lnTo>
                  <a:lnTo>
                    <a:pt x="222" y="1500"/>
                  </a:lnTo>
                  <a:lnTo>
                    <a:pt x="254" y="1498"/>
                  </a:lnTo>
                  <a:lnTo>
                    <a:pt x="272" y="1532"/>
                  </a:lnTo>
                  <a:lnTo>
                    <a:pt x="292" y="1576"/>
                  </a:lnTo>
                  <a:lnTo>
                    <a:pt x="320" y="1630"/>
                  </a:lnTo>
                  <a:lnTo>
                    <a:pt x="338" y="1672"/>
                  </a:lnTo>
                  <a:lnTo>
                    <a:pt x="366" y="1670"/>
                  </a:lnTo>
                  <a:lnTo>
                    <a:pt x="370" y="1628"/>
                  </a:lnTo>
                  <a:lnTo>
                    <a:pt x="342" y="1600"/>
                  </a:lnTo>
                  <a:lnTo>
                    <a:pt x="328" y="1570"/>
                  </a:lnTo>
                  <a:lnTo>
                    <a:pt x="334" y="1534"/>
                  </a:lnTo>
                  <a:lnTo>
                    <a:pt x="354" y="1498"/>
                  </a:lnTo>
                  <a:lnTo>
                    <a:pt x="374" y="1474"/>
                  </a:lnTo>
                  <a:lnTo>
                    <a:pt x="414" y="1478"/>
                  </a:lnTo>
                  <a:lnTo>
                    <a:pt x="466" y="1462"/>
                  </a:lnTo>
                  <a:lnTo>
                    <a:pt x="506" y="1466"/>
                  </a:lnTo>
                  <a:lnTo>
                    <a:pt x="514" y="1498"/>
                  </a:lnTo>
                  <a:lnTo>
                    <a:pt x="494" y="1510"/>
                  </a:lnTo>
                  <a:lnTo>
                    <a:pt x="452" y="1512"/>
                  </a:lnTo>
                  <a:lnTo>
                    <a:pt x="456" y="1546"/>
                  </a:lnTo>
                  <a:lnTo>
                    <a:pt x="462" y="1578"/>
                  </a:lnTo>
                  <a:lnTo>
                    <a:pt x="498" y="1598"/>
                  </a:lnTo>
                  <a:lnTo>
                    <a:pt x="490" y="1622"/>
                  </a:lnTo>
                  <a:lnTo>
                    <a:pt x="462" y="1620"/>
                  </a:lnTo>
                  <a:lnTo>
                    <a:pt x="464" y="1654"/>
                  </a:lnTo>
                  <a:lnTo>
                    <a:pt x="474" y="1678"/>
                  </a:lnTo>
                  <a:lnTo>
                    <a:pt x="458" y="1702"/>
                  </a:lnTo>
                  <a:lnTo>
                    <a:pt x="468" y="1750"/>
                  </a:lnTo>
                  <a:lnTo>
                    <a:pt x="498" y="1782"/>
                  </a:lnTo>
                  <a:lnTo>
                    <a:pt x="548" y="1822"/>
                  </a:lnTo>
                  <a:lnTo>
                    <a:pt x="564" y="1862"/>
                  </a:lnTo>
                  <a:lnTo>
                    <a:pt x="526" y="1868"/>
                  </a:lnTo>
                  <a:lnTo>
                    <a:pt x="504" y="1910"/>
                  </a:lnTo>
                  <a:lnTo>
                    <a:pt x="513" y="1947"/>
                  </a:lnTo>
                  <a:lnTo>
                    <a:pt x="492" y="1952"/>
                  </a:lnTo>
                  <a:lnTo>
                    <a:pt x="488" y="1982"/>
                  </a:lnTo>
                  <a:lnTo>
                    <a:pt x="494" y="1994"/>
                  </a:lnTo>
                  <a:lnTo>
                    <a:pt x="538" y="1972"/>
                  </a:lnTo>
                  <a:lnTo>
                    <a:pt x="600" y="1974"/>
                  </a:lnTo>
                  <a:lnTo>
                    <a:pt x="602" y="2000"/>
                  </a:lnTo>
                  <a:lnTo>
                    <a:pt x="578" y="2006"/>
                  </a:lnTo>
                  <a:lnTo>
                    <a:pt x="560" y="2050"/>
                  </a:lnTo>
                  <a:lnTo>
                    <a:pt x="604" y="2046"/>
                  </a:lnTo>
                  <a:lnTo>
                    <a:pt x="632" y="2068"/>
                  </a:lnTo>
                  <a:lnTo>
                    <a:pt x="656" y="2116"/>
                  </a:lnTo>
                  <a:lnTo>
                    <a:pt x="616" y="2128"/>
                  </a:lnTo>
                  <a:lnTo>
                    <a:pt x="580" y="2134"/>
                  </a:lnTo>
                  <a:lnTo>
                    <a:pt x="570" y="2168"/>
                  </a:lnTo>
                  <a:lnTo>
                    <a:pt x="606" y="2176"/>
                  </a:lnTo>
                  <a:lnTo>
                    <a:pt x="634" y="2202"/>
                  </a:lnTo>
                  <a:lnTo>
                    <a:pt x="640" y="2224"/>
                  </a:lnTo>
                  <a:lnTo>
                    <a:pt x="662" y="2234"/>
                  </a:lnTo>
                  <a:lnTo>
                    <a:pt x="678" y="2206"/>
                  </a:lnTo>
                  <a:lnTo>
                    <a:pt x="720" y="2212"/>
                  </a:lnTo>
                  <a:lnTo>
                    <a:pt x="770" y="2234"/>
                  </a:lnTo>
                  <a:lnTo>
                    <a:pt x="802" y="2242"/>
                  </a:lnTo>
                  <a:lnTo>
                    <a:pt x="834" y="2292"/>
                  </a:lnTo>
                  <a:lnTo>
                    <a:pt x="864" y="2316"/>
                  </a:lnTo>
                  <a:lnTo>
                    <a:pt x="886" y="2340"/>
                  </a:lnTo>
                  <a:lnTo>
                    <a:pt x="902" y="2406"/>
                  </a:lnTo>
                  <a:lnTo>
                    <a:pt x="1646" y="1875"/>
                  </a:lnTo>
                  <a:lnTo>
                    <a:pt x="1715" y="1863"/>
                  </a:lnTo>
                  <a:lnTo>
                    <a:pt x="1781" y="1812"/>
                  </a:lnTo>
                  <a:lnTo>
                    <a:pt x="1826" y="1803"/>
                  </a:lnTo>
                  <a:lnTo>
                    <a:pt x="1874" y="1791"/>
                  </a:lnTo>
                  <a:lnTo>
                    <a:pt x="1904" y="1773"/>
                  </a:lnTo>
                  <a:lnTo>
                    <a:pt x="1937" y="1764"/>
                  </a:lnTo>
                  <a:lnTo>
                    <a:pt x="1865" y="840"/>
                  </a:lnTo>
                  <a:lnTo>
                    <a:pt x="1844" y="747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Text Box 258"/>
            <p:cNvSpPr txBox="1">
              <a:spLocks noChangeArrowheads="1"/>
            </p:cNvSpPr>
            <p:nvPr/>
          </p:nvSpPr>
          <p:spPr bwMode="auto">
            <a:xfrm>
              <a:off x="5958045" y="4743297"/>
              <a:ext cx="25400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Barren</a:t>
              </a:r>
            </a:p>
          </p:txBody>
        </p:sp>
        <p:sp>
          <p:nvSpPr>
            <p:cNvPr id="3331" name="Freeform 259"/>
            <p:cNvSpPr>
              <a:spLocks/>
            </p:cNvSpPr>
            <p:nvPr/>
          </p:nvSpPr>
          <p:spPr bwMode="auto">
            <a:xfrm>
              <a:off x="5186364" y="4873625"/>
              <a:ext cx="388937" cy="376238"/>
            </a:xfrm>
            <a:custGeom>
              <a:avLst/>
              <a:gdLst/>
              <a:ahLst/>
              <a:cxnLst>
                <a:cxn ang="0">
                  <a:pos x="912" y="1356"/>
                </a:cxn>
                <a:cxn ang="0">
                  <a:pos x="942" y="1314"/>
                </a:cxn>
                <a:cxn ang="0">
                  <a:pos x="972" y="1266"/>
                </a:cxn>
                <a:cxn ang="0">
                  <a:pos x="1128" y="1230"/>
                </a:cxn>
                <a:cxn ang="0">
                  <a:pos x="1548" y="1218"/>
                </a:cxn>
                <a:cxn ang="0">
                  <a:pos x="1548" y="1182"/>
                </a:cxn>
                <a:cxn ang="0">
                  <a:pos x="1536" y="1146"/>
                </a:cxn>
                <a:cxn ang="0">
                  <a:pos x="1512" y="1104"/>
                </a:cxn>
                <a:cxn ang="0">
                  <a:pos x="1542" y="1080"/>
                </a:cxn>
                <a:cxn ang="0">
                  <a:pos x="1522" y="1046"/>
                </a:cxn>
                <a:cxn ang="0">
                  <a:pos x="1554" y="1030"/>
                </a:cxn>
                <a:cxn ang="0">
                  <a:pos x="1550" y="998"/>
                </a:cxn>
                <a:cxn ang="0">
                  <a:pos x="1542" y="978"/>
                </a:cxn>
                <a:cxn ang="0">
                  <a:pos x="1558" y="946"/>
                </a:cxn>
                <a:cxn ang="0">
                  <a:pos x="1566" y="922"/>
                </a:cxn>
                <a:cxn ang="0">
                  <a:pos x="1546" y="906"/>
                </a:cxn>
                <a:cxn ang="0">
                  <a:pos x="1570" y="882"/>
                </a:cxn>
                <a:cxn ang="0">
                  <a:pos x="1558" y="866"/>
                </a:cxn>
                <a:cxn ang="0">
                  <a:pos x="1566" y="834"/>
                </a:cxn>
                <a:cxn ang="0">
                  <a:pos x="1554" y="810"/>
                </a:cxn>
                <a:cxn ang="0">
                  <a:pos x="1566" y="778"/>
                </a:cxn>
                <a:cxn ang="0">
                  <a:pos x="1574" y="742"/>
                </a:cxn>
                <a:cxn ang="0">
                  <a:pos x="1574" y="670"/>
                </a:cxn>
                <a:cxn ang="0">
                  <a:pos x="1582" y="562"/>
                </a:cxn>
                <a:cxn ang="0">
                  <a:pos x="1606" y="394"/>
                </a:cxn>
                <a:cxn ang="0">
                  <a:pos x="802" y="286"/>
                </a:cxn>
                <a:cxn ang="0">
                  <a:pos x="672" y="0"/>
                </a:cxn>
                <a:cxn ang="0">
                  <a:pos x="528" y="0"/>
                </a:cxn>
                <a:cxn ang="0">
                  <a:pos x="456" y="66"/>
                </a:cxn>
                <a:cxn ang="0">
                  <a:pos x="390" y="138"/>
                </a:cxn>
                <a:cxn ang="0">
                  <a:pos x="318" y="216"/>
                </a:cxn>
                <a:cxn ang="0">
                  <a:pos x="276" y="378"/>
                </a:cxn>
                <a:cxn ang="0">
                  <a:pos x="246" y="462"/>
                </a:cxn>
                <a:cxn ang="0">
                  <a:pos x="174" y="552"/>
                </a:cxn>
                <a:cxn ang="0">
                  <a:pos x="102" y="720"/>
                </a:cxn>
                <a:cxn ang="0">
                  <a:pos x="54" y="870"/>
                </a:cxn>
                <a:cxn ang="0">
                  <a:pos x="60" y="1014"/>
                </a:cxn>
                <a:cxn ang="0">
                  <a:pos x="0" y="1236"/>
                </a:cxn>
                <a:cxn ang="0">
                  <a:pos x="768" y="1224"/>
                </a:cxn>
                <a:cxn ang="0">
                  <a:pos x="912" y="1356"/>
                </a:cxn>
              </a:cxnLst>
              <a:rect l="0" t="0" r="r" b="b"/>
              <a:pathLst>
                <a:path w="1606" h="1356">
                  <a:moveTo>
                    <a:pt x="912" y="1356"/>
                  </a:moveTo>
                  <a:lnTo>
                    <a:pt x="942" y="1314"/>
                  </a:lnTo>
                  <a:lnTo>
                    <a:pt x="972" y="1266"/>
                  </a:lnTo>
                  <a:lnTo>
                    <a:pt x="1128" y="1230"/>
                  </a:lnTo>
                  <a:lnTo>
                    <a:pt x="1548" y="1218"/>
                  </a:lnTo>
                  <a:lnTo>
                    <a:pt x="1548" y="1182"/>
                  </a:lnTo>
                  <a:lnTo>
                    <a:pt x="1536" y="1146"/>
                  </a:lnTo>
                  <a:lnTo>
                    <a:pt x="1512" y="1104"/>
                  </a:lnTo>
                  <a:lnTo>
                    <a:pt x="1542" y="1080"/>
                  </a:lnTo>
                  <a:lnTo>
                    <a:pt x="1522" y="1046"/>
                  </a:lnTo>
                  <a:lnTo>
                    <a:pt x="1554" y="1030"/>
                  </a:lnTo>
                  <a:lnTo>
                    <a:pt x="1550" y="998"/>
                  </a:lnTo>
                  <a:lnTo>
                    <a:pt x="1542" y="978"/>
                  </a:lnTo>
                  <a:lnTo>
                    <a:pt x="1558" y="946"/>
                  </a:lnTo>
                  <a:lnTo>
                    <a:pt x="1566" y="922"/>
                  </a:lnTo>
                  <a:lnTo>
                    <a:pt x="1546" y="906"/>
                  </a:lnTo>
                  <a:lnTo>
                    <a:pt x="1570" y="882"/>
                  </a:lnTo>
                  <a:lnTo>
                    <a:pt x="1558" y="866"/>
                  </a:lnTo>
                  <a:lnTo>
                    <a:pt x="1566" y="834"/>
                  </a:lnTo>
                  <a:lnTo>
                    <a:pt x="1554" y="810"/>
                  </a:lnTo>
                  <a:lnTo>
                    <a:pt x="1566" y="778"/>
                  </a:lnTo>
                  <a:lnTo>
                    <a:pt x="1574" y="742"/>
                  </a:lnTo>
                  <a:lnTo>
                    <a:pt x="1574" y="670"/>
                  </a:lnTo>
                  <a:lnTo>
                    <a:pt x="1582" y="562"/>
                  </a:lnTo>
                  <a:lnTo>
                    <a:pt x="1606" y="394"/>
                  </a:lnTo>
                  <a:lnTo>
                    <a:pt x="802" y="286"/>
                  </a:lnTo>
                  <a:lnTo>
                    <a:pt x="672" y="0"/>
                  </a:lnTo>
                  <a:lnTo>
                    <a:pt x="528" y="0"/>
                  </a:lnTo>
                  <a:lnTo>
                    <a:pt x="456" y="66"/>
                  </a:lnTo>
                  <a:lnTo>
                    <a:pt x="390" y="138"/>
                  </a:lnTo>
                  <a:lnTo>
                    <a:pt x="318" y="216"/>
                  </a:lnTo>
                  <a:lnTo>
                    <a:pt x="276" y="378"/>
                  </a:lnTo>
                  <a:lnTo>
                    <a:pt x="246" y="462"/>
                  </a:lnTo>
                  <a:lnTo>
                    <a:pt x="174" y="552"/>
                  </a:lnTo>
                  <a:lnTo>
                    <a:pt x="102" y="720"/>
                  </a:lnTo>
                  <a:lnTo>
                    <a:pt x="54" y="870"/>
                  </a:lnTo>
                  <a:lnTo>
                    <a:pt x="60" y="1014"/>
                  </a:lnTo>
                  <a:lnTo>
                    <a:pt x="0" y="1236"/>
                  </a:lnTo>
                  <a:lnTo>
                    <a:pt x="768" y="1224"/>
                  </a:lnTo>
                  <a:lnTo>
                    <a:pt x="912" y="135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Text Box 260"/>
            <p:cNvSpPr txBox="1">
              <a:spLocks noChangeArrowheads="1"/>
            </p:cNvSpPr>
            <p:nvPr/>
          </p:nvSpPr>
          <p:spPr bwMode="auto">
            <a:xfrm rot="20280413">
              <a:off x="5216858" y="4999682"/>
              <a:ext cx="34925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Simpson</a:t>
              </a:r>
            </a:p>
          </p:txBody>
        </p:sp>
        <p:sp>
          <p:nvSpPr>
            <p:cNvPr id="3333" name="Freeform 261"/>
            <p:cNvSpPr>
              <a:spLocks/>
            </p:cNvSpPr>
            <p:nvPr/>
          </p:nvSpPr>
          <p:spPr bwMode="auto">
            <a:xfrm>
              <a:off x="4878388" y="4583113"/>
              <a:ext cx="469900" cy="647700"/>
            </a:xfrm>
            <a:custGeom>
              <a:avLst/>
              <a:gdLst/>
              <a:ahLst/>
              <a:cxnLst>
                <a:cxn ang="0">
                  <a:pos x="0" y="1794"/>
                </a:cxn>
                <a:cxn ang="0">
                  <a:pos x="42" y="1662"/>
                </a:cxn>
                <a:cxn ang="0">
                  <a:pos x="42" y="1608"/>
                </a:cxn>
                <a:cxn ang="0">
                  <a:pos x="0" y="1512"/>
                </a:cxn>
                <a:cxn ang="0">
                  <a:pos x="24" y="84"/>
                </a:cxn>
                <a:cxn ang="0">
                  <a:pos x="390" y="0"/>
                </a:cxn>
                <a:cxn ang="0">
                  <a:pos x="516" y="30"/>
                </a:cxn>
                <a:cxn ang="0">
                  <a:pos x="960" y="114"/>
                </a:cxn>
                <a:cxn ang="0">
                  <a:pos x="1680" y="408"/>
                </a:cxn>
                <a:cxn ang="0">
                  <a:pos x="1950" y="1050"/>
                </a:cxn>
                <a:cxn ang="0">
                  <a:pos x="1806" y="1050"/>
                </a:cxn>
                <a:cxn ang="0">
                  <a:pos x="1734" y="1116"/>
                </a:cxn>
                <a:cxn ang="0">
                  <a:pos x="1668" y="1188"/>
                </a:cxn>
                <a:cxn ang="0">
                  <a:pos x="1596" y="1266"/>
                </a:cxn>
                <a:cxn ang="0">
                  <a:pos x="1554" y="1428"/>
                </a:cxn>
                <a:cxn ang="0">
                  <a:pos x="1524" y="1512"/>
                </a:cxn>
                <a:cxn ang="0">
                  <a:pos x="1452" y="1602"/>
                </a:cxn>
                <a:cxn ang="0">
                  <a:pos x="1380" y="1770"/>
                </a:cxn>
                <a:cxn ang="0">
                  <a:pos x="1332" y="1920"/>
                </a:cxn>
                <a:cxn ang="0">
                  <a:pos x="1338" y="2064"/>
                </a:cxn>
                <a:cxn ang="0">
                  <a:pos x="1278" y="2286"/>
                </a:cxn>
                <a:cxn ang="0">
                  <a:pos x="6" y="2328"/>
                </a:cxn>
                <a:cxn ang="0">
                  <a:pos x="0" y="1794"/>
                </a:cxn>
              </a:cxnLst>
              <a:rect l="0" t="0" r="r" b="b"/>
              <a:pathLst>
                <a:path w="1950" h="2328">
                  <a:moveTo>
                    <a:pt x="0" y="1794"/>
                  </a:moveTo>
                  <a:lnTo>
                    <a:pt x="42" y="1662"/>
                  </a:lnTo>
                  <a:lnTo>
                    <a:pt x="42" y="1608"/>
                  </a:lnTo>
                  <a:lnTo>
                    <a:pt x="0" y="1512"/>
                  </a:lnTo>
                  <a:lnTo>
                    <a:pt x="24" y="84"/>
                  </a:lnTo>
                  <a:lnTo>
                    <a:pt x="390" y="0"/>
                  </a:lnTo>
                  <a:lnTo>
                    <a:pt x="516" y="30"/>
                  </a:lnTo>
                  <a:lnTo>
                    <a:pt x="960" y="114"/>
                  </a:lnTo>
                  <a:lnTo>
                    <a:pt x="1680" y="408"/>
                  </a:lnTo>
                  <a:lnTo>
                    <a:pt x="1950" y="1050"/>
                  </a:lnTo>
                  <a:lnTo>
                    <a:pt x="1806" y="1050"/>
                  </a:lnTo>
                  <a:lnTo>
                    <a:pt x="1734" y="1116"/>
                  </a:lnTo>
                  <a:lnTo>
                    <a:pt x="1668" y="1188"/>
                  </a:lnTo>
                  <a:lnTo>
                    <a:pt x="1596" y="1266"/>
                  </a:lnTo>
                  <a:lnTo>
                    <a:pt x="1554" y="1428"/>
                  </a:lnTo>
                  <a:lnTo>
                    <a:pt x="1524" y="1512"/>
                  </a:lnTo>
                  <a:lnTo>
                    <a:pt x="1452" y="1602"/>
                  </a:lnTo>
                  <a:lnTo>
                    <a:pt x="1380" y="1770"/>
                  </a:lnTo>
                  <a:lnTo>
                    <a:pt x="1332" y="1920"/>
                  </a:lnTo>
                  <a:lnTo>
                    <a:pt x="1338" y="2064"/>
                  </a:lnTo>
                  <a:lnTo>
                    <a:pt x="1278" y="2286"/>
                  </a:lnTo>
                  <a:lnTo>
                    <a:pt x="6" y="2328"/>
                  </a:lnTo>
                  <a:lnTo>
                    <a:pt x="0" y="1794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Text Box 262"/>
            <p:cNvSpPr txBox="1">
              <a:spLocks noChangeArrowheads="1"/>
            </p:cNvSpPr>
            <p:nvPr/>
          </p:nvSpPr>
          <p:spPr bwMode="auto">
            <a:xfrm>
              <a:off x="4959351" y="4749800"/>
              <a:ext cx="23812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Logan</a:t>
              </a:r>
            </a:p>
          </p:txBody>
        </p:sp>
        <p:sp>
          <p:nvSpPr>
            <p:cNvPr id="3335" name="Freeform 263"/>
            <p:cNvSpPr>
              <a:spLocks/>
            </p:cNvSpPr>
            <p:nvPr/>
          </p:nvSpPr>
          <p:spPr bwMode="auto">
            <a:xfrm>
              <a:off x="4999039" y="4099931"/>
              <a:ext cx="566737" cy="593725"/>
            </a:xfrm>
            <a:custGeom>
              <a:avLst/>
              <a:gdLst/>
              <a:ahLst/>
              <a:cxnLst>
                <a:cxn ang="0">
                  <a:pos x="1650" y="1164"/>
                </a:cxn>
                <a:cxn ang="0">
                  <a:pos x="1734" y="1194"/>
                </a:cxn>
                <a:cxn ang="0">
                  <a:pos x="1806" y="1176"/>
                </a:cxn>
                <a:cxn ang="0">
                  <a:pos x="1908" y="1134"/>
                </a:cxn>
                <a:cxn ang="0">
                  <a:pos x="1992" y="1152"/>
                </a:cxn>
                <a:cxn ang="0">
                  <a:pos x="2052" y="1242"/>
                </a:cxn>
                <a:cxn ang="0">
                  <a:pos x="2112" y="1332"/>
                </a:cxn>
                <a:cxn ang="0">
                  <a:pos x="2172" y="1266"/>
                </a:cxn>
                <a:cxn ang="0">
                  <a:pos x="2238" y="1284"/>
                </a:cxn>
                <a:cxn ang="0">
                  <a:pos x="2322" y="1308"/>
                </a:cxn>
                <a:cxn ang="0">
                  <a:pos x="2346" y="1224"/>
                </a:cxn>
                <a:cxn ang="0">
                  <a:pos x="1452" y="0"/>
                </a:cxn>
                <a:cxn ang="0">
                  <a:pos x="732" y="456"/>
                </a:cxn>
                <a:cxn ang="0">
                  <a:pos x="708" y="384"/>
                </a:cxn>
                <a:cxn ang="0">
                  <a:pos x="564" y="360"/>
                </a:cxn>
                <a:cxn ang="0">
                  <a:pos x="540" y="468"/>
                </a:cxn>
                <a:cxn ang="0">
                  <a:pos x="594" y="570"/>
                </a:cxn>
                <a:cxn ang="0">
                  <a:pos x="522" y="564"/>
                </a:cxn>
                <a:cxn ang="0">
                  <a:pos x="486" y="648"/>
                </a:cxn>
                <a:cxn ang="0">
                  <a:pos x="414" y="744"/>
                </a:cxn>
                <a:cxn ang="0">
                  <a:pos x="372" y="774"/>
                </a:cxn>
                <a:cxn ang="0">
                  <a:pos x="252" y="900"/>
                </a:cxn>
                <a:cxn ang="0">
                  <a:pos x="206" y="986"/>
                </a:cxn>
                <a:cxn ang="0">
                  <a:pos x="234" y="1046"/>
                </a:cxn>
                <a:cxn ang="0">
                  <a:pos x="162" y="1062"/>
                </a:cxn>
                <a:cxn ang="0">
                  <a:pos x="174" y="1110"/>
                </a:cxn>
                <a:cxn ang="0">
                  <a:pos x="202" y="1150"/>
                </a:cxn>
                <a:cxn ang="0">
                  <a:pos x="218" y="1182"/>
                </a:cxn>
                <a:cxn ang="0">
                  <a:pos x="166" y="1178"/>
                </a:cxn>
                <a:cxn ang="0">
                  <a:pos x="102" y="1174"/>
                </a:cxn>
                <a:cxn ang="0">
                  <a:pos x="102" y="1254"/>
                </a:cxn>
                <a:cxn ang="0">
                  <a:pos x="78" y="1346"/>
                </a:cxn>
                <a:cxn ang="0">
                  <a:pos x="26" y="1402"/>
                </a:cxn>
                <a:cxn ang="0">
                  <a:pos x="102" y="1386"/>
                </a:cxn>
                <a:cxn ang="0">
                  <a:pos x="134" y="1458"/>
                </a:cxn>
                <a:cxn ang="0">
                  <a:pos x="174" y="1426"/>
                </a:cxn>
                <a:cxn ang="0">
                  <a:pos x="198" y="1486"/>
                </a:cxn>
                <a:cxn ang="0">
                  <a:pos x="258" y="1550"/>
                </a:cxn>
                <a:cxn ang="0">
                  <a:pos x="190" y="1546"/>
                </a:cxn>
                <a:cxn ang="0">
                  <a:pos x="202" y="1618"/>
                </a:cxn>
                <a:cxn ang="0">
                  <a:pos x="226" y="1674"/>
                </a:cxn>
                <a:cxn ang="0">
                  <a:pos x="118" y="1714"/>
                </a:cxn>
                <a:cxn ang="0">
                  <a:pos x="10" y="1734"/>
                </a:cxn>
                <a:cxn ang="0">
                  <a:pos x="0" y="1770"/>
                </a:cxn>
                <a:cxn ang="0">
                  <a:pos x="1176" y="2142"/>
                </a:cxn>
                <a:cxn ang="0">
                  <a:pos x="1440" y="1296"/>
                </a:cxn>
                <a:cxn ang="0">
                  <a:pos x="1392" y="1218"/>
                </a:cxn>
                <a:cxn ang="0">
                  <a:pos x="1434" y="1164"/>
                </a:cxn>
                <a:cxn ang="0">
                  <a:pos x="1548" y="1158"/>
                </a:cxn>
                <a:cxn ang="0">
                  <a:pos x="1572" y="1140"/>
                </a:cxn>
              </a:cxnLst>
              <a:rect l="0" t="0" r="r" b="b"/>
              <a:pathLst>
                <a:path w="2346" h="2142">
                  <a:moveTo>
                    <a:pt x="1620" y="1146"/>
                  </a:moveTo>
                  <a:lnTo>
                    <a:pt x="1650" y="1164"/>
                  </a:lnTo>
                  <a:lnTo>
                    <a:pt x="1674" y="1158"/>
                  </a:lnTo>
                  <a:lnTo>
                    <a:pt x="1734" y="1194"/>
                  </a:lnTo>
                  <a:lnTo>
                    <a:pt x="1758" y="1152"/>
                  </a:lnTo>
                  <a:lnTo>
                    <a:pt x="1806" y="1176"/>
                  </a:lnTo>
                  <a:lnTo>
                    <a:pt x="1830" y="1140"/>
                  </a:lnTo>
                  <a:lnTo>
                    <a:pt x="1908" y="1134"/>
                  </a:lnTo>
                  <a:lnTo>
                    <a:pt x="1944" y="1122"/>
                  </a:lnTo>
                  <a:lnTo>
                    <a:pt x="1992" y="1152"/>
                  </a:lnTo>
                  <a:lnTo>
                    <a:pt x="2004" y="1176"/>
                  </a:lnTo>
                  <a:lnTo>
                    <a:pt x="2052" y="1242"/>
                  </a:lnTo>
                  <a:lnTo>
                    <a:pt x="2070" y="1296"/>
                  </a:lnTo>
                  <a:lnTo>
                    <a:pt x="2112" y="1332"/>
                  </a:lnTo>
                  <a:lnTo>
                    <a:pt x="2184" y="1320"/>
                  </a:lnTo>
                  <a:lnTo>
                    <a:pt x="2172" y="1266"/>
                  </a:lnTo>
                  <a:lnTo>
                    <a:pt x="2190" y="1236"/>
                  </a:lnTo>
                  <a:lnTo>
                    <a:pt x="2238" y="1284"/>
                  </a:lnTo>
                  <a:lnTo>
                    <a:pt x="2286" y="1302"/>
                  </a:lnTo>
                  <a:lnTo>
                    <a:pt x="2322" y="1308"/>
                  </a:lnTo>
                  <a:lnTo>
                    <a:pt x="2316" y="1260"/>
                  </a:lnTo>
                  <a:lnTo>
                    <a:pt x="2346" y="1224"/>
                  </a:lnTo>
                  <a:lnTo>
                    <a:pt x="1980" y="180"/>
                  </a:lnTo>
                  <a:lnTo>
                    <a:pt x="1452" y="0"/>
                  </a:lnTo>
                  <a:lnTo>
                    <a:pt x="792" y="498"/>
                  </a:lnTo>
                  <a:lnTo>
                    <a:pt x="732" y="456"/>
                  </a:lnTo>
                  <a:lnTo>
                    <a:pt x="750" y="396"/>
                  </a:lnTo>
                  <a:lnTo>
                    <a:pt x="708" y="384"/>
                  </a:lnTo>
                  <a:lnTo>
                    <a:pt x="642" y="336"/>
                  </a:lnTo>
                  <a:lnTo>
                    <a:pt x="564" y="360"/>
                  </a:lnTo>
                  <a:lnTo>
                    <a:pt x="516" y="408"/>
                  </a:lnTo>
                  <a:lnTo>
                    <a:pt x="540" y="468"/>
                  </a:lnTo>
                  <a:lnTo>
                    <a:pt x="552" y="516"/>
                  </a:lnTo>
                  <a:lnTo>
                    <a:pt x="594" y="570"/>
                  </a:lnTo>
                  <a:lnTo>
                    <a:pt x="564" y="564"/>
                  </a:lnTo>
                  <a:lnTo>
                    <a:pt x="522" y="564"/>
                  </a:lnTo>
                  <a:lnTo>
                    <a:pt x="510" y="606"/>
                  </a:lnTo>
                  <a:lnTo>
                    <a:pt x="486" y="648"/>
                  </a:lnTo>
                  <a:lnTo>
                    <a:pt x="450" y="690"/>
                  </a:lnTo>
                  <a:lnTo>
                    <a:pt x="414" y="744"/>
                  </a:lnTo>
                  <a:lnTo>
                    <a:pt x="402" y="798"/>
                  </a:lnTo>
                  <a:lnTo>
                    <a:pt x="372" y="774"/>
                  </a:lnTo>
                  <a:lnTo>
                    <a:pt x="282" y="822"/>
                  </a:lnTo>
                  <a:lnTo>
                    <a:pt x="252" y="900"/>
                  </a:lnTo>
                  <a:lnTo>
                    <a:pt x="258" y="948"/>
                  </a:lnTo>
                  <a:lnTo>
                    <a:pt x="206" y="986"/>
                  </a:lnTo>
                  <a:lnTo>
                    <a:pt x="282" y="1014"/>
                  </a:lnTo>
                  <a:lnTo>
                    <a:pt x="234" y="1046"/>
                  </a:lnTo>
                  <a:lnTo>
                    <a:pt x="170" y="1010"/>
                  </a:lnTo>
                  <a:lnTo>
                    <a:pt x="162" y="1062"/>
                  </a:lnTo>
                  <a:lnTo>
                    <a:pt x="166" y="1082"/>
                  </a:lnTo>
                  <a:lnTo>
                    <a:pt x="174" y="1110"/>
                  </a:lnTo>
                  <a:lnTo>
                    <a:pt x="162" y="1126"/>
                  </a:lnTo>
                  <a:lnTo>
                    <a:pt x="202" y="1150"/>
                  </a:lnTo>
                  <a:lnTo>
                    <a:pt x="226" y="1130"/>
                  </a:lnTo>
                  <a:lnTo>
                    <a:pt x="218" y="1182"/>
                  </a:lnTo>
                  <a:lnTo>
                    <a:pt x="174" y="1190"/>
                  </a:lnTo>
                  <a:lnTo>
                    <a:pt x="166" y="1178"/>
                  </a:lnTo>
                  <a:lnTo>
                    <a:pt x="146" y="1174"/>
                  </a:lnTo>
                  <a:lnTo>
                    <a:pt x="102" y="1174"/>
                  </a:lnTo>
                  <a:lnTo>
                    <a:pt x="106" y="1218"/>
                  </a:lnTo>
                  <a:lnTo>
                    <a:pt x="102" y="1254"/>
                  </a:lnTo>
                  <a:lnTo>
                    <a:pt x="78" y="1302"/>
                  </a:lnTo>
                  <a:lnTo>
                    <a:pt x="78" y="1346"/>
                  </a:lnTo>
                  <a:lnTo>
                    <a:pt x="78" y="1370"/>
                  </a:lnTo>
                  <a:lnTo>
                    <a:pt x="26" y="1402"/>
                  </a:lnTo>
                  <a:lnTo>
                    <a:pt x="50" y="1410"/>
                  </a:lnTo>
                  <a:lnTo>
                    <a:pt x="102" y="1386"/>
                  </a:lnTo>
                  <a:lnTo>
                    <a:pt x="126" y="1406"/>
                  </a:lnTo>
                  <a:lnTo>
                    <a:pt x="134" y="1458"/>
                  </a:lnTo>
                  <a:lnTo>
                    <a:pt x="166" y="1466"/>
                  </a:lnTo>
                  <a:lnTo>
                    <a:pt x="174" y="1426"/>
                  </a:lnTo>
                  <a:lnTo>
                    <a:pt x="206" y="1430"/>
                  </a:lnTo>
                  <a:lnTo>
                    <a:pt x="198" y="1486"/>
                  </a:lnTo>
                  <a:lnTo>
                    <a:pt x="230" y="1526"/>
                  </a:lnTo>
                  <a:lnTo>
                    <a:pt x="258" y="1550"/>
                  </a:lnTo>
                  <a:lnTo>
                    <a:pt x="198" y="1550"/>
                  </a:lnTo>
                  <a:lnTo>
                    <a:pt x="190" y="1546"/>
                  </a:lnTo>
                  <a:lnTo>
                    <a:pt x="178" y="1586"/>
                  </a:lnTo>
                  <a:lnTo>
                    <a:pt x="202" y="1618"/>
                  </a:lnTo>
                  <a:lnTo>
                    <a:pt x="198" y="1650"/>
                  </a:lnTo>
                  <a:lnTo>
                    <a:pt x="226" y="1674"/>
                  </a:lnTo>
                  <a:lnTo>
                    <a:pt x="170" y="1686"/>
                  </a:lnTo>
                  <a:lnTo>
                    <a:pt x="118" y="1714"/>
                  </a:lnTo>
                  <a:lnTo>
                    <a:pt x="30" y="1722"/>
                  </a:lnTo>
                  <a:lnTo>
                    <a:pt x="10" y="1734"/>
                  </a:lnTo>
                  <a:lnTo>
                    <a:pt x="6" y="1766"/>
                  </a:lnTo>
                  <a:lnTo>
                    <a:pt x="0" y="1770"/>
                  </a:lnTo>
                  <a:lnTo>
                    <a:pt x="432" y="1842"/>
                  </a:lnTo>
                  <a:lnTo>
                    <a:pt x="1176" y="2142"/>
                  </a:lnTo>
                  <a:lnTo>
                    <a:pt x="1434" y="1338"/>
                  </a:lnTo>
                  <a:lnTo>
                    <a:pt x="1440" y="1296"/>
                  </a:lnTo>
                  <a:lnTo>
                    <a:pt x="1452" y="1254"/>
                  </a:lnTo>
                  <a:lnTo>
                    <a:pt x="1392" y="1218"/>
                  </a:lnTo>
                  <a:lnTo>
                    <a:pt x="1386" y="1170"/>
                  </a:lnTo>
                  <a:lnTo>
                    <a:pt x="1434" y="1164"/>
                  </a:lnTo>
                  <a:lnTo>
                    <a:pt x="1470" y="1134"/>
                  </a:lnTo>
                  <a:lnTo>
                    <a:pt x="1548" y="1158"/>
                  </a:lnTo>
                  <a:lnTo>
                    <a:pt x="1602" y="1170"/>
                  </a:lnTo>
                  <a:lnTo>
                    <a:pt x="1572" y="1140"/>
                  </a:lnTo>
                  <a:lnTo>
                    <a:pt x="1620" y="1146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Text Box 264"/>
            <p:cNvSpPr txBox="1">
              <a:spLocks noChangeArrowheads="1"/>
            </p:cNvSpPr>
            <p:nvPr/>
          </p:nvSpPr>
          <p:spPr bwMode="auto">
            <a:xfrm>
              <a:off x="5159376" y="4283076"/>
              <a:ext cx="233363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Butler</a:t>
              </a:r>
            </a:p>
          </p:txBody>
        </p:sp>
        <p:sp>
          <p:nvSpPr>
            <p:cNvPr id="3337" name="Freeform 265"/>
            <p:cNvSpPr>
              <a:spLocks/>
            </p:cNvSpPr>
            <p:nvPr/>
          </p:nvSpPr>
          <p:spPr bwMode="auto">
            <a:xfrm>
              <a:off x="5281614" y="4414839"/>
              <a:ext cx="587375" cy="619125"/>
            </a:xfrm>
            <a:custGeom>
              <a:avLst/>
              <a:gdLst/>
              <a:ahLst/>
              <a:cxnLst>
                <a:cxn ang="0">
                  <a:pos x="474" y="42"/>
                </a:cxn>
                <a:cxn ang="0">
                  <a:pos x="558" y="72"/>
                </a:cxn>
                <a:cxn ang="0">
                  <a:pos x="630" y="54"/>
                </a:cxn>
                <a:cxn ang="0">
                  <a:pos x="732" y="12"/>
                </a:cxn>
                <a:cxn ang="0">
                  <a:pos x="816" y="30"/>
                </a:cxn>
                <a:cxn ang="0">
                  <a:pos x="876" y="120"/>
                </a:cxn>
                <a:cxn ang="0">
                  <a:pos x="936" y="210"/>
                </a:cxn>
                <a:cxn ang="0">
                  <a:pos x="996" y="144"/>
                </a:cxn>
                <a:cxn ang="0">
                  <a:pos x="1062" y="162"/>
                </a:cxn>
                <a:cxn ang="0">
                  <a:pos x="1146" y="186"/>
                </a:cxn>
                <a:cxn ang="0">
                  <a:pos x="1170" y="102"/>
                </a:cxn>
                <a:cxn ang="0">
                  <a:pos x="1698" y="576"/>
                </a:cxn>
                <a:cxn ang="0">
                  <a:pos x="1824" y="540"/>
                </a:cxn>
                <a:cxn ang="0">
                  <a:pos x="1956" y="450"/>
                </a:cxn>
                <a:cxn ang="0">
                  <a:pos x="2106" y="612"/>
                </a:cxn>
                <a:cxn ang="0">
                  <a:pos x="2220" y="1350"/>
                </a:cxn>
                <a:cxn ang="0">
                  <a:pos x="2154" y="1428"/>
                </a:cxn>
                <a:cxn ang="0">
                  <a:pos x="2058" y="1368"/>
                </a:cxn>
                <a:cxn ang="0">
                  <a:pos x="2028" y="1434"/>
                </a:cxn>
                <a:cxn ang="0">
                  <a:pos x="2016" y="1530"/>
                </a:cxn>
                <a:cxn ang="0">
                  <a:pos x="1956" y="1488"/>
                </a:cxn>
                <a:cxn ang="0">
                  <a:pos x="1926" y="1524"/>
                </a:cxn>
                <a:cxn ang="0">
                  <a:pos x="1866" y="1572"/>
                </a:cxn>
                <a:cxn ang="0">
                  <a:pos x="1794" y="1602"/>
                </a:cxn>
                <a:cxn ang="0">
                  <a:pos x="1788" y="1668"/>
                </a:cxn>
                <a:cxn ang="0">
                  <a:pos x="1182" y="2232"/>
                </a:cxn>
                <a:cxn ang="0">
                  <a:pos x="396" y="1944"/>
                </a:cxn>
                <a:cxn ang="0">
                  <a:pos x="258" y="216"/>
                </a:cxn>
                <a:cxn ang="0">
                  <a:pos x="276" y="132"/>
                </a:cxn>
                <a:cxn ang="0">
                  <a:pos x="210" y="48"/>
                </a:cxn>
                <a:cxn ang="0">
                  <a:pos x="294" y="12"/>
                </a:cxn>
                <a:cxn ang="0">
                  <a:pos x="426" y="48"/>
                </a:cxn>
                <a:cxn ang="0">
                  <a:pos x="444" y="24"/>
                </a:cxn>
              </a:cxnLst>
              <a:rect l="0" t="0" r="r" b="b"/>
              <a:pathLst>
                <a:path w="2430" h="2232">
                  <a:moveTo>
                    <a:pt x="444" y="24"/>
                  </a:moveTo>
                  <a:lnTo>
                    <a:pt x="474" y="42"/>
                  </a:lnTo>
                  <a:lnTo>
                    <a:pt x="498" y="36"/>
                  </a:lnTo>
                  <a:lnTo>
                    <a:pt x="558" y="72"/>
                  </a:lnTo>
                  <a:lnTo>
                    <a:pt x="582" y="30"/>
                  </a:lnTo>
                  <a:lnTo>
                    <a:pt x="630" y="54"/>
                  </a:lnTo>
                  <a:lnTo>
                    <a:pt x="654" y="18"/>
                  </a:lnTo>
                  <a:lnTo>
                    <a:pt x="732" y="12"/>
                  </a:lnTo>
                  <a:lnTo>
                    <a:pt x="768" y="0"/>
                  </a:lnTo>
                  <a:lnTo>
                    <a:pt x="816" y="30"/>
                  </a:lnTo>
                  <a:lnTo>
                    <a:pt x="828" y="54"/>
                  </a:lnTo>
                  <a:lnTo>
                    <a:pt x="876" y="120"/>
                  </a:lnTo>
                  <a:lnTo>
                    <a:pt x="894" y="174"/>
                  </a:lnTo>
                  <a:lnTo>
                    <a:pt x="936" y="210"/>
                  </a:lnTo>
                  <a:lnTo>
                    <a:pt x="1008" y="198"/>
                  </a:lnTo>
                  <a:lnTo>
                    <a:pt x="996" y="144"/>
                  </a:lnTo>
                  <a:lnTo>
                    <a:pt x="1014" y="114"/>
                  </a:lnTo>
                  <a:lnTo>
                    <a:pt x="1062" y="162"/>
                  </a:lnTo>
                  <a:lnTo>
                    <a:pt x="1110" y="180"/>
                  </a:lnTo>
                  <a:lnTo>
                    <a:pt x="1146" y="186"/>
                  </a:lnTo>
                  <a:lnTo>
                    <a:pt x="1140" y="138"/>
                  </a:lnTo>
                  <a:lnTo>
                    <a:pt x="1170" y="102"/>
                  </a:lnTo>
                  <a:lnTo>
                    <a:pt x="1392" y="276"/>
                  </a:lnTo>
                  <a:lnTo>
                    <a:pt x="1698" y="576"/>
                  </a:lnTo>
                  <a:lnTo>
                    <a:pt x="1782" y="570"/>
                  </a:lnTo>
                  <a:lnTo>
                    <a:pt x="1824" y="540"/>
                  </a:lnTo>
                  <a:lnTo>
                    <a:pt x="1884" y="480"/>
                  </a:lnTo>
                  <a:lnTo>
                    <a:pt x="1956" y="450"/>
                  </a:lnTo>
                  <a:lnTo>
                    <a:pt x="2004" y="480"/>
                  </a:lnTo>
                  <a:lnTo>
                    <a:pt x="2106" y="612"/>
                  </a:lnTo>
                  <a:lnTo>
                    <a:pt x="2430" y="672"/>
                  </a:lnTo>
                  <a:lnTo>
                    <a:pt x="2220" y="1350"/>
                  </a:lnTo>
                  <a:lnTo>
                    <a:pt x="2166" y="1374"/>
                  </a:lnTo>
                  <a:lnTo>
                    <a:pt x="2154" y="1428"/>
                  </a:lnTo>
                  <a:lnTo>
                    <a:pt x="2106" y="1440"/>
                  </a:lnTo>
                  <a:lnTo>
                    <a:pt x="2058" y="1368"/>
                  </a:lnTo>
                  <a:lnTo>
                    <a:pt x="2022" y="1386"/>
                  </a:lnTo>
                  <a:lnTo>
                    <a:pt x="2028" y="1434"/>
                  </a:lnTo>
                  <a:lnTo>
                    <a:pt x="2052" y="1488"/>
                  </a:lnTo>
                  <a:lnTo>
                    <a:pt x="2016" y="1530"/>
                  </a:lnTo>
                  <a:lnTo>
                    <a:pt x="1998" y="1500"/>
                  </a:lnTo>
                  <a:lnTo>
                    <a:pt x="1956" y="1488"/>
                  </a:lnTo>
                  <a:lnTo>
                    <a:pt x="1950" y="1518"/>
                  </a:lnTo>
                  <a:lnTo>
                    <a:pt x="1926" y="1524"/>
                  </a:lnTo>
                  <a:lnTo>
                    <a:pt x="1914" y="1554"/>
                  </a:lnTo>
                  <a:lnTo>
                    <a:pt x="1866" y="1572"/>
                  </a:lnTo>
                  <a:lnTo>
                    <a:pt x="1860" y="1614"/>
                  </a:lnTo>
                  <a:lnTo>
                    <a:pt x="1794" y="1602"/>
                  </a:lnTo>
                  <a:lnTo>
                    <a:pt x="1788" y="1632"/>
                  </a:lnTo>
                  <a:lnTo>
                    <a:pt x="1788" y="1668"/>
                  </a:lnTo>
                  <a:lnTo>
                    <a:pt x="1782" y="1704"/>
                  </a:lnTo>
                  <a:lnTo>
                    <a:pt x="1182" y="2232"/>
                  </a:lnTo>
                  <a:lnTo>
                    <a:pt x="1206" y="2052"/>
                  </a:lnTo>
                  <a:lnTo>
                    <a:pt x="396" y="1944"/>
                  </a:lnTo>
                  <a:lnTo>
                    <a:pt x="0" y="1020"/>
                  </a:lnTo>
                  <a:lnTo>
                    <a:pt x="258" y="216"/>
                  </a:lnTo>
                  <a:lnTo>
                    <a:pt x="264" y="174"/>
                  </a:lnTo>
                  <a:lnTo>
                    <a:pt x="276" y="132"/>
                  </a:lnTo>
                  <a:lnTo>
                    <a:pt x="216" y="96"/>
                  </a:lnTo>
                  <a:lnTo>
                    <a:pt x="210" y="48"/>
                  </a:lnTo>
                  <a:lnTo>
                    <a:pt x="258" y="42"/>
                  </a:lnTo>
                  <a:lnTo>
                    <a:pt x="294" y="12"/>
                  </a:lnTo>
                  <a:lnTo>
                    <a:pt x="372" y="36"/>
                  </a:lnTo>
                  <a:lnTo>
                    <a:pt x="426" y="48"/>
                  </a:lnTo>
                  <a:lnTo>
                    <a:pt x="396" y="18"/>
                  </a:lnTo>
                  <a:lnTo>
                    <a:pt x="444" y="24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Text Box 266"/>
            <p:cNvSpPr txBox="1">
              <a:spLocks noChangeArrowheads="1"/>
            </p:cNvSpPr>
            <p:nvPr/>
          </p:nvSpPr>
          <p:spPr bwMode="auto">
            <a:xfrm>
              <a:off x="5402264" y="4627564"/>
              <a:ext cx="30797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Warren</a:t>
              </a:r>
            </a:p>
          </p:txBody>
        </p:sp>
        <p:sp>
          <p:nvSpPr>
            <p:cNvPr id="3339" name="Freeform 267"/>
            <p:cNvSpPr>
              <a:spLocks/>
            </p:cNvSpPr>
            <p:nvPr/>
          </p:nvSpPr>
          <p:spPr bwMode="auto">
            <a:xfrm>
              <a:off x="5495091" y="4178028"/>
              <a:ext cx="439738" cy="428625"/>
            </a:xfrm>
            <a:custGeom>
              <a:avLst/>
              <a:gdLst/>
              <a:ahLst/>
              <a:cxnLst>
                <a:cxn ang="0">
                  <a:pos x="1164" y="60"/>
                </a:cxn>
                <a:cxn ang="0">
                  <a:pos x="1192" y="82"/>
                </a:cxn>
                <a:cxn ang="0">
                  <a:pos x="1198" y="30"/>
                </a:cxn>
                <a:cxn ang="0">
                  <a:pos x="1212" y="0"/>
                </a:cxn>
                <a:cxn ang="0">
                  <a:pos x="1252" y="34"/>
                </a:cxn>
                <a:cxn ang="0">
                  <a:pos x="1288" y="52"/>
                </a:cxn>
                <a:cxn ang="0">
                  <a:pos x="1322" y="32"/>
                </a:cxn>
                <a:cxn ang="0">
                  <a:pos x="1356" y="28"/>
                </a:cxn>
                <a:cxn ang="0">
                  <a:pos x="1824" y="676"/>
                </a:cxn>
                <a:cxn ang="0">
                  <a:pos x="1716" y="1546"/>
                </a:cxn>
                <a:cxn ang="0">
                  <a:pos x="1218" y="1450"/>
                </a:cxn>
                <a:cxn ang="0">
                  <a:pos x="1110" y="1300"/>
                </a:cxn>
                <a:cxn ang="0">
                  <a:pos x="1074" y="1288"/>
                </a:cxn>
                <a:cxn ang="0">
                  <a:pos x="996" y="1324"/>
                </a:cxn>
                <a:cxn ang="0">
                  <a:pos x="912" y="1414"/>
                </a:cxn>
                <a:cxn ang="0">
                  <a:pos x="822" y="1414"/>
                </a:cxn>
                <a:cxn ang="0">
                  <a:pos x="512" y="1108"/>
                </a:cxn>
                <a:cxn ang="0">
                  <a:pos x="300" y="946"/>
                </a:cxn>
                <a:cxn ang="0">
                  <a:pos x="0" y="120"/>
                </a:cxn>
                <a:cxn ang="0">
                  <a:pos x="1132" y="48"/>
                </a:cxn>
                <a:cxn ang="0">
                  <a:pos x="1164" y="60"/>
                </a:cxn>
              </a:cxnLst>
              <a:rect l="0" t="0" r="r" b="b"/>
              <a:pathLst>
                <a:path w="1824" h="1546">
                  <a:moveTo>
                    <a:pt x="1164" y="60"/>
                  </a:moveTo>
                  <a:lnTo>
                    <a:pt x="1192" y="82"/>
                  </a:lnTo>
                  <a:lnTo>
                    <a:pt x="1198" y="30"/>
                  </a:lnTo>
                  <a:lnTo>
                    <a:pt x="1212" y="0"/>
                  </a:lnTo>
                  <a:lnTo>
                    <a:pt x="1252" y="34"/>
                  </a:lnTo>
                  <a:lnTo>
                    <a:pt x="1288" y="52"/>
                  </a:lnTo>
                  <a:lnTo>
                    <a:pt x="1322" y="32"/>
                  </a:lnTo>
                  <a:lnTo>
                    <a:pt x="1356" y="28"/>
                  </a:lnTo>
                  <a:lnTo>
                    <a:pt x="1824" y="676"/>
                  </a:lnTo>
                  <a:lnTo>
                    <a:pt x="1716" y="1546"/>
                  </a:lnTo>
                  <a:lnTo>
                    <a:pt x="1218" y="1450"/>
                  </a:lnTo>
                  <a:lnTo>
                    <a:pt x="1110" y="1300"/>
                  </a:lnTo>
                  <a:lnTo>
                    <a:pt x="1074" y="1288"/>
                  </a:lnTo>
                  <a:lnTo>
                    <a:pt x="996" y="1324"/>
                  </a:lnTo>
                  <a:lnTo>
                    <a:pt x="912" y="1414"/>
                  </a:lnTo>
                  <a:lnTo>
                    <a:pt x="822" y="1414"/>
                  </a:lnTo>
                  <a:lnTo>
                    <a:pt x="512" y="1108"/>
                  </a:lnTo>
                  <a:lnTo>
                    <a:pt x="300" y="946"/>
                  </a:lnTo>
                  <a:lnTo>
                    <a:pt x="0" y="120"/>
                  </a:lnTo>
                  <a:lnTo>
                    <a:pt x="1132" y="48"/>
                  </a:lnTo>
                  <a:lnTo>
                    <a:pt x="1164" y="6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Text Box 268"/>
            <p:cNvSpPr txBox="1">
              <a:spLocks noChangeArrowheads="1"/>
            </p:cNvSpPr>
            <p:nvPr/>
          </p:nvSpPr>
          <p:spPr bwMode="auto">
            <a:xfrm rot="2168692">
              <a:off x="5535614" y="4333796"/>
              <a:ext cx="396875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Edmonson</a:t>
              </a:r>
            </a:p>
          </p:txBody>
        </p:sp>
        <p:sp>
          <p:nvSpPr>
            <p:cNvPr id="3341" name="Freeform 269"/>
            <p:cNvSpPr>
              <a:spLocks/>
            </p:cNvSpPr>
            <p:nvPr/>
          </p:nvSpPr>
          <p:spPr bwMode="auto">
            <a:xfrm>
              <a:off x="6227763" y="4410076"/>
              <a:ext cx="354012" cy="549275"/>
            </a:xfrm>
            <a:custGeom>
              <a:avLst/>
              <a:gdLst/>
              <a:ahLst/>
              <a:cxnLst>
                <a:cxn ang="0">
                  <a:pos x="84" y="831"/>
                </a:cxn>
                <a:cxn ang="0">
                  <a:pos x="81" y="399"/>
                </a:cxn>
                <a:cxn ang="0">
                  <a:pos x="15" y="384"/>
                </a:cxn>
                <a:cxn ang="0">
                  <a:pos x="0" y="240"/>
                </a:cxn>
                <a:cxn ang="0">
                  <a:pos x="60" y="198"/>
                </a:cxn>
                <a:cxn ang="0">
                  <a:pos x="84" y="162"/>
                </a:cxn>
                <a:cxn ang="0">
                  <a:pos x="120" y="84"/>
                </a:cxn>
                <a:cxn ang="0">
                  <a:pos x="385" y="0"/>
                </a:cxn>
                <a:cxn ang="0">
                  <a:pos x="478" y="195"/>
                </a:cxn>
                <a:cxn ang="0">
                  <a:pos x="511" y="228"/>
                </a:cxn>
                <a:cxn ang="0">
                  <a:pos x="628" y="324"/>
                </a:cxn>
                <a:cxn ang="0">
                  <a:pos x="769" y="351"/>
                </a:cxn>
                <a:cxn ang="0">
                  <a:pos x="952" y="378"/>
                </a:cxn>
                <a:cxn ang="0">
                  <a:pos x="1075" y="393"/>
                </a:cxn>
                <a:cxn ang="0">
                  <a:pos x="1105" y="639"/>
                </a:cxn>
                <a:cxn ang="0">
                  <a:pos x="1186" y="948"/>
                </a:cxn>
                <a:cxn ang="0">
                  <a:pos x="1459" y="1233"/>
                </a:cxn>
                <a:cxn ang="0">
                  <a:pos x="1315" y="1569"/>
                </a:cxn>
                <a:cxn ang="0">
                  <a:pos x="1171" y="1704"/>
                </a:cxn>
                <a:cxn ang="0">
                  <a:pos x="1105" y="1716"/>
                </a:cxn>
                <a:cxn ang="0">
                  <a:pos x="1054" y="1740"/>
                </a:cxn>
                <a:cxn ang="0">
                  <a:pos x="1000" y="1758"/>
                </a:cxn>
                <a:cxn ang="0">
                  <a:pos x="979" y="1791"/>
                </a:cxn>
                <a:cxn ang="0">
                  <a:pos x="940" y="1782"/>
                </a:cxn>
                <a:cxn ang="0">
                  <a:pos x="904" y="1746"/>
                </a:cxn>
                <a:cxn ang="0">
                  <a:pos x="874" y="1716"/>
                </a:cxn>
                <a:cxn ang="0">
                  <a:pos x="853" y="1704"/>
                </a:cxn>
                <a:cxn ang="0">
                  <a:pos x="823" y="1686"/>
                </a:cxn>
                <a:cxn ang="0">
                  <a:pos x="781" y="1677"/>
                </a:cxn>
                <a:cxn ang="0">
                  <a:pos x="769" y="1695"/>
                </a:cxn>
                <a:cxn ang="0">
                  <a:pos x="805" y="1734"/>
                </a:cxn>
                <a:cxn ang="0">
                  <a:pos x="808" y="1767"/>
                </a:cxn>
                <a:cxn ang="0">
                  <a:pos x="895" y="1866"/>
                </a:cxn>
                <a:cxn ang="0">
                  <a:pos x="865" y="1908"/>
                </a:cxn>
                <a:cxn ang="0">
                  <a:pos x="853" y="1962"/>
                </a:cxn>
                <a:cxn ang="0">
                  <a:pos x="802" y="1980"/>
                </a:cxn>
                <a:cxn ang="0">
                  <a:pos x="775" y="1929"/>
                </a:cxn>
                <a:cxn ang="0">
                  <a:pos x="718" y="1896"/>
                </a:cxn>
                <a:cxn ang="0">
                  <a:pos x="634" y="1896"/>
                </a:cxn>
                <a:cxn ang="0">
                  <a:pos x="177" y="1848"/>
                </a:cxn>
                <a:cxn ang="0">
                  <a:pos x="105" y="924"/>
                </a:cxn>
                <a:cxn ang="0">
                  <a:pos x="84" y="831"/>
                </a:cxn>
              </a:cxnLst>
              <a:rect l="0" t="0" r="r" b="b"/>
              <a:pathLst>
                <a:path w="1459" h="1980">
                  <a:moveTo>
                    <a:pt x="84" y="831"/>
                  </a:moveTo>
                  <a:lnTo>
                    <a:pt x="81" y="399"/>
                  </a:lnTo>
                  <a:lnTo>
                    <a:pt x="15" y="384"/>
                  </a:lnTo>
                  <a:lnTo>
                    <a:pt x="0" y="240"/>
                  </a:lnTo>
                  <a:lnTo>
                    <a:pt x="60" y="198"/>
                  </a:lnTo>
                  <a:lnTo>
                    <a:pt x="84" y="162"/>
                  </a:lnTo>
                  <a:lnTo>
                    <a:pt x="120" y="84"/>
                  </a:lnTo>
                  <a:lnTo>
                    <a:pt x="385" y="0"/>
                  </a:lnTo>
                  <a:lnTo>
                    <a:pt x="478" y="195"/>
                  </a:lnTo>
                  <a:lnTo>
                    <a:pt x="511" y="228"/>
                  </a:lnTo>
                  <a:lnTo>
                    <a:pt x="628" y="324"/>
                  </a:lnTo>
                  <a:lnTo>
                    <a:pt x="769" y="351"/>
                  </a:lnTo>
                  <a:lnTo>
                    <a:pt x="952" y="378"/>
                  </a:lnTo>
                  <a:lnTo>
                    <a:pt x="1075" y="393"/>
                  </a:lnTo>
                  <a:lnTo>
                    <a:pt x="1105" y="639"/>
                  </a:lnTo>
                  <a:lnTo>
                    <a:pt x="1186" y="948"/>
                  </a:lnTo>
                  <a:lnTo>
                    <a:pt x="1459" y="1233"/>
                  </a:lnTo>
                  <a:lnTo>
                    <a:pt x="1315" y="1569"/>
                  </a:lnTo>
                  <a:lnTo>
                    <a:pt x="1171" y="1704"/>
                  </a:lnTo>
                  <a:lnTo>
                    <a:pt x="1105" y="1716"/>
                  </a:lnTo>
                  <a:lnTo>
                    <a:pt x="1054" y="1740"/>
                  </a:lnTo>
                  <a:lnTo>
                    <a:pt x="1000" y="1758"/>
                  </a:lnTo>
                  <a:lnTo>
                    <a:pt x="979" y="1791"/>
                  </a:lnTo>
                  <a:lnTo>
                    <a:pt x="940" y="1782"/>
                  </a:lnTo>
                  <a:lnTo>
                    <a:pt x="904" y="1746"/>
                  </a:lnTo>
                  <a:lnTo>
                    <a:pt x="874" y="1716"/>
                  </a:lnTo>
                  <a:lnTo>
                    <a:pt x="853" y="1704"/>
                  </a:lnTo>
                  <a:lnTo>
                    <a:pt x="823" y="1686"/>
                  </a:lnTo>
                  <a:lnTo>
                    <a:pt x="781" y="1677"/>
                  </a:lnTo>
                  <a:lnTo>
                    <a:pt x="769" y="1695"/>
                  </a:lnTo>
                  <a:lnTo>
                    <a:pt x="805" y="1734"/>
                  </a:lnTo>
                  <a:lnTo>
                    <a:pt x="808" y="1767"/>
                  </a:lnTo>
                  <a:lnTo>
                    <a:pt x="895" y="1866"/>
                  </a:lnTo>
                  <a:lnTo>
                    <a:pt x="865" y="1908"/>
                  </a:lnTo>
                  <a:lnTo>
                    <a:pt x="853" y="1962"/>
                  </a:lnTo>
                  <a:lnTo>
                    <a:pt x="802" y="1980"/>
                  </a:lnTo>
                  <a:lnTo>
                    <a:pt x="775" y="1929"/>
                  </a:lnTo>
                  <a:lnTo>
                    <a:pt x="718" y="1896"/>
                  </a:lnTo>
                  <a:lnTo>
                    <a:pt x="634" y="1896"/>
                  </a:lnTo>
                  <a:lnTo>
                    <a:pt x="177" y="1848"/>
                  </a:lnTo>
                  <a:lnTo>
                    <a:pt x="105" y="924"/>
                  </a:lnTo>
                  <a:lnTo>
                    <a:pt x="84" y="831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Text Box 270"/>
            <p:cNvSpPr txBox="1">
              <a:spLocks noChangeArrowheads="1"/>
            </p:cNvSpPr>
            <p:nvPr/>
          </p:nvSpPr>
          <p:spPr bwMode="auto">
            <a:xfrm rot="17351150">
              <a:off x="6213475" y="4644805"/>
              <a:ext cx="336550" cy="8906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Metcalfe</a:t>
              </a:r>
            </a:p>
          </p:txBody>
        </p:sp>
        <p:sp>
          <p:nvSpPr>
            <p:cNvPr id="3343" name="Freeform 271"/>
            <p:cNvSpPr>
              <a:spLocks/>
            </p:cNvSpPr>
            <p:nvPr/>
          </p:nvSpPr>
          <p:spPr bwMode="auto">
            <a:xfrm>
              <a:off x="6407150" y="4768851"/>
              <a:ext cx="407988" cy="481013"/>
            </a:xfrm>
            <a:custGeom>
              <a:avLst/>
              <a:gdLst/>
              <a:ahLst/>
              <a:cxnLst>
                <a:cxn ang="0">
                  <a:pos x="51" y="468"/>
                </a:cxn>
                <a:cxn ang="0">
                  <a:pos x="36" y="417"/>
                </a:cxn>
                <a:cxn ang="0">
                  <a:pos x="3" y="381"/>
                </a:cxn>
                <a:cxn ang="0">
                  <a:pos x="66" y="378"/>
                </a:cxn>
                <a:cxn ang="0">
                  <a:pos x="141" y="444"/>
                </a:cxn>
                <a:cxn ang="0">
                  <a:pos x="207" y="477"/>
                </a:cxn>
                <a:cxn ang="0">
                  <a:pos x="294" y="417"/>
                </a:cxn>
                <a:cxn ang="0">
                  <a:pos x="405" y="387"/>
                </a:cxn>
                <a:cxn ang="0">
                  <a:pos x="651" y="0"/>
                </a:cxn>
                <a:cxn ang="0">
                  <a:pos x="1428" y="201"/>
                </a:cxn>
                <a:cxn ang="0">
                  <a:pos x="1554" y="330"/>
                </a:cxn>
                <a:cxn ang="0">
                  <a:pos x="1551" y="429"/>
                </a:cxn>
                <a:cxn ang="0">
                  <a:pos x="1644" y="459"/>
                </a:cxn>
                <a:cxn ang="0">
                  <a:pos x="1695" y="432"/>
                </a:cxn>
                <a:cxn ang="0">
                  <a:pos x="1356" y="1683"/>
                </a:cxn>
                <a:cxn ang="0">
                  <a:pos x="476" y="1362"/>
                </a:cxn>
                <a:cxn ang="0">
                  <a:pos x="587" y="1125"/>
                </a:cxn>
                <a:cxn ang="0">
                  <a:pos x="506" y="1104"/>
                </a:cxn>
                <a:cxn ang="0">
                  <a:pos x="419" y="1098"/>
                </a:cxn>
                <a:cxn ang="0">
                  <a:pos x="380" y="1128"/>
                </a:cxn>
                <a:cxn ang="0">
                  <a:pos x="344" y="1053"/>
                </a:cxn>
                <a:cxn ang="0">
                  <a:pos x="293" y="978"/>
                </a:cxn>
                <a:cxn ang="0">
                  <a:pos x="278" y="933"/>
                </a:cxn>
                <a:cxn ang="0">
                  <a:pos x="242" y="900"/>
                </a:cxn>
                <a:cxn ang="0">
                  <a:pos x="158" y="918"/>
                </a:cxn>
                <a:cxn ang="0">
                  <a:pos x="107" y="879"/>
                </a:cxn>
                <a:cxn ang="0">
                  <a:pos x="59" y="858"/>
                </a:cxn>
                <a:cxn ang="0">
                  <a:pos x="29" y="717"/>
                </a:cxn>
                <a:cxn ang="0">
                  <a:pos x="69" y="657"/>
                </a:cxn>
                <a:cxn ang="0">
                  <a:pos x="87" y="609"/>
                </a:cxn>
                <a:cxn ang="0">
                  <a:pos x="120" y="552"/>
                </a:cxn>
                <a:cxn ang="0">
                  <a:pos x="66" y="492"/>
                </a:cxn>
              </a:cxnLst>
              <a:rect l="0" t="0" r="r" b="b"/>
              <a:pathLst>
                <a:path w="1695" h="1737">
                  <a:moveTo>
                    <a:pt x="66" y="492"/>
                  </a:moveTo>
                  <a:lnTo>
                    <a:pt x="51" y="468"/>
                  </a:lnTo>
                  <a:lnTo>
                    <a:pt x="33" y="447"/>
                  </a:lnTo>
                  <a:lnTo>
                    <a:pt x="36" y="417"/>
                  </a:lnTo>
                  <a:lnTo>
                    <a:pt x="0" y="390"/>
                  </a:lnTo>
                  <a:lnTo>
                    <a:pt x="3" y="381"/>
                  </a:lnTo>
                  <a:lnTo>
                    <a:pt x="15" y="363"/>
                  </a:lnTo>
                  <a:lnTo>
                    <a:pt x="66" y="378"/>
                  </a:lnTo>
                  <a:lnTo>
                    <a:pt x="105" y="405"/>
                  </a:lnTo>
                  <a:lnTo>
                    <a:pt x="141" y="444"/>
                  </a:lnTo>
                  <a:lnTo>
                    <a:pt x="180" y="474"/>
                  </a:lnTo>
                  <a:lnTo>
                    <a:pt x="207" y="477"/>
                  </a:lnTo>
                  <a:lnTo>
                    <a:pt x="225" y="447"/>
                  </a:lnTo>
                  <a:lnTo>
                    <a:pt x="294" y="417"/>
                  </a:lnTo>
                  <a:lnTo>
                    <a:pt x="357" y="396"/>
                  </a:lnTo>
                  <a:lnTo>
                    <a:pt x="405" y="387"/>
                  </a:lnTo>
                  <a:lnTo>
                    <a:pt x="549" y="249"/>
                  </a:lnTo>
                  <a:lnTo>
                    <a:pt x="651" y="0"/>
                  </a:lnTo>
                  <a:lnTo>
                    <a:pt x="1605" y="60"/>
                  </a:lnTo>
                  <a:lnTo>
                    <a:pt x="1428" y="201"/>
                  </a:lnTo>
                  <a:lnTo>
                    <a:pt x="1425" y="225"/>
                  </a:lnTo>
                  <a:lnTo>
                    <a:pt x="1554" y="330"/>
                  </a:lnTo>
                  <a:lnTo>
                    <a:pt x="1545" y="381"/>
                  </a:lnTo>
                  <a:lnTo>
                    <a:pt x="1551" y="429"/>
                  </a:lnTo>
                  <a:lnTo>
                    <a:pt x="1596" y="453"/>
                  </a:lnTo>
                  <a:lnTo>
                    <a:pt x="1644" y="459"/>
                  </a:lnTo>
                  <a:lnTo>
                    <a:pt x="1674" y="450"/>
                  </a:lnTo>
                  <a:lnTo>
                    <a:pt x="1695" y="432"/>
                  </a:lnTo>
                  <a:lnTo>
                    <a:pt x="1572" y="990"/>
                  </a:lnTo>
                  <a:lnTo>
                    <a:pt x="1356" y="1683"/>
                  </a:lnTo>
                  <a:lnTo>
                    <a:pt x="743" y="1737"/>
                  </a:lnTo>
                  <a:lnTo>
                    <a:pt x="476" y="1362"/>
                  </a:lnTo>
                  <a:lnTo>
                    <a:pt x="569" y="1155"/>
                  </a:lnTo>
                  <a:lnTo>
                    <a:pt x="587" y="1125"/>
                  </a:lnTo>
                  <a:lnTo>
                    <a:pt x="557" y="1104"/>
                  </a:lnTo>
                  <a:lnTo>
                    <a:pt x="506" y="1104"/>
                  </a:lnTo>
                  <a:lnTo>
                    <a:pt x="458" y="1122"/>
                  </a:lnTo>
                  <a:lnTo>
                    <a:pt x="419" y="1098"/>
                  </a:lnTo>
                  <a:lnTo>
                    <a:pt x="392" y="1104"/>
                  </a:lnTo>
                  <a:lnTo>
                    <a:pt x="380" y="1128"/>
                  </a:lnTo>
                  <a:lnTo>
                    <a:pt x="347" y="1098"/>
                  </a:lnTo>
                  <a:lnTo>
                    <a:pt x="344" y="1053"/>
                  </a:lnTo>
                  <a:lnTo>
                    <a:pt x="314" y="1011"/>
                  </a:lnTo>
                  <a:lnTo>
                    <a:pt x="293" y="978"/>
                  </a:lnTo>
                  <a:lnTo>
                    <a:pt x="266" y="957"/>
                  </a:lnTo>
                  <a:lnTo>
                    <a:pt x="278" y="933"/>
                  </a:lnTo>
                  <a:lnTo>
                    <a:pt x="281" y="906"/>
                  </a:lnTo>
                  <a:lnTo>
                    <a:pt x="242" y="900"/>
                  </a:lnTo>
                  <a:lnTo>
                    <a:pt x="176" y="906"/>
                  </a:lnTo>
                  <a:lnTo>
                    <a:pt x="158" y="918"/>
                  </a:lnTo>
                  <a:lnTo>
                    <a:pt x="131" y="915"/>
                  </a:lnTo>
                  <a:lnTo>
                    <a:pt x="107" y="879"/>
                  </a:lnTo>
                  <a:lnTo>
                    <a:pt x="65" y="888"/>
                  </a:lnTo>
                  <a:lnTo>
                    <a:pt x="59" y="858"/>
                  </a:lnTo>
                  <a:lnTo>
                    <a:pt x="44" y="768"/>
                  </a:lnTo>
                  <a:lnTo>
                    <a:pt x="29" y="717"/>
                  </a:lnTo>
                  <a:lnTo>
                    <a:pt x="29" y="666"/>
                  </a:lnTo>
                  <a:lnTo>
                    <a:pt x="69" y="657"/>
                  </a:lnTo>
                  <a:lnTo>
                    <a:pt x="90" y="639"/>
                  </a:lnTo>
                  <a:lnTo>
                    <a:pt x="87" y="609"/>
                  </a:lnTo>
                  <a:lnTo>
                    <a:pt x="96" y="585"/>
                  </a:lnTo>
                  <a:lnTo>
                    <a:pt x="120" y="552"/>
                  </a:lnTo>
                  <a:lnTo>
                    <a:pt x="99" y="528"/>
                  </a:lnTo>
                  <a:lnTo>
                    <a:pt x="66" y="49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Text Box 272"/>
            <p:cNvSpPr txBox="1">
              <a:spLocks noChangeArrowheads="1"/>
            </p:cNvSpPr>
            <p:nvPr/>
          </p:nvSpPr>
          <p:spPr bwMode="auto">
            <a:xfrm rot="16544256">
              <a:off x="6444277" y="4940722"/>
              <a:ext cx="423447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Cumberland</a:t>
              </a:r>
            </a:p>
          </p:txBody>
        </p:sp>
        <p:sp>
          <p:nvSpPr>
            <p:cNvPr id="3345" name="Freeform 273"/>
            <p:cNvSpPr>
              <a:spLocks/>
            </p:cNvSpPr>
            <p:nvPr/>
          </p:nvSpPr>
          <p:spPr bwMode="auto">
            <a:xfrm>
              <a:off x="6477001" y="4198939"/>
              <a:ext cx="506413" cy="585787"/>
            </a:xfrm>
            <a:custGeom>
              <a:avLst/>
              <a:gdLst/>
              <a:ahLst/>
              <a:cxnLst>
                <a:cxn ang="0">
                  <a:pos x="1707" y="1308"/>
                </a:cxn>
                <a:cxn ang="0">
                  <a:pos x="1575" y="1503"/>
                </a:cxn>
                <a:cxn ang="0">
                  <a:pos x="1494" y="1605"/>
                </a:cxn>
                <a:cxn ang="0">
                  <a:pos x="1410" y="1707"/>
                </a:cxn>
                <a:cxn ang="0">
                  <a:pos x="1374" y="1836"/>
                </a:cxn>
                <a:cxn ang="0">
                  <a:pos x="1305" y="2106"/>
                </a:cxn>
                <a:cxn ang="0">
                  <a:pos x="345" y="2043"/>
                </a:cxn>
                <a:cxn ang="0">
                  <a:pos x="390" y="1965"/>
                </a:cxn>
                <a:cxn ang="0">
                  <a:pos x="117" y="1686"/>
                </a:cxn>
                <a:cxn ang="0">
                  <a:pos x="33" y="1392"/>
                </a:cxn>
                <a:cxn ang="0">
                  <a:pos x="0" y="1128"/>
                </a:cxn>
                <a:cxn ang="0">
                  <a:pos x="255" y="990"/>
                </a:cxn>
                <a:cxn ang="0">
                  <a:pos x="645" y="798"/>
                </a:cxn>
                <a:cxn ang="0">
                  <a:pos x="726" y="675"/>
                </a:cxn>
                <a:cxn ang="0">
                  <a:pos x="750" y="663"/>
                </a:cxn>
                <a:cxn ang="0">
                  <a:pos x="912" y="483"/>
                </a:cxn>
                <a:cxn ang="0">
                  <a:pos x="954" y="465"/>
                </a:cxn>
                <a:cxn ang="0">
                  <a:pos x="942" y="432"/>
                </a:cxn>
                <a:cxn ang="0">
                  <a:pos x="915" y="396"/>
                </a:cxn>
                <a:cxn ang="0">
                  <a:pos x="921" y="345"/>
                </a:cxn>
                <a:cxn ang="0">
                  <a:pos x="954" y="363"/>
                </a:cxn>
                <a:cxn ang="0">
                  <a:pos x="978" y="378"/>
                </a:cxn>
                <a:cxn ang="0">
                  <a:pos x="1101" y="282"/>
                </a:cxn>
                <a:cxn ang="0">
                  <a:pos x="1140" y="279"/>
                </a:cxn>
                <a:cxn ang="0">
                  <a:pos x="1182" y="294"/>
                </a:cxn>
                <a:cxn ang="0">
                  <a:pos x="1203" y="270"/>
                </a:cxn>
                <a:cxn ang="0">
                  <a:pos x="1323" y="270"/>
                </a:cxn>
                <a:cxn ang="0">
                  <a:pos x="1353" y="243"/>
                </a:cxn>
                <a:cxn ang="0">
                  <a:pos x="1386" y="249"/>
                </a:cxn>
                <a:cxn ang="0">
                  <a:pos x="1425" y="228"/>
                </a:cxn>
                <a:cxn ang="0">
                  <a:pos x="1446" y="210"/>
                </a:cxn>
                <a:cxn ang="0">
                  <a:pos x="1446" y="138"/>
                </a:cxn>
                <a:cxn ang="0">
                  <a:pos x="1473" y="90"/>
                </a:cxn>
                <a:cxn ang="0">
                  <a:pos x="1461" y="63"/>
                </a:cxn>
                <a:cxn ang="0">
                  <a:pos x="1452" y="33"/>
                </a:cxn>
                <a:cxn ang="0">
                  <a:pos x="1482" y="3"/>
                </a:cxn>
                <a:cxn ang="0">
                  <a:pos x="1545" y="0"/>
                </a:cxn>
                <a:cxn ang="0">
                  <a:pos x="1641" y="33"/>
                </a:cxn>
                <a:cxn ang="0">
                  <a:pos x="1791" y="156"/>
                </a:cxn>
                <a:cxn ang="0">
                  <a:pos x="2037" y="291"/>
                </a:cxn>
                <a:cxn ang="0">
                  <a:pos x="2052" y="618"/>
                </a:cxn>
                <a:cxn ang="0">
                  <a:pos x="2100" y="681"/>
                </a:cxn>
                <a:cxn ang="0">
                  <a:pos x="2079" y="696"/>
                </a:cxn>
                <a:cxn ang="0">
                  <a:pos x="1833" y="1104"/>
                </a:cxn>
                <a:cxn ang="0">
                  <a:pos x="1707" y="1308"/>
                </a:cxn>
              </a:cxnLst>
              <a:rect l="0" t="0" r="r" b="b"/>
              <a:pathLst>
                <a:path w="2100" h="2106">
                  <a:moveTo>
                    <a:pt x="1707" y="1308"/>
                  </a:moveTo>
                  <a:lnTo>
                    <a:pt x="1575" y="1503"/>
                  </a:lnTo>
                  <a:lnTo>
                    <a:pt x="1494" y="1605"/>
                  </a:lnTo>
                  <a:lnTo>
                    <a:pt x="1410" y="1707"/>
                  </a:lnTo>
                  <a:lnTo>
                    <a:pt x="1374" y="1836"/>
                  </a:lnTo>
                  <a:lnTo>
                    <a:pt x="1305" y="2106"/>
                  </a:lnTo>
                  <a:lnTo>
                    <a:pt x="345" y="2043"/>
                  </a:lnTo>
                  <a:lnTo>
                    <a:pt x="390" y="1965"/>
                  </a:lnTo>
                  <a:lnTo>
                    <a:pt x="117" y="1686"/>
                  </a:lnTo>
                  <a:lnTo>
                    <a:pt x="33" y="1392"/>
                  </a:lnTo>
                  <a:lnTo>
                    <a:pt x="0" y="1128"/>
                  </a:lnTo>
                  <a:lnTo>
                    <a:pt x="255" y="990"/>
                  </a:lnTo>
                  <a:lnTo>
                    <a:pt x="645" y="798"/>
                  </a:lnTo>
                  <a:lnTo>
                    <a:pt x="726" y="675"/>
                  </a:lnTo>
                  <a:lnTo>
                    <a:pt x="750" y="663"/>
                  </a:lnTo>
                  <a:lnTo>
                    <a:pt x="912" y="483"/>
                  </a:lnTo>
                  <a:lnTo>
                    <a:pt x="954" y="465"/>
                  </a:lnTo>
                  <a:lnTo>
                    <a:pt x="942" y="432"/>
                  </a:lnTo>
                  <a:lnTo>
                    <a:pt x="915" y="396"/>
                  </a:lnTo>
                  <a:lnTo>
                    <a:pt x="921" y="345"/>
                  </a:lnTo>
                  <a:lnTo>
                    <a:pt x="954" y="363"/>
                  </a:lnTo>
                  <a:lnTo>
                    <a:pt x="978" y="378"/>
                  </a:lnTo>
                  <a:lnTo>
                    <a:pt x="1101" y="282"/>
                  </a:lnTo>
                  <a:lnTo>
                    <a:pt x="1140" y="279"/>
                  </a:lnTo>
                  <a:lnTo>
                    <a:pt x="1182" y="294"/>
                  </a:lnTo>
                  <a:lnTo>
                    <a:pt x="1203" y="270"/>
                  </a:lnTo>
                  <a:lnTo>
                    <a:pt x="1323" y="270"/>
                  </a:lnTo>
                  <a:lnTo>
                    <a:pt x="1353" y="243"/>
                  </a:lnTo>
                  <a:lnTo>
                    <a:pt x="1386" y="249"/>
                  </a:lnTo>
                  <a:lnTo>
                    <a:pt x="1425" y="228"/>
                  </a:lnTo>
                  <a:lnTo>
                    <a:pt x="1446" y="210"/>
                  </a:lnTo>
                  <a:lnTo>
                    <a:pt x="1446" y="138"/>
                  </a:lnTo>
                  <a:lnTo>
                    <a:pt x="1473" y="90"/>
                  </a:lnTo>
                  <a:lnTo>
                    <a:pt x="1461" y="63"/>
                  </a:lnTo>
                  <a:lnTo>
                    <a:pt x="1452" y="33"/>
                  </a:lnTo>
                  <a:lnTo>
                    <a:pt x="1482" y="3"/>
                  </a:lnTo>
                  <a:lnTo>
                    <a:pt x="1545" y="0"/>
                  </a:lnTo>
                  <a:lnTo>
                    <a:pt x="1641" y="33"/>
                  </a:lnTo>
                  <a:lnTo>
                    <a:pt x="1791" y="156"/>
                  </a:lnTo>
                  <a:lnTo>
                    <a:pt x="2037" y="291"/>
                  </a:lnTo>
                  <a:lnTo>
                    <a:pt x="2052" y="618"/>
                  </a:lnTo>
                  <a:lnTo>
                    <a:pt x="2100" y="681"/>
                  </a:lnTo>
                  <a:lnTo>
                    <a:pt x="2079" y="696"/>
                  </a:lnTo>
                  <a:lnTo>
                    <a:pt x="1833" y="1104"/>
                  </a:lnTo>
                  <a:lnTo>
                    <a:pt x="1707" y="130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Text Box 274"/>
            <p:cNvSpPr txBox="1">
              <a:spLocks noChangeArrowheads="1"/>
            </p:cNvSpPr>
            <p:nvPr/>
          </p:nvSpPr>
          <p:spPr bwMode="auto">
            <a:xfrm>
              <a:off x="6591300" y="4518026"/>
              <a:ext cx="260350" cy="89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Adair</a:t>
              </a:r>
            </a:p>
          </p:txBody>
        </p:sp>
        <p:sp>
          <p:nvSpPr>
            <p:cNvPr id="3347" name="Freeform 275"/>
            <p:cNvSpPr>
              <a:spLocks/>
            </p:cNvSpPr>
            <p:nvPr/>
          </p:nvSpPr>
          <p:spPr bwMode="auto">
            <a:xfrm>
              <a:off x="6400800" y="3959225"/>
              <a:ext cx="546100" cy="433388"/>
            </a:xfrm>
            <a:custGeom>
              <a:avLst/>
              <a:gdLst/>
              <a:ahLst/>
              <a:cxnLst>
                <a:cxn ang="0">
                  <a:pos x="201" y="162"/>
                </a:cxn>
                <a:cxn ang="0">
                  <a:pos x="114" y="135"/>
                </a:cxn>
                <a:cxn ang="0">
                  <a:pos x="27" y="87"/>
                </a:cxn>
                <a:cxn ang="0">
                  <a:pos x="15" y="144"/>
                </a:cxn>
                <a:cxn ang="0">
                  <a:pos x="0" y="228"/>
                </a:cxn>
                <a:cxn ang="0">
                  <a:pos x="486" y="645"/>
                </a:cxn>
                <a:cxn ang="0">
                  <a:pos x="690" y="975"/>
                </a:cxn>
                <a:cxn ang="0">
                  <a:pos x="879" y="1311"/>
                </a:cxn>
                <a:cxn ang="0">
                  <a:pos x="783" y="1374"/>
                </a:cxn>
                <a:cxn ang="0">
                  <a:pos x="897" y="1407"/>
                </a:cxn>
                <a:cxn ang="0">
                  <a:pos x="1203" y="1389"/>
                </a:cxn>
                <a:cxn ang="0">
                  <a:pos x="1206" y="1302"/>
                </a:cxn>
                <a:cxn ang="0">
                  <a:pos x="1269" y="1284"/>
                </a:cxn>
                <a:cxn ang="0">
                  <a:pos x="1473" y="1200"/>
                </a:cxn>
                <a:cxn ang="0">
                  <a:pos x="1644" y="1149"/>
                </a:cxn>
                <a:cxn ang="0">
                  <a:pos x="1737" y="1116"/>
                </a:cxn>
                <a:cxn ang="0">
                  <a:pos x="1752" y="969"/>
                </a:cxn>
                <a:cxn ang="0">
                  <a:pos x="1836" y="906"/>
                </a:cxn>
                <a:cxn ang="0">
                  <a:pos x="1908" y="807"/>
                </a:cxn>
                <a:cxn ang="0">
                  <a:pos x="1938" y="702"/>
                </a:cxn>
                <a:cxn ang="0">
                  <a:pos x="1983" y="594"/>
                </a:cxn>
                <a:cxn ang="0">
                  <a:pos x="1995" y="504"/>
                </a:cxn>
                <a:cxn ang="0">
                  <a:pos x="2073" y="456"/>
                </a:cxn>
                <a:cxn ang="0">
                  <a:pos x="2196" y="429"/>
                </a:cxn>
                <a:cxn ang="0">
                  <a:pos x="2256" y="345"/>
                </a:cxn>
                <a:cxn ang="0">
                  <a:pos x="2160" y="318"/>
                </a:cxn>
                <a:cxn ang="0">
                  <a:pos x="2136" y="261"/>
                </a:cxn>
                <a:cxn ang="0">
                  <a:pos x="2055" y="222"/>
                </a:cxn>
                <a:cxn ang="0">
                  <a:pos x="2010" y="159"/>
                </a:cxn>
                <a:cxn ang="0">
                  <a:pos x="1932" y="177"/>
                </a:cxn>
                <a:cxn ang="0">
                  <a:pos x="1866" y="123"/>
                </a:cxn>
                <a:cxn ang="0">
                  <a:pos x="1824" y="87"/>
                </a:cxn>
                <a:cxn ang="0">
                  <a:pos x="1770" y="126"/>
                </a:cxn>
                <a:cxn ang="0">
                  <a:pos x="1695" y="144"/>
                </a:cxn>
                <a:cxn ang="0">
                  <a:pos x="1638" y="189"/>
                </a:cxn>
                <a:cxn ang="0">
                  <a:pos x="1545" y="240"/>
                </a:cxn>
                <a:cxn ang="0">
                  <a:pos x="1506" y="288"/>
                </a:cxn>
                <a:cxn ang="0">
                  <a:pos x="1437" y="336"/>
                </a:cxn>
                <a:cxn ang="0">
                  <a:pos x="1377" y="324"/>
                </a:cxn>
                <a:cxn ang="0">
                  <a:pos x="1344" y="249"/>
                </a:cxn>
                <a:cxn ang="0">
                  <a:pos x="1281" y="225"/>
                </a:cxn>
                <a:cxn ang="0">
                  <a:pos x="1230" y="183"/>
                </a:cxn>
                <a:cxn ang="0">
                  <a:pos x="1158" y="165"/>
                </a:cxn>
                <a:cxn ang="0">
                  <a:pos x="1131" y="129"/>
                </a:cxn>
                <a:cxn ang="0">
                  <a:pos x="1083" y="72"/>
                </a:cxn>
                <a:cxn ang="0">
                  <a:pos x="996" y="69"/>
                </a:cxn>
                <a:cxn ang="0">
                  <a:pos x="876" y="84"/>
                </a:cxn>
                <a:cxn ang="0">
                  <a:pos x="804" y="39"/>
                </a:cxn>
                <a:cxn ang="0">
                  <a:pos x="663" y="15"/>
                </a:cxn>
                <a:cxn ang="0">
                  <a:pos x="606" y="63"/>
                </a:cxn>
                <a:cxn ang="0">
                  <a:pos x="537" y="72"/>
                </a:cxn>
                <a:cxn ang="0">
                  <a:pos x="450" y="90"/>
                </a:cxn>
                <a:cxn ang="0">
                  <a:pos x="396" y="24"/>
                </a:cxn>
                <a:cxn ang="0">
                  <a:pos x="363" y="6"/>
                </a:cxn>
                <a:cxn ang="0">
                  <a:pos x="312" y="63"/>
                </a:cxn>
                <a:cxn ang="0">
                  <a:pos x="261" y="162"/>
                </a:cxn>
              </a:cxnLst>
              <a:rect l="0" t="0" r="r" b="b"/>
              <a:pathLst>
                <a:path w="2256" h="1569">
                  <a:moveTo>
                    <a:pt x="261" y="162"/>
                  </a:moveTo>
                  <a:lnTo>
                    <a:pt x="237" y="153"/>
                  </a:lnTo>
                  <a:lnTo>
                    <a:pt x="201" y="162"/>
                  </a:lnTo>
                  <a:lnTo>
                    <a:pt x="171" y="138"/>
                  </a:lnTo>
                  <a:lnTo>
                    <a:pt x="144" y="138"/>
                  </a:lnTo>
                  <a:lnTo>
                    <a:pt x="114" y="135"/>
                  </a:lnTo>
                  <a:lnTo>
                    <a:pt x="75" y="114"/>
                  </a:lnTo>
                  <a:lnTo>
                    <a:pt x="48" y="108"/>
                  </a:lnTo>
                  <a:lnTo>
                    <a:pt x="27" y="87"/>
                  </a:lnTo>
                  <a:lnTo>
                    <a:pt x="12" y="78"/>
                  </a:lnTo>
                  <a:lnTo>
                    <a:pt x="9" y="120"/>
                  </a:lnTo>
                  <a:lnTo>
                    <a:pt x="15" y="144"/>
                  </a:lnTo>
                  <a:lnTo>
                    <a:pt x="21" y="180"/>
                  </a:lnTo>
                  <a:lnTo>
                    <a:pt x="27" y="210"/>
                  </a:lnTo>
                  <a:lnTo>
                    <a:pt x="0" y="228"/>
                  </a:lnTo>
                  <a:lnTo>
                    <a:pt x="15" y="252"/>
                  </a:lnTo>
                  <a:lnTo>
                    <a:pt x="12" y="285"/>
                  </a:lnTo>
                  <a:lnTo>
                    <a:pt x="486" y="645"/>
                  </a:lnTo>
                  <a:lnTo>
                    <a:pt x="666" y="927"/>
                  </a:lnTo>
                  <a:lnTo>
                    <a:pt x="666" y="963"/>
                  </a:lnTo>
                  <a:lnTo>
                    <a:pt x="690" y="975"/>
                  </a:lnTo>
                  <a:lnTo>
                    <a:pt x="711" y="984"/>
                  </a:lnTo>
                  <a:lnTo>
                    <a:pt x="879" y="1275"/>
                  </a:lnTo>
                  <a:lnTo>
                    <a:pt x="879" y="1311"/>
                  </a:lnTo>
                  <a:lnTo>
                    <a:pt x="861" y="1335"/>
                  </a:lnTo>
                  <a:lnTo>
                    <a:pt x="828" y="1335"/>
                  </a:lnTo>
                  <a:lnTo>
                    <a:pt x="783" y="1374"/>
                  </a:lnTo>
                  <a:lnTo>
                    <a:pt x="801" y="1416"/>
                  </a:lnTo>
                  <a:lnTo>
                    <a:pt x="858" y="1410"/>
                  </a:lnTo>
                  <a:lnTo>
                    <a:pt x="897" y="1407"/>
                  </a:lnTo>
                  <a:lnTo>
                    <a:pt x="963" y="1407"/>
                  </a:lnTo>
                  <a:lnTo>
                    <a:pt x="1041" y="1569"/>
                  </a:lnTo>
                  <a:lnTo>
                    <a:pt x="1203" y="1389"/>
                  </a:lnTo>
                  <a:lnTo>
                    <a:pt x="1245" y="1371"/>
                  </a:lnTo>
                  <a:lnTo>
                    <a:pt x="1233" y="1338"/>
                  </a:lnTo>
                  <a:lnTo>
                    <a:pt x="1206" y="1302"/>
                  </a:lnTo>
                  <a:lnTo>
                    <a:pt x="1212" y="1251"/>
                  </a:lnTo>
                  <a:lnTo>
                    <a:pt x="1245" y="1269"/>
                  </a:lnTo>
                  <a:lnTo>
                    <a:pt x="1269" y="1284"/>
                  </a:lnTo>
                  <a:lnTo>
                    <a:pt x="1392" y="1188"/>
                  </a:lnTo>
                  <a:lnTo>
                    <a:pt x="1431" y="1185"/>
                  </a:lnTo>
                  <a:lnTo>
                    <a:pt x="1473" y="1200"/>
                  </a:lnTo>
                  <a:lnTo>
                    <a:pt x="1494" y="1176"/>
                  </a:lnTo>
                  <a:lnTo>
                    <a:pt x="1614" y="1176"/>
                  </a:lnTo>
                  <a:lnTo>
                    <a:pt x="1644" y="1149"/>
                  </a:lnTo>
                  <a:lnTo>
                    <a:pt x="1677" y="1155"/>
                  </a:lnTo>
                  <a:lnTo>
                    <a:pt x="1716" y="1134"/>
                  </a:lnTo>
                  <a:lnTo>
                    <a:pt x="1737" y="1116"/>
                  </a:lnTo>
                  <a:lnTo>
                    <a:pt x="1737" y="1044"/>
                  </a:lnTo>
                  <a:lnTo>
                    <a:pt x="1764" y="996"/>
                  </a:lnTo>
                  <a:lnTo>
                    <a:pt x="1752" y="969"/>
                  </a:lnTo>
                  <a:lnTo>
                    <a:pt x="1743" y="939"/>
                  </a:lnTo>
                  <a:lnTo>
                    <a:pt x="1773" y="909"/>
                  </a:lnTo>
                  <a:lnTo>
                    <a:pt x="1836" y="906"/>
                  </a:lnTo>
                  <a:lnTo>
                    <a:pt x="1872" y="891"/>
                  </a:lnTo>
                  <a:lnTo>
                    <a:pt x="1884" y="861"/>
                  </a:lnTo>
                  <a:lnTo>
                    <a:pt x="1908" y="807"/>
                  </a:lnTo>
                  <a:lnTo>
                    <a:pt x="1905" y="780"/>
                  </a:lnTo>
                  <a:lnTo>
                    <a:pt x="1938" y="756"/>
                  </a:lnTo>
                  <a:lnTo>
                    <a:pt x="1938" y="702"/>
                  </a:lnTo>
                  <a:lnTo>
                    <a:pt x="1971" y="669"/>
                  </a:lnTo>
                  <a:lnTo>
                    <a:pt x="1995" y="615"/>
                  </a:lnTo>
                  <a:lnTo>
                    <a:pt x="1983" y="594"/>
                  </a:lnTo>
                  <a:lnTo>
                    <a:pt x="1980" y="555"/>
                  </a:lnTo>
                  <a:lnTo>
                    <a:pt x="1980" y="534"/>
                  </a:lnTo>
                  <a:lnTo>
                    <a:pt x="1995" y="504"/>
                  </a:lnTo>
                  <a:lnTo>
                    <a:pt x="2031" y="504"/>
                  </a:lnTo>
                  <a:lnTo>
                    <a:pt x="2061" y="498"/>
                  </a:lnTo>
                  <a:lnTo>
                    <a:pt x="2073" y="456"/>
                  </a:lnTo>
                  <a:lnTo>
                    <a:pt x="2115" y="432"/>
                  </a:lnTo>
                  <a:lnTo>
                    <a:pt x="2148" y="429"/>
                  </a:lnTo>
                  <a:lnTo>
                    <a:pt x="2196" y="429"/>
                  </a:lnTo>
                  <a:lnTo>
                    <a:pt x="2193" y="399"/>
                  </a:lnTo>
                  <a:lnTo>
                    <a:pt x="2217" y="369"/>
                  </a:lnTo>
                  <a:lnTo>
                    <a:pt x="2256" y="345"/>
                  </a:lnTo>
                  <a:lnTo>
                    <a:pt x="2229" y="345"/>
                  </a:lnTo>
                  <a:lnTo>
                    <a:pt x="2193" y="324"/>
                  </a:lnTo>
                  <a:lnTo>
                    <a:pt x="2160" y="318"/>
                  </a:lnTo>
                  <a:lnTo>
                    <a:pt x="2151" y="291"/>
                  </a:lnTo>
                  <a:lnTo>
                    <a:pt x="2133" y="285"/>
                  </a:lnTo>
                  <a:lnTo>
                    <a:pt x="2136" y="261"/>
                  </a:lnTo>
                  <a:lnTo>
                    <a:pt x="2109" y="255"/>
                  </a:lnTo>
                  <a:lnTo>
                    <a:pt x="2088" y="234"/>
                  </a:lnTo>
                  <a:lnTo>
                    <a:pt x="2055" y="222"/>
                  </a:lnTo>
                  <a:lnTo>
                    <a:pt x="2049" y="201"/>
                  </a:lnTo>
                  <a:lnTo>
                    <a:pt x="2029" y="186"/>
                  </a:lnTo>
                  <a:lnTo>
                    <a:pt x="2010" y="159"/>
                  </a:lnTo>
                  <a:lnTo>
                    <a:pt x="1983" y="135"/>
                  </a:lnTo>
                  <a:lnTo>
                    <a:pt x="1956" y="153"/>
                  </a:lnTo>
                  <a:lnTo>
                    <a:pt x="1932" y="177"/>
                  </a:lnTo>
                  <a:lnTo>
                    <a:pt x="1904" y="153"/>
                  </a:lnTo>
                  <a:lnTo>
                    <a:pt x="1890" y="141"/>
                  </a:lnTo>
                  <a:lnTo>
                    <a:pt x="1866" y="123"/>
                  </a:lnTo>
                  <a:lnTo>
                    <a:pt x="1851" y="87"/>
                  </a:lnTo>
                  <a:lnTo>
                    <a:pt x="1842" y="99"/>
                  </a:lnTo>
                  <a:lnTo>
                    <a:pt x="1824" y="87"/>
                  </a:lnTo>
                  <a:lnTo>
                    <a:pt x="1800" y="81"/>
                  </a:lnTo>
                  <a:lnTo>
                    <a:pt x="1797" y="117"/>
                  </a:lnTo>
                  <a:lnTo>
                    <a:pt x="1770" y="126"/>
                  </a:lnTo>
                  <a:lnTo>
                    <a:pt x="1737" y="156"/>
                  </a:lnTo>
                  <a:lnTo>
                    <a:pt x="1734" y="135"/>
                  </a:lnTo>
                  <a:lnTo>
                    <a:pt x="1695" y="144"/>
                  </a:lnTo>
                  <a:lnTo>
                    <a:pt x="1671" y="168"/>
                  </a:lnTo>
                  <a:lnTo>
                    <a:pt x="1671" y="198"/>
                  </a:lnTo>
                  <a:lnTo>
                    <a:pt x="1638" y="189"/>
                  </a:lnTo>
                  <a:lnTo>
                    <a:pt x="1602" y="183"/>
                  </a:lnTo>
                  <a:lnTo>
                    <a:pt x="1566" y="192"/>
                  </a:lnTo>
                  <a:lnTo>
                    <a:pt x="1545" y="240"/>
                  </a:lnTo>
                  <a:lnTo>
                    <a:pt x="1518" y="243"/>
                  </a:lnTo>
                  <a:lnTo>
                    <a:pt x="1524" y="273"/>
                  </a:lnTo>
                  <a:lnTo>
                    <a:pt x="1506" y="288"/>
                  </a:lnTo>
                  <a:lnTo>
                    <a:pt x="1479" y="297"/>
                  </a:lnTo>
                  <a:lnTo>
                    <a:pt x="1470" y="321"/>
                  </a:lnTo>
                  <a:lnTo>
                    <a:pt x="1437" y="336"/>
                  </a:lnTo>
                  <a:lnTo>
                    <a:pt x="1410" y="348"/>
                  </a:lnTo>
                  <a:lnTo>
                    <a:pt x="1377" y="351"/>
                  </a:lnTo>
                  <a:lnTo>
                    <a:pt x="1377" y="324"/>
                  </a:lnTo>
                  <a:lnTo>
                    <a:pt x="1353" y="309"/>
                  </a:lnTo>
                  <a:lnTo>
                    <a:pt x="1335" y="285"/>
                  </a:lnTo>
                  <a:lnTo>
                    <a:pt x="1344" y="249"/>
                  </a:lnTo>
                  <a:lnTo>
                    <a:pt x="1305" y="249"/>
                  </a:lnTo>
                  <a:lnTo>
                    <a:pt x="1284" y="219"/>
                  </a:lnTo>
                  <a:lnTo>
                    <a:pt x="1281" y="225"/>
                  </a:lnTo>
                  <a:lnTo>
                    <a:pt x="1263" y="201"/>
                  </a:lnTo>
                  <a:lnTo>
                    <a:pt x="1239" y="204"/>
                  </a:lnTo>
                  <a:lnTo>
                    <a:pt x="1230" y="183"/>
                  </a:lnTo>
                  <a:lnTo>
                    <a:pt x="1206" y="180"/>
                  </a:lnTo>
                  <a:lnTo>
                    <a:pt x="1185" y="153"/>
                  </a:lnTo>
                  <a:lnTo>
                    <a:pt x="1158" y="165"/>
                  </a:lnTo>
                  <a:lnTo>
                    <a:pt x="1158" y="147"/>
                  </a:lnTo>
                  <a:lnTo>
                    <a:pt x="1137" y="156"/>
                  </a:lnTo>
                  <a:lnTo>
                    <a:pt x="1131" y="129"/>
                  </a:lnTo>
                  <a:lnTo>
                    <a:pt x="1110" y="111"/>
                  </a:lnTo>
                  <a:lnTo>
                    <a:pt x="1086" y="102"/>
                  </a:lnTo>
                  <a:lnTo>
                    <a:pt x="1083" y="72"/>
                  </a:lnTo>
                  <a:lnTo>
                    <a:pt x="1065" y="78"/>
                  </a:lnTo>
                  <a:lnTo>
                    <a:pt x="1029" y="60"/>
                  </a:lnTo>
                  <a:lnTo>
                    <a:pt x="996" y="69"/>
                  </a:lnTo>
                  <a:lnTo>
                    <a:pt x="951" y="78"/>
                  </a:lnTo>
                  <a:lnTo>
                    <a:pt x="915" y="66"/>
                  </a:lnTo>
                  <a:lnTo>
                    <a:pt x="876" y="84"/>
                  </a:lnTo>
                  <a:lnTo>
                    <a:pt x="849" y="63"/>
                  </a:lnTo>
                  <a:lnTo>
                    <a:pt x="825" y="75"/>
                  </a:lnTo>
                  <a:lnTo>
                    <a:pt x="804" y="39"/>
                  </a:lnTo>
                  <a:lnTo>
                    <a:pt x="735" y="45"/>
                  </a:lnTo>
                  <a:lnTo>
                    <a:pt x="684" y="39"/>
                  </a:lnTo>
                  <a:lnTo>
                    <a:pt x="663" y="15"/>
                  </a:lnTo>
                  <a:lnTo>
                    <a:pt x="624" y="27"/>
                  </a:lnTo>
                  <a:lnTo>
                    <a:pt x="624" y="45"/>
                  </a:lnTo>
                  <a:lnTo>
                    <a:pt x="606" y="63"/>
                  </a:lnTo>
                  <a:lnTo>
                    <a:pt x="600" y="87"/>
                  </a:lnTo>
                  <a:lnTo>
                    <a:pt x="567" y="72"/>
                  </a:lnTo>
                  <a:lnTo>
                    <a:pt x="537" y="72"/>
                  </a:lnTo>
                  <a:lnTo>
                    <a:pt x="522" y="93"/>
                  </a:lnTo>
                  <a:lnTo>
                    <a:pt x="489" y="96"/>
                  </a:lnTo>
                  <a:lnTo>
                    <a:pt x="450" y="90"/>
                  </a:lnTo>
                  <a:lnTo>
                    <a:pt x="417" y="84"/>
                  </a:lnTo>
                  <a:lnTo>
                    <a:pt x="417" y="42"/>
                  </a:lnTo>
                  <a:lnTo>
                    <a:pt x="396" y="24"/>
                  </a:lnTo>
                  <a:lnTo>
                    <a:pt x="384" y="15"/>
                  </a:lnTo>
                  <a:lnTo>
                    <a:pt x="369" y="0"/>
                  </a:lnTo>
                  <a:lnTo>
                    <a:pt x="363" y="6"/>
                  </a:lnTo>
                  <a:lnTo>
                    <a:pt x="351" y="36"/>
                  </a:lnTo>
                  <a:lnTo>
                    <a:pt x="324" y="42"/>
                  </a:lnTo>
                  <a:lnTo>
                    <a:pt x="312" y="63"/>
                  </a:lnTo>
                  <a:lnTo>
                    <a:pt x="321" y="84"/>
                  </a:lnTo>
                  <a:lnTo>
                    <a:pt x="276" y="105"/>
                  </a:lnTo>
                  <a:lnTo>
                    <a:pt x="261" y="162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48" name="Group 276"/>
            <p:cNvGrpSpPr>
              <a:grpSpLocks/>
            </p:cNvGrpSpPr>
            <p:nvPr/>
          </p:nvGrpSpPr>
          <p:grpSpPr bwMode="auto">
            <a:xfrm>
              <a:off x="6562725" y="4100514"/>
              <a:ext cx="254000" cy="276225"/>
              <a:chOff x="3174" y="2583"/>
              <a:chExt cx="160" cy="174"/>
            </a:xfrm>
            <a:noFill/>
          </p:grpSpPr>
          <p:sp>
            <p:nvSpPr>
              <p:cNvPr id="3349" name="Rectangle 277"/>
              <p:cNvSpPr>
                <a:spLocks noChangeArrowheads="1"/>
              </p:cNvSpPr>
              <p:nvPr/>
            </p:nvSpPr>
            <p:spPr bwMode="auto">
              <a:xfrm>
                <a:off x="3185" y="2583"/>
                <a:ext cx="149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50" name="Text Box 278"/>
              <p:cNvSpPr txBox="1">
                <a:spLocks noChangeArrowheads="1"/>
              </p:cNvSpPr>
              <p:nvPr/>
            </p:nvSpPr>
            <p:spPr bwMode="auto">
              <a:xfrm>
                <a:off x="3174" y="2585"/>
                <a:ext cx="160" cy="5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Taylor</a:t>
                </a:r>
              </a:p>
            </p:txBody>
          </p:sp>
        </p:grpSp>
        <p:sp>
          <p:nvSpPr>
            <p:cNvPr id="3351" name="Freeform 279"/>
            <p:cNvSpPr>
              <a:spLocks/>
            </p:cNvSpPr>
            <p:nvPr/>
          </p:nvSpPr>
          <p:spPr bwMode="auto">
            <a:xfrm>
              <a:off x="9055100" y="2681289"/>
              <a:ext cx="585788" cy="585787"/>
            </a:xfrm>
            <a:custGeom>
              <a:avLst/>
              <a:gdLst/>
              <a:ahLst/>
              <a:cxnLst>
                <a:cxn ang="0">
                  <a:pos x="1068" y="210"/>
                </a:cxn>
                <a:cxn ang="0">
                  <a:pos x="1218" y="156"/>
                </a:cxn>
                <a:cxn ang="0">
                  <a:pos x="1326" y="87"/>
                </a:cxn>
                <a:cxn ang="0">
                  <a:pos x="1659" y="9"/>
                </a:cxn>
                <a:cxn ang="0">
                  <a:pos x="1749" y="108"/>
                </a:cxn>
                <a:cxn ang="0">
                  <a:pos x="1740" y="240"/>
                </a:cxn>
                <a:cxn ang="0">
                  <a:pos x="1770" y="378"/>
                </a:cxn>
                <a:cxn ang="0">
                  <a:pos x="1623" y="525"/>
                </a:cxn>
                <a:cxn ang="0">
                  <a:pos x="1629" y="660"/>
                </a:cxn>
                <a:cxn ang="0">
                  <a:pos x="1713" y="783"/>
                </a:cxn>
                <a:cxn ang="0">
                  <a:pos x="1869" y="867"/>
                </a:cxn>
                <a:cxn ang="0">
                  <a:pos x="1941" y="1011"/>
                </a:cxn>
                <a:cxn ang="0">
                  <a:pos x="2040" y="1107"/>
                </a:cxn>
                <a:cxn ang="0">
                  <a:pos x="2091" y="1227"/>
                </a:cxn>
                <a:cxn ang="0">
                  <a:pos x="2145" y="1356"/>
                </a:cxn>
                <a:cxn ang="0">
                  <a:pos x="2328" y="1440"/>
                </a:cxn>
                <a:cxn ang="0">
                  <a:pos x="2418" y="1512"/>
                </a:cxn>
                <a:cxn ang="0">
                  <a:pos x="2328" y="1602"/>
                </a:cxn>
                <a:cxn ang="0">
                  <a:pos x="2367" y="1710"/>
                </a:cxn>
                <a:cxn ang="0">
                  <a:pos x="2091" y="1662"/>
                </a:cxn>
                <a:cxn ang="0">
                  <a:pos x="1962" y="1689"/>
                </a:cxn>
                <a:cxn ang="0">
                  <a:pos x="1926" y="1791"/>
                </a:cxn>
                <a:cxn ang="0">
                  <a:pos x="1872" y="1866"/>
                </a:cxn>
                <a:cxn ang="0">
                  <a:pos x="1866" y="2001"/>
                </a:cxn>
                <a:cxn ang="0">
                  <a:pos x="1809" y="2103"/>
                </a:cxn>
                <a:cxn ang="0">
                  <a:pos x="855" y="1683"/>
                </a:cxn>
                <a:cxn ang="0">
                  <a:pos x="330" y="1524"/>
                </a:cxn>
                <a:cxn ang="0">
                  <a:pos x="219" y="1623"/>
                </a:cxn>
                <a:cxn ang="0">
                  <a:pos x="168" y="1725"/>
                </a:cxn>
                <a:cxn ang="0">
                  <a:pos x="126" y="1713"/>
                </a:cxn>
                <a:cxn ang="0">
                  <a:pos x="30" y="1644"/>
                </a:cxn>
                <a:cxn ang="0">
                  <a:pos x="3" y="1527"/>
                </a:cxn>
                <a:cxn ang="0">
                  <a:pos x="60" y="1476"/>
                </a:cxn>
                <a:cxn ang="0">
                  <a:pos x="75" y="1413"/>
                </a:cxn>
                <a:cxn ang="0">
                  <a:pos x="99" y="1350"/>
                </a:cxn>
                <a:cxn ang="0">
                  <a:pos x="165" y="1260"/>
                </a:cxn>
                <a:cxn ang="0">
                  <a:pos x="294" y="1248"/>
                </a:cxn>
                <a:cxn ang="0">
                  <a:pos x="354" y="1140"/>
                </a:cxn>
                <a:cxn ang="0">
                  <a:pos x="408" y="1026"/>
                </a:cxn>
                <a:cxn ang="0">
                  <a:pos x="501" y="939"/>
                </a:cxn>
                <a:cxn ang="0">
                  <a:pos x="540" y="858"/>
                </a:cxn>
                <a:cxn ang="0">
                  <a:pos x="474" y="777"/>
                </a:cxn>
                <a:cxn ang="0">
                  <a:pos x="432" y="627"/>
                </a:cxn>
                <a:cxn ang="0">
                  <a:pos x="504" y="522"/>
                </a:cxn>
                <a:cxn ang="0">
                  <a:pos x="582" y="444"/>
                </a:cxn>
                <a:cxn ang="0">
                  <a:pos x="723" y="447"/>
                </a:cxn>
                <a:cxn ang="0">
                  <a:pos x="807" y="366"/>
                </a:cxn>
                <a:cxn ang="0">
                  <a:pos x="825" y="273"/>
                </a:cxn>
                <a:cxn ang="0">
                  <a:pos x="876" y="204"/>
                </a:cxn>
                <a:cxn ang="0">
                  <a:pos x="987" y="192"/>
                </a:cxn>
              </a:cxnLst>
              <a:rect l="0" t="0" r="r" b="b"/>
              <a:pathLst>
                <a:path w="2418" h="2103">
                  <a:moveTo>
                    <a:pt x="987" y="192"/>
                  </a:moveTo>
                  <a:lnTo>
                    <a:pt x="1026" y="180"/>
                  </a:lnTo>
                  <a:lnTo>
                    <a:pt x="1068" y="210"/>
                  </a:lnTo>
                  <a:lnTo>
                    <a:pt x="1104" y="198"/>
                  </a:lnTo>
                  <a:lnTo>
                    <a:pt x="1185" y="186"/>
                  </a:lnTo>
                  <a:lnTo>
                    <a:pt x="1218" y="156"/>
                  </a:lnTo>
                  <a:lnTo>
                    <a:pt x="1251" y="123"/>
                  </a:lnTo>
                  <a:lnTo>
                    <a:pt x="1296" y="93"/>
                  </a:lnTo>
                  <a:lnTo>
                    <a:pt x="1326" y="87"/>
                  </a:lnTo>
                  <a:lnTo>
                    <a:pt x="1317" y="57"/>
                  </a:lnTo>
                  <a:lnTo>
                    <a:pt x="1638" y="0"/>
                  </a:lnTo>
                  <a:lnTo>
                    <a:pt x="1659" y="9"/>
                  </a:lnTo>
                  <a:lnTo>
                    <a:pt x="1719" y="27"/>
                  </a:lnTo>
                  <a:lnTo>
                    <a:pt x="1752" y="75"/>
                  </a:lnTo>
                  <a:lnTo>
                    <a:pt x="1749" y="108"/>
                  </a:lnTo>
                  <a:lnTo>
                    <a:pt x="1728" y="141"/>
                  </a:lnTo>
                  <a:lnTo>
                    <a:pt x="1713" y="195"/>
                  </a:lnTo>
                  <a:lnTo>
                    <a:pt x="1740" y="240"/>
                  </a:lnTo>
                  <a:lnTo>
                    <a:pt x="1788" y="258"/>
                  </a:lnTo>
                  <a:lnTo>
                    <a:pt x="1782" y="321"/>
                  </a:lnTo>
                  <a:lnTo>
                    <a:pt x="1770" y="378"/>
                  </a:lnTo>
                  <a:lnTo>
                    <a:pt x="1755" y="474"/>
                  </a:lnTo>
                  <a:lnTo>
                    <a:pt x="1737" y="525"/>
                  </a:lnTo>
                  <a:lnTo>
                    <a:pt x="1623" y="525"/>
                  </a:lnTo>
                  <a:lnTo>
                    <a:pt x="1596" y="561"/>
                  </a:lnTo>
                  <a:lnTo>
                    <a:pt x="1623" y="618"/>
                  </a:lnTo>
                  <a:lnTo>
                    <a:pt x="1629" y="660"/>
                  </a:lnTo>
                  <a:lnTo>
                    <a:pt x="1641" y="702"/>
                  </a:lnTo>
                  <a:lnTo>
                    <a:pt x="1701" y="729"/>
                  </a:lnTo>
                  <a:lnTo>
                    <a:pt x="1713" y="783"/>
                  </a:lnTo>
                  <a:lnTo>
                    <a:pt x="1830" y="816"/>
                  </a:lnTo>
                  <a:lnTo>
                    <a:pt x="1827" y="855"/>
                  </a:lnTo>
                  <a:lnTo>
                    <a:pt x="1869" y="867"/>
                  </a:lnTo>
                  <a:lnTo>
                    <a:pt x="1863" y="924"/>
                  </a:lnTo>
                  <a:lnTo>
                    <a:pt x="1896" y="969"/>
                  </a:lnTo>
                  <a:lnTo>
                    <a:pt x="1941" y="1011"/>
                  </a:lnTo>
                  <a:lnTo>
                    <a:pt x="1983" y="1053"/>
                  </a:lnTo>
                  <a:lnTo>
                    <a:pt x="2028" y="1062"/>
                  </a:lnTo>
                  <a:lnTo>
                    <a:pt x="2040" y="1107"/>
                  </a:lnTo>
                  <a:lnTo>
                    <a:pt x="2064" y="1155"/>
                  </a:lnTo>
                  <a:lnTo>
                    <a:pt x="2079" y="1188"/>
                  </a:lnTo>
                  <a:lnTo>
                    <a:pt x="2091" y="1227"/>
                  </a:lnTo>
                  <a:lnTo>
                    <a:pt x="2106" y="1266"/>
                  </a:lnTo>
                  <a:lnTo>
                    <a:pt x="2142" y="1281"/>
                  </a:lnTo>
                  <a:lnTo>
                    <a:pt x="2145" y="1356"/>
                  </a:lnTo>
                  <a:lnTo>
                    <a:pt x="2178" y="1413"/>
                  </a:lnTo>
                  <a:lnTo>
                    <a:pt x="2232" y="1437"/>
                  </a:lnTo>
                  <a:lnTo>
                    <a:pt x="2328" y="1440"/>
                  </a:lnTo>
                  <a:lnTo>
                    <a:pt x="2334" y="1509"/>
                  </a:lnTo>
                  <a:lnTo>
                    <a:pt x="2385" y="1494"/>
                  </a:lnTo>
                  <a:lnTo>
                    <a:pt x="2418" y="1512"/>
                  </a:lnTo>
                  <a:lnTo>
                    <a:pt x="2412" y="1569"/>
                  </a:lnTo>
                  <a:lnTo>
                    <a:pt x="2352" y="1581"/>
                  </a:lnTo>
                  <a:lnTo>
                    <a:pt x="2328" y="1602"/>
                  </a:lnTo>
                  <a:lnTo>
                    <a:pt x="2385" y="1614"/>
                  </a:lnTo>
                  <a:lnTo>
                    <a:pt x="2394" y="1638"/>
                  </a:lnTo>
                  <a:lnTo>
                    <a:pt x="2367" y="1710"/>
                  </a:lnTo>
                  <a:lnTo>
                    <a:pt x="2295" y="1743"/>
                  </a:lnTo>
                  <a:lnTo>
                    <a:pt x="2127" y="1641"/>
                  </a:lnTo>
                  <a:lnTo>
                    <a:pt x="2091" y="1662"/>
                  </a:lnTo>
                  <a:lnTo>
                    <a:pt x="2037" y="1665"/>
                  </a:lnTo>
                  <a:lnTo>
                    <a:pt x="1995" y="1692"/>
                  </a:lnTo>
                  <a:lnTo>
                    <a:pt x="1962" y="1689"/>
                  </a:lnTo>
                  <a:lnTo>
                    <a:pt x="1932" y="1710"/>
                  </a:lnTo>
                  <a:lnTo>
                    <a:pt x="1947" y="1761"/>
                  </a:lnTo>
                  <a:lnTo>
                    <a:pt x="1926" y="1791"/>
                  </a:lnTo>
                  <a:lnTo>
                    <a:pt x="1923" y="1830"/>
                  </a:lnTo>
                  <a:lnTo>
                    <a:pt x="1884" y="1833"/>
                  </a:lnTo>
                  <a:lnTo>
                    <a:pt x="1872" y="1866"/>
                  </a:lnTo>
                  <a:lnTo>
                    <a:pt x="1842" y="1893"/>
                  </a:lnTo>
                  <a:lnTo>
                    <a:pt x="1845" y="1938"/>
                  </a:lnTo>
                  <a:lnTo>
                    <a:pt x="1866" y="2001"/>
                  </a:lnTo>
                  <a:lnTo>
                    <a:pt x="1869" y="2061"/>
                  </a:lnTo>
                  <a:lnTo>
                    <a:pt x="1818" y="2070"/>
                  </a:lnTo>
                  <a:lnTo>
                    <a:pt x="1809" y="2103"/>
                  </a:lnTo>
                  <a:lnTo>
                    <a:pt x="1560" y="2067"/>
                  </a:lnTo>
                  <a:lnTo>
                    <a:pt x="1260" y="1935"/>
                  </a:lnTo>
                  <a:lnTo>
                    <a:pt x="855" y="1683"/>
                  </a:lnTo>
                  <a:lnTo>
                    <a:pt x="744" y="1653"/>
                  </a:lnTo>
                  <a:lnTo>
                    <a:pt x="570" y="1602"/>
                  </a:lnTo>
                  <a:lnTo>
                    <a:pt x="330" y="1524"/>
                  </a:lnTo>
                  <a:lnTo>
                    <a:pt x="264" y="1554"/>
                  </a:lnTo>
                  <a:lnTo>
                    <a:pt x="234" y="1587"/>
                  </a:lnTo>
                  <a:lnTo>
                    <a:pt x="219" y="1623"/>
                  </a:lnTo>
                  <a:lnTo>
                    <a:pt x="207" y="1677"/>
                  </a:lnTo>
                  <a:lnTo>
                    <a:pt x="174" y="1713"/>
                  </a:lnTo>
                  <a:lnTo>
                    <a:pt x="168" y="1725"/>
                  </a:lnTo>
                  <a:lnTo>
                    <a:pt x="231" y="1767"/>
                  </a:lnTo>
                  <a:lnTo>
                    <a:pt x="147" y="1764"/>
                  </a:lnTo>
                  <a:lnTo>
                    <a:pt x="126" y="1713"/>
                  </a:lnTo>
                  <a:lnTo>
                    <a:pt x="84" y="1713"/>
                  </a:lnTo>
                  <a:lnTo>
                    <a:pt x="81" y="1680"/>
                  </a:lnTo>
                  <a:lnTo>
                    <a:pt x="30" y="1644"/>
                  </a:lnTo>
                  <a:lnTo>
                    <a:pt x="0" y="1590"/>
                  </a:lnTo>
                  <a:lnTo>
                    <a:pt x="21" y="1563"/>
                  </a:lnTo>
                  <a:lnTo>
                    <a:pt x="3" y="1527"/>
                  </a:lnTo>
                  <a:lnTo>
                    <a:pt x="39" y="1503"/>
                  </a:lnTo>
                  <a:lnTo>
                    <a:pt x="36" y="1485"/>
                  </a:lnTo>
                  <a:lnTo>
                    <a:pt x="60" y="1476"/>
                  </a:lnTo>
                  <a:lnTo>
                    <a:pt x="57" y="1452"/>
                  </a:lnTo>
                  <a:lnTo>
                    <a:pt x="72" y="1431"/>
                  </a:lnTo>
                  <a:lnTo>
                    <a:pt x="75" y="1413"/>
                  </a:lnTo>
                  <a:lnTo>
                    <a:pt x="102" y="1407"/>
                  </a:lnTo>
                  <a:lnTo>
                    <a:pt x="96" y="1371"/>
                  </a:lnTo>
                  <a:lnTo>
                    <a:pt x="99" y="1350"/>
                  </a:lnTo>
                  <a:lnTo>
                    <a:pt x="135" y="1326"/>
                  </a:lnTo>
                  <a:lnTo>
                    <a:pt x="168" y="1302"/>
                  </a:lnTo>
                  <a:lnTo>
                    <a:pt x="165" y="1260"/>
                  </a:lnTo>
                  <a:lnTo>
                    <a:pt x="207" y="1254"/>
                  </a:lnTo>
                  <a:lnTo>
                    <a:pt x="240" y="1245"/>
                  </a:lnTo>
                  <a:lnTo>
                    <a:pt x="294" y="1248"/>
                  </a:lnTo>
                  <a:lnTo>
                    <a:pt x="309" y="1215"/>
                  </a:lnTo>
                  <a:lnTo>
                    <a:pt x="321" y="1170"/>
                  </a:lnTo>
                  <a:lnTo>
                    <a:pt x="354" y="1140"/>
                  </a:lnTo>
                  <a:lnTo>
                    <a:pt x="345" y="1101"/>
                  </a:lnTo>
                  <a:lnTo>
                    <a:pt x="384" y="1062"/>
                  </a:lnTo>
                  <a:lnTo>
                    <a:pt x="408" y="1026"/>
                  </a:lnTo>
                  <a:lnTo>
                    <a:pt x="447" y="987"/>
                  </a:lnTo>
                  <a:lnTo>
                    <a:pt x="492" y="984"/>
                  </a:lnTo>
                  <a:lnTo>
                    <a:pt x="501" y="939"/>
                  </a:lnTo>
                  <a:lnTo>
                    <a:pt x="561" y="918"/>
                  </a:lnTo>
                  <a:lnTo>
                    <a:pt x="552" y="876"/>
                  </a:lnTo>
                  <a:lnTo>
                    <a:pt x="540" y="858"/>
                  </a:lnTo>
                  <a:lnTo>
                    <a:pt x="528" y="840"/>
                  </a:lnTo>
                  <a:lnTo>
                    <a:pt x="510" y="813"/>
                  </a:lnTo>
                  <a:lnTo>
                    <a:pt x="474" y="777"/>
                  </a:lnTo>
                  <a:lnTo>
                    <a:pt x="462" y="717"/>
                  </a:lnTo>
                  <a:lnTo>
                    <a:pt x="474" y="663"/>
                  </a:lnTo>
                  <a:lnTo>
                    <a:pt x="432" y="627"/>
                  </a:lnTo>
                  <a:lnTo>
                    <a:pt x="420" y="561"/>
                  </a:lnTo>
                  <a:lnTo>
                    <a:pt x="462" y="531"/>
                  </a:lnTo>
                  <a:lnTo>
                    <a:pt x="504" y="522"/>
                  </a:lnTo>
                  <a:lnTo>
                    <a:pt x="522" y="495"/>
                  </a:lnTo>
                  <a:lnTo>
                    <a:pt x="561" y="465"/>
                  </a:lnTo>
                  <a:lnTo>
                    <a:pt x="582" y="444"/>
                  </a:lnTo>
                  <a:lnTo>
                    <a:pt x="639" y="459"/>
                  </a:lnTo>
                  <a:lnTo>
                    <a:pt x="687" y="474"/>
                  </a:lnTo>
                  <a:lnTo>
                    <a:pt x="723" y="447"/>
                  </a:lnTo>
                  <a:lnTo>
                    <a:pt x="744" y="399"/>
                  </a:lnTo>
                  <a:lnTo>
                    <a:pt x="783" y="381"/>
                  </a:lnTo>
                  <a:lnTo>
                    <a:pt x="807" y="366"/>
                  </a:lnTo>
                  <a:lnTo>
                    <a:pt x="831" y="330"/>
                  </a:lnTo>
                  <a:lnTo>
                    <a:pt x="861" y="297"/>
                  </a:lnTo>
                  <a:lnTo>
                    <a:pt x="825" y="273"/>
                  </a:lnTo>
                  <a:lnTo>
                    <a:pt x="819" y="255"/>
                  </a:lnTo>
                  <a:lnTo>
                    <a:pt x="831" y="222"/>
                  </a:lnTo>
                  <a:lnTo>
                    <a:pt x="876" y="204"/>
                  </a:lnTo>
                  <a:lnTo>
                    <a:pt x="930" y="192"/>
                  </a:lnTo>
                  <a:lnTo>
                    <a:pt x="954" y="174"/>
                  </a:lnTo>
                  <a:lnTo>
                    <a:pt x="987" y="192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52" name="Rectangle 280"/>
            <p:cNvSpPr>
              <a:spLocks noChangeArrowheads="1"/>
            </p:cNvSpPr>
            <p:nvPr/>
          </p:nvSpPr>
          <p:spPr bwMode="auto">
            <a:xfrm>
              <a:off x="9169400" y="2990850"/>
              <a:ext cx="361950" cy="88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8288" tIns="0" rIns="0" bIns="0" anchor="ctr"/>
            <a:lstStyle/>
            <a:p>
              <a:endParaRPr lang="en-US"/>
            </a:p>
          </p:txBody>
        </p:sp>
        <p:sp>
          <p:nvSpPr>
            <p:cNvPr id="3353" name="Text Box 281"/>
            <p:cNvSpPr txBox="1">
              <a:spLocks noChangeArrowheads="1"/>
            </p:cNvSpPr>
            <p:nvPr/>
          </p:nvSpPr>
          <p:spPr bwMode="auto">
            <a:xfrm>
              <a:off x="9166225" y="2968190"/>
              <a:ext cx="376238" cy="8906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Lawrence</a:t>
              </a:r>
            </a:p>
          </p:txBody>
        </p:sp>
        <p:sp>
          <p:nvSpPr>
            <p:cNvPr id="3354" name="Freeform 282"/>
            <p:cNvSpPr>
              <a:spLocks/>
            </p:cNvSpPr>
            <p:nvPr/>
          </p:nvSpPr>
          <p:spPr bwMode="auto">
            <a:xfrm>
              <a:off x="9248775" y="2328864"/>
              <a:ext cx="260350" cy="414337"/>
            </a:xfrm>
            <a:custGeom>
              <a:avLst/>
              <a:gdLst/>
              <a:ahLst/>
              <a:cxnLst>
                <a:cxn ang="0">
                  <a:pos x="954" y="747"/>
                </a:cxn>
                <a:cxn ang="0">
                  <a:pos x="948" y="810"/>
                </a:cxn>
                <a:cxn ang="0">
                  <a:pos x="951" y="852"/>
                </a:cxn>
                <a:cxn ang="0">
                  <a:pos x="996" y="894"/>
                </a:cxn>
                <a:cxn ang="0">
                  <a:pos x="1044" y="930"/>
                </a:cxn>
                <a:cxn ang="0">
                  <a:pos x="1083" y="975"/>
                </a:cxn>
                <a:cxn ang="0">
                  <a:pos x="1074" y="1035"/>
                </a:cxn>
                <a:cxn ang="0">
                  <a:pos x="1044" y="1098"/>
                </a:cxn>
                <a:cxn ang="0">
                  <a:pos x="1035" y="1122"/>
                </a:cxn>
                <a:cxn ang="0">
                  <a:pos x="1059" y="1167"/>
                </a:cxn>
                <a:cxn ang="0">
                  <a:pos x="1065" y="1203"/>
                </a:cxn>
                <a:cxn ang="0">
                  <a:pos x="1077" y="1293"/>
                </a:cxn>
                <a:cxn ang="0">
                  <a:pos x="1068" y="1347"/>
                </a:cxn>
                <a:cxn ang="0">
                  <a:pos x="1047" y="1395"/>
                </a:cxn>
                <a:cxn ang="0">
                  <a:pos x="966" y="1395"/>
                </a:cxn>
                <a:cxn ang="0">
                  <a:pos x="966" y="1374"/>
                </a:cxn>
                <a:cxn ang="0">
                  <a:pos x="936" y="1308"/>
                </a:cxn>
                <a:cxn ang="0">
                  <a:pos x="861" y="1281"/>
                </a:cxn>
                <a:cxn ang="0">
                  <a:pos x="537" y="1335"/>
                </a:cxn>
                <a:cxn ang="0">
                  <a:pos x="537" y="1368"/>
                </a:cxn>
                <a:cxn ang="0">
                  <a:pos x="471" y="1386"/>
                </a:cxn>
                <a:cxn ang="0">
                  <a:pos x="399" y="1470"/>
                </a:cxn>
                <a:cxn ang="0">
                  <a:pos x="348" y="1473"/>
                </a:cxn>
                <a:cxn ang="0">
                  <a:pos x="288" y="1491"/>
                </a:cxn>
                <a:cxn ang="0">
                  <a:pos x="228" y="1458"/>
                </a:cxn>
                <a:cxn ang="0">
                  <a:pos x="198" y="1482"/>
                </a:cxn>
                <a:cxn ang="0">
                  <a:pos x="168" y="1449"/>
                </a:cxn>
                <a:cxn ang="0">
                  <a:pos x="150" y="1473"/>
                </a:cxn>
                <a:cxn ang="0">
                  <a:pos x="141" y="1317"/>
                </a:cxn>
                <a:cxn ang="0">
                  <a:pos x="168" y="1011"/>
                </a:cxn>
                <a:cxn ang="0">
                  <a:pos x="174" y="891"/>
                </a:cxn>
                <a:cxn ang="0">
                  <a:pos x="186" y="852"/>
                </a:cxn>
                <a:cxn ang="0">
                  <a:pos x="195" y="822"/>
                </a:cxn>
                <a:cxn ang="0">
                  <a:pos x="198" y="795"/>
                </a:cxn>
                <a:cxn ang="0">
                  <a:pos x="0" y="738"/>
                </a:cxn>
                <a:cxn ang="0">
                  <a:pos x="15" y="723"/>
                </a:cxn>
                <a:cxn ang="0">
                  <a:pos x="39" y="678"/>
                </a:cxn>
                <a:cxn ang="0">
                  <a:pos x="36" y="630"/>
                </a:cxn>
                <a:cxn ang="0">
                  <a:pos x="78" y="615"/>
                </a:cxn>
                <a:cxn ang="0">
                  <a:pos x="126" y="582"/>
                </a:cxn>
                <a:cxn ang="0">
                  <a:pos x="123" y="537"/>
                </a:cxn>
                <a:cxn ang="0">
                  <a:pos x="150" y="531"/>
                </a:cxn>
                <a:cxn ang="0">
                  <a:pos x="180" y="495"/>
                </a:cxn>
                <a:cxn ang="0">
                  <a:pos x="177" y="447"/>
                </a:cxn>
                <a:cxn ang="0">
                  <a:pos x="201" y="414"/>
                </a:cxn>
                <a:cxn ang="0">
                  <a:pos x="633" y="0"/>
                </a:cxn>
                <a:cxn ang="0">
                  <a:pos x="690" y="69"/>
                </a:cxn>
                <a:cxn ang="0">
                  <a:pos x="744" y="78"/>
                </a:cxn>
                <a:cxn ang="0">
                  <a:pos x="765" y="84"/>
                </a:cxn>
                <a:cxn ang="0">
                  <a:pos x="819" y="120"/>
                </a:cxn>
                <a:cxn ang="0">
                  <a:pos x="843" y="141"/>
                </a:cxn>
                <a:cxn ang="0">
                  <a:pos x="894" y="186"/>
                </a:cxn>
                <a:cxn ang="0">
                  <a:pos x="909" y="237"/>
                </a:cxn>
                <a:cxn ang="0">
                  <a:pos x="912" y="288"/>
                </a:cxn>
                <a:cxn ang="0">
                  <a:pos x="915" y="333"/>
                </a:cxn>
                <a:cxn ang="0">
                  <a:pos x="927" y="372"/>
                </a:cxn>
                <a:cxn ang="0">
                  <a:pos x="936" y="411"/>
                </a:cxn>
                <a:cxn ang="0">
                  <a:pos x="975" y="480"/>
                </a:cxn>
                <a:cxn ang="0">
                  <a:pos x="990" y="525"/>
                </a:cxn>
                <a:cxn ang="0">
                  <a:pos x="954" y="597"/>
                </a:cxn>
                <a:cxn ang="0">
                  <a:pos x="963" y="678"/>
                </a:cxn>
                <a:cxn ang="0">
                  <a:pos x="954" y="747"/>
                </a:cxn>
              </a:cxnLst>
              <a:rect l="0" t="0" r="r" b="b"/>
              <a:pathLst>
                <a:path w="1083" h="1491">
                  <a:moveTo>
                    <a:pt x="954" y="747"/>
                  </a:moveTo>
                  <a:lnTo>
                    <a:pt x="948" y="810"/>
                  </a:lnTo>
                  <a:lnTo>
                    <a:pt x="951" y="852"/>
                  </a:lnTo>
                  <a:lnTo>
                    <a:pt x="996" y="894"/>
                  </a:lnTo>
                  <a:lnTo>
                    <a:pt x="1044" y="930"/>
                  </a:lnTo>
                  <a:lnTo>
                    <a:pt x="1083" y="975"/>
                  </a:lnTo>
                  <a:lnTo>
                    <a:pt x="1074" y="1035"/>
                  </a:lnTo>
                  <a:lnTo>
                    <a:pt x="1044" y="1098"/>
                  </a:lnTo>
                  <a:lnTo>
                    <a:pt x="1035" y="1122"/>
                  </a:lnTo>
                  <a:lnTo>
                    <a:pt x="1059" y="1167"/>
                  </a:lnTo>
                  <a:lnTo>
                    <a:pt x="1065" y="1203"/>
                  </a:lnTo>
                  <a:lnTo>
                    <a:pt x="1077" y="1293"/>
                  </a:lnTo>
                  <a:lnTo>
                    <a:pt x="1068" y="1347"/>
                  </a:lnTo>
                  <a:lnTo>
                    <a:pt x="1047" y="1395"/>
                  </a:lnTo>
                  <a:lnTo>
                    <a:pt x="966" y="1395"/>
                  </a:lnTo>
                  <a:lnTo>
                    <a:pt x="966" y="1374"/>
                  </a:lnTo>
                  <a:lnTo>
                    <a:pt x="936" y="1308"/>
                  </a:lnTo>
                  <a:lnTo>
                    <a:pt x="861" y="1281"/>
                  </a:lnTo>
                  <a:lnTo>
                    <a:pt x="537" y="1335"/>
                  </a:lnTo>
                  <a:lnTo>
                    <a:pt x="537" y="1368"/>
                  </a:lnTo>
                  <a:lnTo>
                    <a:pt x="471" y="1386"/>
                  </a:lnTo>
                  <a:lnTo>
                    <a:pt x="399" y="1470"/>
                  </a:lnTo>
                  <a:lnTo>
                    <a:pt x="348" y="1473"/>
                  </a:lnTo>
                  <a:lnTo>
                    <a:pt x="288" y="1491"/>
                  </a:lnTo>
                  <a:lnTo>
                    <a:pt x="228" y="1458"/>
                  </a:lnTo>
                  <a:lnTo>
                    <a:pt x="198" y="1482"/>
                  </a:lnTo>
                  <a:lnTo>
                    <a:pt x="168" y="1449"/>
                  </a:lnTo>
                  <a:lnTo>
                    <a:pt x="150" y="1473"/>
                  </a:lnTo>
                  <a:lnTo>
                    <a:pt x="141" y="1317"/>
                  </a:lnTo>
                  <a:lnTo>
                    <a:pt x="168" y="1011"/>
                  </a:lnTo>
                  <a:lnTo>
                    <a:pt x="174" y="891"/>
                  </a:lnTo>
                  <a:lnTo>
                    <a:pt x="186" y="852"/>
                  </a:lnTo>
                  <a:lnTo>
                    <a:pt x="195" y="822"/>
                  </a:lnTo>
                  <a:lnTo>
                    <a:pt x="198" y="795"/>
                  </a:lnTo>
                  <a:lnTo>
                    <a:pt x="0" y="738"/>
                  </a:lnTo>
                  <a:lnTo>
                    <a:pt x="15" y="723"/>
                  </a:lnTo>
                  <a:lnTo>
                    <a:pt x="39" y="678"/>
                  </a:lnTo>
                  <a:lnTo>
                    <a:pt x="36" y="630"/>
                  </a:lnTo>
                  <a:lnTo>
                    <a:pt x="78" y="615"/>
                  </a:lnTo>
                  <a:lnTo>
                    <a:pt x="126" y="582"/>
                  </a:lnTo>
                  <a:lnTo>
                    <a:pt x="123" y="537"/>
                  </a:lnTo>
                  <a:lnTo>
                    <a:pt x="150" y="531"/>
                  </a:lnTo>
                  <a:lnTo>
                    <a:pt x="180" y="495"/>
                  </a:lnTo>
                  <a:lnTo>
                    <a:pt x="177" y="447"/>
                  </a:lnTo>
                  <a:lnTo>
                    <a:pt x="201" y="414"/>
                  </a:lnTo>
                  <a:lnTo>
                    <a:pt x="633" y="0"/>
                  </a:lnTo>
                  <a:lnTo>
                    <a:pt x="690" y="69"/>
                  </a:lnTo>
                  <a:lnTo>
                    <a:pt x="744" y="78"/>
                  </a:lnTo>
                  <a:lnTo>
                    <a:pt x="765" y="84"/>
                  </a:lnTo>
                  <a:lnTo>
                    <a:pt x="819" y="120"/>
                  </a:lnTo>
                  <a:lnTo>
                    <a:pt x="843" y="141"/>
                  </a:lnTo>
                  <a:lnTo>
                    <a:pt x="894" y="186"/>
                  </a:lnTo>
                  <a:lnTo>
                    <a:pt x="909" y="237"/>
                  </a:lnTo>
                  <a:lnTo>
                    <a:pt x="912" y="288"/>
                  </a:lnTo>
                  <a:lnTo>
                    <a:pt x="915" y="333"/>
                  </a:lnTo>
                  <a:lnTo>
                    <a:pt x="927" y="372"/>
                  </a:lnTo>
                  <a:lnTo>
                    <a:pt x="936" y="411"/>
                  </a:lnTo>
                  <a:lnTo>
                    <a:pt x="975" y="480"/>
                  </a:lnTo>
                  <a:lnTo>
                    <a:pt x="990" y="525"/>
                  </a:lnTo>
                  <a:lnTo>
                    <a:pt x="954" y="597"/>
                  </a:lnTo>
                  <a:lnTo>
                    <a:pt x="963" y="678"/>
                  </a:lnTo>
                  <a:lnTo>
                    <a:pt x="954" y="74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355" name="Group 283"/>
            <p:cNvGrpSpPr>
              <a:grpSpLocks/>
            </p:cNvGrpSpPr>
            <p:nvPr/>
          </p:nvGrpSpPr>
          <p:grpSpPr bwMode="auto">
            <a:xfrm>
              <a:off x="9247166" y="2386017"/>
              <a:ext cx="276223" cy="271463"/>
              <a:chOff x="4871" y="1503"/>
              <a:chExt cx="174" cy="171"/>
            </a:xfrm>
            <a:noFill/>
          </p:grpSpPr>
          <p:sp>
            <p:nvSpPr>
              <p:cNvPr id="3356" name="Rectangle 284"/>
              <p:cNvSpPr>
                <a:spLocks noChangeArrowheads="1"/>
              </p:cNvSpPr>
              <p:nvPr/>
            </p:nvSpPr>
            <p:spPr bwMode="auto">
              <a:xfrm rot="17989904">
                <a:off x="4894" y="1524"/>
                <a:ext cx="127" cy="174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57" name="Text Box 285"/>
              <p:cNvSpPr txBox="1">
                <a:spLocks noChangeArrowheads="1"/>
              </p:cNvSpPr>
              <p:nvPr/>
            </p:nvSpPr>
            <p:spPr bwMode="auto">
              <a:xfrm rot="17989883">
                <a:off x="4880" y="1545"/>
                <a:ext cx="140" cy="5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800" b="1" dirty="0">
                    <a:latin typeface="Arial Narrow" pitchFamily="34" charset="0"/>
                  </a:rPr>
                  <a:t>Boyd</a:t>
                </a:r>
              </a:p>
            </p:txBody>
          </p:sp>
        </p:grpSp>
        <p:sp>
          <p:nvSpPr>
            <p:cNvPr id="3358" name="Freeform 286"/>
            <p:cNvSpPr>
              <a:spLocks/>
            </p:cNvSpPr>
            <p:nvPr/>
          </p:nvSpPr>
          <p:spPr bwMode="auto">
            <a:xfrm>
              <a:off x="6823075" y="2982914"/>
              <a:ext cx="393700" cy="371475"/>
            </a:xfrm>
            <a:custGeom>
              <a:avLst/>
              <a:gdLst/>
              <a:ahLst/>
              <a:cxnLst>
                <a:cxn ang="0">
                  <a:pos x="414" y="440"/>
                </a:cxn>
                <a:cxn ang="0">
                  <a:pos x="446" y="388"/>
                </a:cxn>
                <a:cxn ang="0">
                  <a:pos x="514" y="322"/>
                </a:cxn>
                <a:cxn ang="0">
                  <a:pos x="508" y="216"/>
                </a:cxn>
                <a:cxn ang="0">
                  <a:pos x="540" y="64"/>
                </a:cxn>
                <a:cxn ang="0">
                  <a:pos x="603" y="28"/>
                </a:cxn>
                <a:cxn ang="0">
                  <a:pos x="720" y="12"/>
                </a:cxn>
                <a:cxn ang="0">
                  <a:pos x="892" y="100"/>
                </a:cxn>
                <a:cxn ang="0">
                  <a:pos x="1100" y="168"/>
                </a:cxn>
                <a:cxn ang="0">
                  <a:pos x="1200" y="160"/>
                </a:cxn>
                <a:cxn ang="0">
                  <a:pos x="1276" y="60"/>
                </a:cxn>
                <a:cxn ang="0">
                  <a:pos x="1308" y="132"/>
                </a:cxn>
                <a:cxn ang="0">
                  <a:pos x="1400" y="164"/>
                </a:cxn>
                <a:cxn ang="0">
                  <a:pos x="1464" y="228"/>
                </a:cxn>
                <a:cxn ang="0">
                  <a:pos x="1408" y="328"/>
                </a:cxn>
                <a:cxn ang="0">
                  <a:pos x="1448" y="408"/>
                </a:cxn>
                <a:cxn ang="0">
                  <a:pos x="1410" y="482"/>
                </a:cxn>
                <a:cxn ang="0">
                  <a:pos x="1460" y="578"/>
                </a:cxn>
                <a:cxn ang="0">
                  <a:pos x="1458" y="660"/>
                </a:cxn>
                <a:cxn ang="0">
                  <a:pos x="1508" y="728"/>
                </a:cxn>
                <a:cxn ang="0">
                  <a:pos x="1520" y="830"/>
                </a:cxn>
                <a:cxn ang="0">
                  <a:pos x="1242" y="1014"/>
                </a:cxn>
                <a:cxn ang="0">
                  <a:pos x="1210" y="976"/>
                </a:cxn>
                <a:cxn ang="0">
                  <a:pos x="1176" y="1018"/>
                </a:cxn>
                <a:cxn ang="0">
                  <a:pos x="1131" y="972"/>
                </a:cxn>
                <a:cxn ang="0">
                  <a:pos x="1074" y="966"/>
                </a:cxn>
                <a:cxn ang="0">
                  <a:pos x="1004" y="960"/>
                </a:cxn>
                <a:cxn ang="0">
                  <a:pos x="974" y="996"/>
                </a:cxn>
                <a:cxn ang="0">
                  <a:pos x="926" y="1026"/>
                </a:cxn>
                <a:cxn ang="0">
                  <a:pos x="860" y="1044"/>
                </a:cxn>
                <a:cxn ang="0">
                  <a:pos x="838" y="1082"/>
                </a:cxn>
                <a:cxn ang="0">
                  <a:pos x="806" y="1170"/>
                </a:cxn>
                <a:cxn ang="0">
                  <a:pos x="806" y="1206"/>
                </a:cxn>
                <a:cxn ang="0">
                  <a:pos x="762" y="1206"/>
                </a:cxn>
                <a:cxn ang="0">
                  <a:pos x="720" y="1238"/>
                </a:cxn>
                <a:cxn ang="0">
                  <a:pos x="688" y="1288"/>
                </a:cxn>
                <a:cxn ang="0">
                  <a:pos x="646" y="1318"/>
                </a:cxn>
                <a:cxn ang="0">
                  <a:pos x="616" y="1292"/>
                </a:cxn>
                <a:cxn ang="0">
                  <a:pos x="560" y="1320"/>
                </a:cxn>
                <a:cxn ang="0">
                  <a:pos x="552" y="1262"/>
                </a:cxn>
                <a:cxn ang="0">
                  <a:pos x="502" y="1280"/>
                </a:cxn>
                <a:cxn ang="0">
                  <a:pos x="468" y="1296"/>
                </a:cxn>
                <a:cxn ang="0">
                  <a:pos x="426" y="1306"/>
                </a:cxn>
                <a:cxn ang="0">
                  <a:pos x="390" y="1280"/>
                </a:cxn>
                <a:cxn ang="0">
                  <a:pos x="326" y="1302"/>
                </a:cxn>
                <a:cxn ang="0">
                  <a:pos x="282" y="1246"/>
                </a:cxn>
                <a:cxn ang="0">
                  <a:pos x="266" y="1192"/>
                </a:cxn>
                <a:cxn ang="0">
                  <a:pos x="198" y="1162"/>
                </a:cxn>
                <a:cxn ang="0">
                  <a:pos x="174" y="1212"/>
                </a:cxn>
                <a:cxn ang="0">
                  <a:pos x="174" y="1258"/>
                </a:cxn>
                <a:cxn ang="0">
                  <a:pos x="120" y="1244"/>
                </a:cxn>
                <a:cxn ang="0">
                  <a:pos x="150" y="1304"/>
                </a:cxn>
                <a:cxn ang="0">
                  <a:pos x="88" y="1324"/>
                </a:cxn>
                <a:cxn ang="0">
                  <a:pos x="0" y="760"/>
                </a:cxn>
                <a:cxn ang="0">
                  <a:pos x="60" y="716"/>
                </a:cxn>
                <a:cxn ang="0">
                  <a:pos x="80" y="776"/>
                </a:cxn>
                <a:cxn ang="0">
                  <a:pos x="116" y="728"/>
                </a:cxn>
                <a:cxn ang="0">
                  <a:pos x="176" y="732"/>
                </a:cxn>
                <a:cxn ang="0">
                  <a:pos x="208" y="656"/>
                </a:cxn>
                <a:cxn ang="0">
                  <a:pos x="220" y="568"/>
                </a:cxn>
                <a:cxn ang="0">
                  <a:pos x="304" y="512"/>
                </a:cxn>
                <a:cxn ang="0">
                  <a:pos x="368" y="498"/>
                </a:cxn>
              </a:cxnLst>
              <a:rect l="0" t="0" r="r" b="b"/>
              <a:pathLst>
                <a:path w="1618" h="1336">
                  <a:moveTo>
                    <a:pt x="384" y="476"/>
                  </a:moveTo>
                  <a:lnTo>
                    <a:pt x="401" y="455"/>
                  </a:lnTo>
                  <a:lnTo>
                    <a:pt x="414" y="440"/>
                  </a:lnTo>
                  <a:lnTo>
                    <a:pt x="420" y="406"/>
                  </a:lnTo>
                  <a:lnTo>
                    <a:pt x="420" y="384"/>
                  </a:lnTo>
                  <a:lnTo>
                    <a:pt x="446" y="388"/>
                  </a:lnTo>
                  <a:lnTo>
                    <a:pt x="464" y="366"/>
                  </a:lnTo>
                  <a:lnTo>
                    <a:pt x="466" y="342"/>
                  </a:lnTo>
                  <a:lnTo>
                    <a:pt x="514" y="322"/>
                  </a:lnTo>
                  <a:lnTo>
                    <a:pt x="510" y="292"/>
                  </a:lnTo>
                  <a:lnTo>
                    <a:pt x="496" y="268"/>
                  </a:lnTo>
                  <a:lnTo>
                    <a:pt x="508" y="216"/>
                  </a:lnTo>
                  <a:lnTo>
                    <a:pt x="520" y="164"/>
                  </a:lnTo>
                  <a:lnTo>
                    <a:pt x="526" y="118"/>
                  </a:lnTo>
                  <a:lnTo>
                    <a:pt x="540" y="64"/>
                  </a:lnTo>
                  <a:lnTo>
                    <a:pt x="564" y="48"/>
                  </a:lnTo>
                  <a:lnTo>
                    <a:pt x="578" y="26"/>
                  </a:lnTo>
                  <a:lnTo>
                    <a:pt x="603" y="28"/>
                  </a:lnTo>
                  <a:lnTo>
                    <a:pt x="630" y="36"/>
                  </a:lnTo>
                  <a:lnTo>
                    <a:pt x="628" y="0"/>
                  </a:lnTo>
                  <a:lnTo>
                    <a:pt x="720" y="12"/>
                  </a:lnTo>
                  <a:lnTo>
                    <a:pt x="800" y="32"/>
                  </a:lnTo>
                  <a:lnTo>
                    <a:pt x="868" y="56"/>
                  </a:lnTo>
                  <a:lnTo>
                    <a:pt x="892" y="100"/>
                  </a:lnTo>
                  <a:lnTo>
                    <a:pt x="956" y="116"/>
                  </a:lnTo>
                  <a:lnTo>
                    <a:pt x="1048" y="152"/>
                  </a:lnTo>
                  <a:lnTo>
                    <a:pt x="1100" y="168"/>
                  </a:lnTo>
                  <a:lnTo>
                    <a:pt x="1148" y="192"/>
                  </a:lnTo>
                  <a:lnTo>
                    <a:pt x="1152" y="176"/>
                  </a:lnTo>
                  <a:lnTo>
                    <a:pt x="1200" y="160"/>
                  </a:lnTo>
                  <a:lnTo>
                    <a:pt x="1240" y="128"/>
                  </a:lnTo>
                  <a:lnTo>
                    <a:pt x="1264" y="100"/>
                  </a:lnTo>
                  <a:lnTo>
                    <a:pt x="1276" y="60"/>
                  </a:lnTo>
                  <a:lnTo>
                    <a:pt x="1316" y="48"/>
                  </a:lnTo>
                  <a:lnTo>
                    <a:pt x="1308" y="88"/>
                  </a:lnTo>
                  <a:lnTo>
                    <a:pt x="1308" y="132"/>
                  </a:lnTo>
                  <a:lnTo>
                    <a:pt x="1300" y="164"/>
                  </a:lnTo>
                  <a:lnTo>
                    <a:pt x="1336" y="200"/>
                  </a:lnTo>
                  <a:lnTo>
                    <a:pt x="1400" y="164"/>
                  </a:lnTo>
                  <a:lnTo>
                    <a:pt x="1412" y="148"/>
                  </a:lnTo>
                  <a:lnTo>
                    <a:pt x="1460" y="180"/>
                  </a:lnTo>
                  <a:lnTo>
                    <a:pt x="1464" y="228"/>
                  </a:lnTo>
                  <a:lnTo>
                    <a:pt x="1448" y="264"/>
                  </a:lnTo>
                  <a:lnTo>
                    <a:pt x="1404" y="296"/>
                  </a:lnTo>
                  <a:lnTo>
                    <a:pt x="1408" y="328"/>
                  </a:lnTo>
                  <a:lnTo>
                    <a:pt x="1460" y="348"/>
                  </a:lnTo>
                  <a:lnTo>
                    <a:pt x="1484" y="384"/>
                  </a:lnTo>
                  <a:lnTo>
                    <a:pt x="1448" y="408"/>
                  </a:lnTo>
                  <a:lnTo>
                    <a:pt x="1396" y="408"/>
                  </a:lnTo>
                  <a:lnTo>
                    <a:pt x="1380" y="452"/>
                  </a:lnTo>
                  <a:lnTo>
                    <a:pt x="1410" y="482"/>
                  </a:lnTo>
                  <a:lnTo>
                    <a:pt x="1464" y="518"/>
                  </a:lnTo>
                  <a:lnTo>
                    <a:pt x="1472" y="548"/>
                  </a:lnTo>
                  <a:lnTo>
                    <a:pt x="1460" y="578"/>
                  </a:lnTo>
                  <a:lnTo>
                    <a:pt x="1426" y="608"/>
                  </a:lnTo>
                  <a:lnTo>
                    <a:pt x="1430" y="642"/>
                  </a:lnTo>
                  <a:lnTo>
                    <a:pt x="1458" y="660"/>
                  </a:lnTo>
                  <a:lnTo>
                    <a:pt x="1498" y="674"/>
                  </a:lnTo>
                  <a:lnTo>
                    <a:pt x="1528" y="698"/>
                  </a:lnTo>
                  <a:lnTo>
                    <a:pt x="1508" y="728"/>
                  </a:lnTo>
                  <a:lnTo>
                    <a:pt x="1490" y="758"/>
                  </a:lnTo>
                  <a:lnTo>
                    <a:pt x="1498" y="796"/>
                  </a:lnTo>
                  <a:lnTo>
                    <a:pt x="1520" y="830"/>
                  </a:lnTo>
                  <a:lnTo>
                    <a:pt x="1560" y="834"/>
                  </a:lnTo>
                  <a:lnTo>
                    <a:pt x="1618" y="842"/>
                  </a:lnTo>
                  <a:lnTo>
                    <a:pt x="1242" y="1014"/>
                  </a:lnTo>
                  <a:lnTo>
                    <a:pt x="1220" y="1010"/>
                  </a:lnTo>
                  <a:lnTo>
                    <a:pt x="1212" y="984"/>
                  </a:lnTo>
                  <a:lnTo>
                    <a:pt x="1210" y="976"/>
                  </a:lnTo>
                  <a:lnTo>
                    <a:pt x="1186" y="972"/>
                  </a:lnTo>
                  <a:lnTo>
                    <a:pt x="1176" y="994"/>
                  </a:lnTo>
                  <a:lnTo>
                    <a:pt x="1176" y="1018"/>
                  </a:lnTo>
                  <a:lnTo>
                    <a:pt x="1150" y="1024"/>
                  </a:lnTo>
                  <a:lnTo>
                    <a:pt x="1124" y="1000"/>
                  </a:lnTo>
                  <a:lnTo>
                    <a:pt x="1131" y="972"/>
                  </a:lnTo>
                  <a:lnTo>
                    <a:pt x="1114" y="966"/>
                  </a:lnTo>
                  <a:lnTo>
                    <a:pt x="1082" y="986"/>
                  </a:lnTo>
                  <a:lnTo>
                    <a:pt x="1074" y="966"/>
                  </a:lnTo>
                  <a:lnTo>
                    <a:pt x="1062" y="948"/>
                  </a:lnTo>
                  <a:lnTo>
                    <a:pt x="1030" y="946"/>
                  </a:lnTo>
                  <a:lnTo>
                    <a:pt x="1004" y="960"/>
                  </a:lnTo>
                  <a:lnTo>
                    <a:pt x="982" y="950"/>
                  </a:lnTo>
                  <a:lnTo>
                    <a:pt x="958" y="968"/>
                  </a:lnTo>
                  <a:lnTo>
                    <a:pt x="974" y="996"/>
                  </a:lnTo>
                  <a:lnTo>
                    <a:pt x="940" y="984"/>
                  </a:lnTo>
                  <a:lnTo>
                    <a:pt x="926" y="1000"/>
                  </a:lnTo>
                  <a:lnTo>
                    <a:pt x="926" y="1026"/>
                  </a:lnTo>
                  <a:lnTo>
                    <a:pt x="914" y="1050"/>
                  </a:lnTo>
                  <a:lnTo>
                    <a:pt x="888" y="1042"/>
                  </a:lnTo>
                  <a:lnTo>
                    <a:pt x="860" y="1044"/>
                  </a:lnTo>
                  <a:lnTo>
                    <a:pt x="848" y="1060"/>
                  </a:lnTo>
                  <a:lnTo>
                    <a:pt x="856" y="1072"/>
                  </a:lnTo>
                  <a:lnTo>
                    <a:pt x="838" y="1082"/>
                  </a:lnTo>
                  <a:lnTo>
                    <a:pt x="840" y="1154"/>
                  </a:lnTo>
                  <a:lnTo>
                    <a:pt x="834" y="1170"/>
                  </a:lnTo>
                  <a:lnTo>
                    <a:pt x="806" y="1170"/>
                  </a:lnTo>
                  <a:lnTo>
                    <a:pt x="806" y="1184"/>
                  </a:lnTo>
                  <a:lnTo>
                    <a:pt x="814" y="1196"/>
                  </a:lnTo>
                  <a:lnTo>
                    <a:pt x="806" y="1206"/>
                  </a:lnTo>
                  <a:lnTo>
                    <a:pt x="784" y="1200"/>
                  </a:lnTo>
                  <a:lnTo>
                    <a:pt x="774" y="1226"/>
                  </a:lnTo>
                  <a:lnTo>
                    <a:pt x="762" y="1206"/>
                  </a:lnTo>
                  <a:lnTo>
                    <a:pt x="744" y="1208"/>
                  </a:lnTo>
                  <a:lnTo>
                    <a:pt x="746" y="1252"/>
                  </a:lnTo>
                  <a:lnTo>
                    <a:pt x="720" y="1238"/>
                  </a:lnTo>
                  <a:lnTo>
                    <a:pt x="716" y="1252"/>
                  </a:lnTo>
                  <a:lnTo>
                    <a:pt x="724" y="1294"/>
                  </a:lnTo>
                  <a:lnTo>
                    <a:pt x="688" y="1288"/>
                  </a:lnTo>
                  <a:lnTo>
                    <a:pt x="674" y="1262"/>
                  </a:lnTo>
                  <a:lnTo>
                    <a:pt x="652" y="1282"/>
                  </a:lnTo>
                  <a:lnTo>
                    <a:pt x="646" y="1318"/>
                  </a:lnTo>
                  <a:lnTo>
                    <a:pt x="636" y="1304"/>
                  </a:lnTo>
                  <a:lnTo>
                    <a:pt x="610" y="1326"/>
                  </a:lnTo>
                  <a:lnTo>
                    <a:pt x="616" y="1292"/>
                  </a:lnTo>
                  <a:lnTo>
                    <a:pt x="604" y="1278"/>
                  </a:lnTo>
                  <a:lnTo>
                    <a:pt x="590" y="1308"/>
                  </a:lnTo>
                  <a:lnTo>
                    <a:pt x="560" y="1320"/>
                  </a:lnTo>
                  <a:lnTo>
                    <a:pt x="570" y="1300"/>
                  </a:lnTo>
                  <a:lnTo>
                    <a:pt x="546" y="1290"/>
                  </a:lnTo>
                  <a:lnTo>
                    <a:pt x="552" y="1262"/>
                  </a:lnTo>
                  <a:lnTo>
                    <a:pt x="528" y="1260"/>
                  </a:lnTo>
                  <a:lnTo>
                    <a:pt x="498" y="1300"/>
                  </a:lnTo>
                  <a:lnTo>
                    <a:pt x="502" y="1280"/>
                  </a:lnTo>
                  <a:lnTo>
                    <a:pt x="470" y="1266"/>
                  </a:lnTo>
                  <a:lnTo>
                    <a:pt x="458" y="1272"/>
                  </a:lnTo>
                  <a:lnTo>
                    <a:pt x="468" y="1296"/>
                  </a:lnTo>
                  <a:lnTo>
                    <a:pt x="450" y="1336"/>
                  </a:lnTo>
                  <a:lnTo>
                    <a:pt x="444" y="1310"/>
                  </a:lnTo>
                  <a:lnTo>
                    <a:pt x="426" y="1306"/>
                  </a:lnTo>
                  <a:lnTo>
                    <a:pt x="418" y="1334"/>
                  </a:lnTo>
                  <a:lnTo>
                    <a:pt x="404" y="1298"/>
                  </a:lnTo>
                  <a:lnTo>
                    <a:pt x="390" y="1280"/>
                  </a:lnTo>
                  <a:lnTo>
                    <a:pt x="370" y="1300"/>
                  </a:lnTo>
                  <a:lnTo>
                    <a:pt x="352" y="1320"/>
                  </a:lnTo>
                  <a:lnTo>
                    <a:pt x="326" y="1302"/>
                  </a:lnTo>
                  <a:lnTo>
                    <a:pt x="288" y="1300"/>
                  </a:lnTo>
                  <a:lnTo>
                    <a:pt x="290" y="1276"/>
                  </a:lnTo>
                  <a:lnTo>
                    <a:pt x="282" y="1246"/>
                  </a:lnTo>
                  <a:lnTo>
                    <a:pt x="292" y="1232"/>
                  </a:lnTo>
                  <a:lnTo>
                    <a:pt x="292" y="1202"/>
                  </a:lnTo>
                  <a:lnTo>
                    <a:pt x="266" y="1192"/>
                  </a:lnTo>
                  <a:lnTo>
                    <a:pt x="234" y="1184"/>
                  </a:lnTo>
                  <a:lnTo>
                    <a:pt x="222" y="1154"/>
                  </a:lnTo>
                  <a:lnTo>
                    <a:pt x="198" y="1162"/>
                  </a:lnTo>
                  <a:lnTo>
                    <a:pt x="196" y="1184"/>
                  </a:lnTo>
                  <a:lnTo>
                    <a:pt x="198" y="1214"/>
                  </a:lnTo>
                  <a:lnTo>
                    <a:pt x="174" y="1212"/>
                  </a:lnTo>
                  <a:lnTo>
                    <a:pt x="174" y="1226"/>
                  </a:lnTo>
                  <a:lnTo>
                    <a:pt x="188" y="1240"/>
                  </a:lnTo>
                  <a:lnTo>
                    <a:pt x="174" y="1258"/>
                  </a:lnTo>
                  <a:lnTo>
                    <a:pt x="158" y="1248"/>
                  </a:lnTo>
                  <a:lnTo>
                    <a:pt x="142" y="1238"/>
                  </a:lnTo>
                  <a:lnTo>
                    <a:pt x="120" y="1244"/>
                  </a:lnTo>
                  <a:lnTo>
                    <a:pt x="128" y="1260"/>
                  </a:lnTo>
                  <a:lnTo>
                    <a:pt x="158" y="1290"/>
                  </a:lnTo>
                  <a:lnTo>
                    <a:pt x="150" y="1304"/>
                  </a:lnTo>
                  <a:lnTo>
                    <a:pt x="124" y="1294"/>
                  </a:lnTo>
                  <a:lnTo>
                    <a:pt x="108" y="1274"/>
                  </a:lnTo>
                  <a:lnTo>
                    <a:pt x="88" y="1324"/>
                  </a:lnTo>
                  <a:lnTo>
                    <a:pt x="10" y="884"/>
                  </a:lnTo>
                  <a:lnTo>
                    <a:pt x="4" y="858"/>
                  </a:lnTo>
                  <a:lnTo>
                    <a:pt x="0" y="760"/>
                  </a:lnTo>
                  <a:lnTo>
                    <a:pt x="20" y="728"/>
                  </a:lnTo>
                  <a:lnTo>
                    <a:pt x="40" y="704"/>
                  </a:lnTo>
                  <a:lnTo>
                    <a:pt x="60" y="716"/>
                  </a:lnTo>
                  <a:lnTo>
                    <a:pt x="44" y="740"/>
                  </a:lnTo>
                  <a:lnTo>
                    <a:pt x="56" y="764"/>
                  </a:lnTo>
                  <a:lnTo>
                    <a:pt x="80" y="776"/>
                  </a:lnTo>
                  <a:lnTo>
                    <a:pt x="92" y="756"/>
                  </a:lnTo>
                  <a:lnTo>
                    <a:pt x="84" y="720"/>
                  </a:lnTo>
                  <a:lnTo>
                    <a:pt x="116" y="728"/>
                  </a:lnTo>
                  <a:lnTo>
                    <a:pt x="136" y="700"/>
                  </a:lnTo>
                  <a:lnTo>
                    <a:pt x="140" y="724"/>
                  </a:lnTo>
                  <a:lnTo>
                    <a:pt x="176" y="732"/>
                  </a:lnTo>
                  <a:lnTo>
                    <a:pt x="192" y="700"/>
                  </a:lnTo>
                  <a:lnTo>
                    <a:pt x="212" y="680"/>
                  </a:lnTo>
                  <a:lnTo>
                    <a:pt x="208" y="656"/>
                  </a:lnTo>
                  <a:lnTo>
                    <a:pt x="188" y="596"/>
                  </a:lnTo>
                  <a:lnTo>
                    <a:pt x="220" y="600"/>
                  </a:lnTo>
                  <a:lnTo>
                    <a:pt x="220" y="568"/>
                  </a:lnTo>
                  <a:lnTo>
                    <a:pt x="240" y="568"/>
                  </a:lnTo>
                  <a:lnTo>
                    <a:pt x="272" y="548"/>
                  </a:lnTo>
                  <a:lnTo>
                    <a:pt x="304" y="512"/>
                  </a:lnTo>
                  <a:lnTo>
                    <a:pt x="334" y="490"/>
                  </a:lnTo>
                  <a:lnTo>
                    <a:pt x="352" y="484"/>
                  </a:lnTo>
                  <a:lnTo>
                    <a:pt x="368" y="498"/>
                  </a:lnTo>
                  <a:lnTo>
                    <a:pt x="384" y="476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59" name="Text Box 287"/>
            <p:cNvSpPr txBox="1">
              <a:spLocks noChangeArrowheads="1"/>
            </p:cNvSpPr>
            <p:nvPr/>
          </p:nvSpPr>
          <p:spPr bwMode="auto">
            <a:xfrm rot="19441905">
              <a:off x="6864188" y="3146387"/>
              <a:ext cx="335020" cy="7792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700" b="1" dirty="0">
                  <a:latin typeface="Arial Narrow" pitchFamily="34" charset="0"/>
                </a:rPr>
                <a:t>Anderson</a:t>
              </a:r>
            </a:p>
          </p:txBody>
        </p:sp>
        <p:sp>
          <p:nvSpPr>
            <p:cNvPr id="3360" name="Freeform 288"/>
            <p:cNvSpPr>
              <a:spLocks/>
            </p:cNvSpPr>
            <p:nvPr/>
          </p:nvSpPr>
          <p:spPr bwMode="auto">
            <a:xfrm>
              <a:off x="7292975" y="3168650"/>
              <a:ext cx="300038" cy="414338"/>
            </a:xfrm>
            <a:custGeom>
              <a:avLst/>
              <a:gdLst/>
              <a:ahLst/>
              <a:cxnLst>
                <a:cxn ang="0">
                  <a:pos x="1227" y="762"/>
                </a:cxn>
                <a:cxn ang="0">
                  <a:pos x="1248" y="714"/>
                </a:cxn>
                <a:cxn ang="0">
                  <a:pos x="1197" y="615"/>
                </a:cxn>
                <a:cxn ang="0">
                  <a:pos x="1155" y="549"/>
                </a:cxn>
                <a:cxn ang="0">
                  <a:pos x="1164" y="510"/>
                </a:cxn>
                <a:cxn ang="0">
                  <a:pos x="1104" y="465"/>
                </a:cxn>
                <a:cxn ang="0">
                  <a:pos x="1071" y="396"/>
                </a:cxn>
                <a:cxn ang="0">
                  <a:pos x="1056" y="336"/>
                </a:cxn>
                <a:cxn ang="0">
                  <a:pos x="498" y="63"/>
                </a:cxn>
                <a:cxn ang="0">
                  <a:pos x="51" y="768"/>
                </a:cxn>
                <a:cxn ang="0">
                  <a:pos x="123" y="777"/>
                </a:cxn>
                <a:cxn ang="0">
                  <a:pos x="138" y="843"/>
                </a:cxn>
                <a:cxn ang="0">
                  <a:pos x="81" y="870"/>
                </a:cxn>
                <a:cxn ang="0">
                  <a:pos x="15" y="891"/>
                </a:cxn>
                <a:cxn ang="0">
                  <a:pos x="3" y="999"/>
                </a:cxn>
                <a:cxn ang="0">
                  <a:pos x="24" y="1033"/>
                </a:cxn>
                <a:cxn ang="0">
                  <a:pos x="105" y="982"/>
                </a:cxn>
                <a:cxn ang="0">
                  <a:pos x="207" y="952"/>
                </a:cxn>
                <a:cxn ang="0">
                  <a:pos x="186" y="1051"/>
                </a:cxn>
                <a:cxn ang="0">
                  <a:pos x="201" y="1162"/>
                </a:cxn>
                <a:cxn ang="0">
                  <a:pos x="297" y="1192"/>
                </a:cxn>
                <a:cxn ang="0">
                  <a:pos x="312" y="1117"/>
                </a:cxn>
                <a:cxn ang="0">
                  <a:pos x="276" y="1063"/>
                </a:cxn>
                <a:cxn ang="0">
                  <a:pos x="357" y="1069"/>
                </a:cxn>
                <a:cxn ang="0">
                  <a:pos x="495" y="1084"/>
                </a:cxn>
                <a:cxn ang="0">
                  <a:pos x="483" y="1153"/>
                </a:cxn>
                <a:cxn ang="0">
                  <a:pos x="384" y="1129"/>
                </a:cxn>
                <a:cxn ang="0">
                  <a:pos x="357" y="1183"/>
                </a:cxn>
                <a:cxn ang="0">
                  <a:pos x="357" y="1231"/>
                </a:cxn>
                <a:cxn ang="0">
                  <a:pos x="420" y="1255"/>
                </a:cxn>
                <a:cxn ang="0">
                  <a:pos x="522" y="1318"/>
                </a:cxn>
                <a:cxn ang="0">
                  <a:pos x="480" y="1378"/>
                </a:cxn>
                <a:cxn ang="0">
                  <a:pos x="519" y="1426"/>
                </a:cxn>
                <a:cxn ang="0">
                  <a:pos x="537" y="1375"/>
                </a:cxn>
                <a:cxn ang="0">
                  <a:pos x="606" y="1360"/>
                </a:cxn>
                <a:cxn ang="0">
                  <a:pos x="588" y="1423"/>
                </a:cxn>
                <a:cxn ang="0">
                  <a:pos x="669" y="1492"/>
                </a:cxn>
                <a:cxn ang="0">
                  <a:pos x="711" y="1435"/>
                </a:cxn>
                <a:cxn ang="0">
                  <a:pos x="756" y="1354"/>
                </a:cxn>
                <a:cxn ang="0">
                  <a:pos x="792" y="1306"/>
                </a:cxn>
                <a:cxn ang="0">
                  <a:pos x="843" y="1255"/>
                </a:cxn>
                <a:cxn ang="0">
                  <a:pos x="870" y="1218"/>
                </a:cxn>
                <a:cxn ang="0">
                  <a:pos x="963" y="1173"/>
                </a:cxn>
                <a:cxn ang="0">
                  <a:pos x="1026" y="1128"/>
                </a:cxn>
                <a:cxn ang="0">
                  <a:pos x="1047" y="1077"/>
                </a:cxn>
                <a:cxn ang="0">
                  <a:pos x="1101" y="1095"/>
                </a:cxn>
                <a:cxn ang="0">
                  <a:pos x="1128" y="1044"/>
                </a:cxn>
                <a:cxn ang="0">
                  <a:pos x="1056" y="942"/>
                </a:cxn>
                <a:cxn ang="0">
                  <a:pos x="1035" y="855"/>
                </a:cxn>
                <a:cxn ang="0">
                  <a:pos x="1062" y="786"/>
                </a:cxn>
                <a:cxn ang="0">
                  <a:pos x="1122" y="846"/>
                </a:cxn>
                <a:cxn ang="0">
                  <a:pos x="1206" y="867"/>
                </a:cxn>
                <a:cxn ang="0">
                  <a:pos x="1242" y="819"/>
                </a:cxn>
              </a:cxnLst>
              <a:rect l="0" t="0" r="r" b="b"/>
              <a:pathLst>
                <a:path w="1248" h="1492">
                  <a:moveTo>
                    <a:pt x="1236" y="825"/>
                  </a:moveTo>
                  <a:lnTo>
                    <a:pt x="1227" y="762"/>
                  </a:lnTo>
                  <a:lnTo>
                    <a:pt x="1233" y="735"/>
                  </a:lnTo>
                  <a:lnTo>
                    <a:pt x="1248" y="714"/>
                  </a:lnTo>
                  <a:lnTo>
                    <a:pt x="1194" y="669"/>
                  </a:lnTo>
                  <a:lnTo>
                    <a:pt x="1197" y="615"/>
                  </a:lnTo>
                  <a:lnTo>
                    <a:pt x="1176" y="576"/>
                  </a:lnTo>
                  <a:lnTo>
                    <a:pt x="1155" y="549"/>
                  </a:lnTo>
                  <a:lnTo>
                    <a:pt x="1173" y="540"/>
                  </a:lnTo>
                  <a:lnTo>
                    <a:pt x="1164" y="510"/>
                  </a:lnTo>
                  <a:lnTo>
                    <a:pt x="1137" y="486"/>
                  </a:lnTo>
                  <a:lnTo>
                    <a:pt x="1104" y="465"/>
                  </a:lnTo>
                  <a:lnTo>
                    <a:pt x="1083" y="438"/>
                  </a:lnTo>
                  <a:lnTo>
                    <a:pt x="1071" y="396"/>
                  </a:lnTo>
                  <a:lnTo>
                    <a:pt x="1053" y="372"/>
                  </a:lnTo>
                  <a:lnTo>
                    <a:pt x="1056" y="336"/>
                  </a:lnTo>
                  <a:lnTo>
                    <a:pt x="1041" y="318"/>
                  </a:lnTo>
                  <a:lnTo>
                    <a:pt x="498" y="63"/>
                  </a:lnTo>
                  <a:lnTo>
                    <a:pt x="234" y="0"/>
                  </a:lnTo>
                  <a:lnTo>
                    <a:pt x="51" y="768"/>
                  </a:lnTo>
                  <a:lnTo>
                    <a:pt x="84" y="777"/>
                  </a:lnTo>
                  <a:lnTo>
                    <a:pt x="123" y="777"/>
                  </a:lnTo>
                  <a:lnTo>
                    <a:pt x="150" y="813"/>
                  </a:lnTo>
                  <a:lnTo>
                    <a:pt x="138" y="843"/>
                  </a:lnTo>
                  <a:lnTo>
                    <a:pt x="114" y="870"/>
                  </a:lnTo>
                  <a:lnTo>
                    <a:pt x="81" y="870"/>
                  </a:lnTo>
                  <a:lnTo>
                    <a:pt x="45" y="876"/>
                  </a:lnTo>
                  <a:lnTo>
                    <a:pt x="15" y="891"/>
                  </a:lnTo>
                  <a:lnTo>
                    <a:pt x="0" y="924"/>
                  </a:lnTo>
                  <a:lnTo>
                    <a:pt x="3" y="999"/>
                  </a:lnTo>
                  <a:lnTo>
                    <a:pt x="51" y="1069"/>
                  </a:lnTo>
                  <a:lnTo>
                    <a:pt x="24" y="1033"/>
                  </a:lnTo>
                  <a:lnTo>
                    <a:pt x="69" y="1018"/>
                  </a:lnTo>
                  <a:lnTo>
                    <a:pt x="105" y="982"/>
                  </a:lnTo>
                  <a:lnTo>
                    <a:pt x="156" y="952"/>
                  </a:lnTo>
                  <a:lnTo>
                    <a:pt x="207" y="952"/>
                  </a:lnTo>
                  <a:lnTo>
                    <a:pt x="225" y="1003"/>
                  </a:lnTo>
                  <a:lnTo>
                    <a:pt x="186" y="1051"/>
                  </a:lnTo>
                  <a:lnTo>
                    <a:pt x="192" y="1102"/>
                  </a:lnTo>
                  <a:lnTo>
                    <a:pt x="201" y="1162"/>
                  </a:lnTo>
                  <a:lnTo>
                    <a:pt x="240" y="1207"/>
                  </a:lnTo>
                  <a:lnTo>
                    <a:pt x="297" y="1192"/>
                  </a:lnTo>
                  <a:lnTo>
                    <a:pt x="321" y="1165"/>
                  </a:lnTo>
                  <a:lnTo>
                    <a:pt x="312" y="1117"/>
                  </a:lnTo>
                  <a:lnTo>
                    <a:pt x="282" y="1090"/>
                  </a:lnTo>
                  <a:lnTo>
                    <a:pt x="276" y="1063"/>
                  </a:lnTo>
                  <a:lnTo>
                    <a:pt x="306" y="1051"/>
                  </a:lnTo>
                  <a:lnTo>
                    <a:pt x="357" y="1069"/>
                  </a:lnTo>
                  <a:lnTo>
                    <a:pt x="417" y="1075"/>
                  </a:lnTo>
                  <a:lnTo>
                    <a:pt x="495" y="1084"/>
                  </a:lnTo>
                  <a:lnTo>
                    <a:pt x="513" y="1132"/>
                  </a:lnTo>
                  <a:lnTo>
                    <a:pt x="483" y="1153"/>
                  </a:lnTo>
                  <a:lnTo>
                    <a:pt x="444" y="1135"/>
                  </a:lnTo>
                  <a:lnTo>
                    <a:pt x="384" y="1129"/>
                  </a:lnTo>
                  <a:lnTo>
                    <a:pt x="354" y="1153"/>
                  </a:lnTo>
                  <a:lnTo>
                    <a:pt x="357" y="1183"/>
                  </a:lnTo>
                  <a:lnTo>
                    <a:pt x="345" y="1201"/>
                  </a:lnTo>
                  <a:lnTo>
                    <a:pt x="357" y="1231"/>
                  </a:lnTo>
                  <a:lnTo>
                    <a:pt x="378" y="1261"/>
                  </a:lnTo>
                  <a:lnTo>
                    <a:pt x="420" y="1255"/>
                  </a:lnTo>
                  <a:lnTo>
                    <a:pt x="489" y="1288"/>
                  </a:lnTo>
                  <a:lnTo>
                    <a:pt x="522" y="1318"/>
                  </a:lnTo>
                  <a:lnTo>
                    <a:pt x="519" y="1354"/>
                  </a:lnTo>
                  <a:lnTo>
                    <a:pt x="480" y="1378"/>
                  </a:lnTo>
                  <a:lnTo>
                    <a:pt x="477" y="1393"/>
                  </a:lnTo>
                  <a:lnTo>
                    <a:pt x="519" y="1426"/>
                  </a:lnTo>
                  <a:lnTo>
                    <a:pt x="534" y="1411"/>
                  </a:lnTo>
                  <a:lnTo>
                    <a:pt x="537" y="1375"/>
                  </a:lnTo>
                  <a:lnTo>
                    <a:pt x="573" y="1351"/>
                  </a:lnTo>
                  <a:lnTo>
                    <a:pt x="606" y="1360"/>
                  </a:lnTo>
                  <a:lnTo>
                    <a:pt x="609" y="1384"/>
                  </a:lnTo>
                  <a:lnTo>
                    <a:pt x="588" y="1423"/>
                  </a:lnTo>
                  <a:lnTo>
                    <a:pt x="609" y="1456"/>
                  </a:lnTo>
                  <a:lnTo>
                    <a:pt x="669" y="1492"/>
                  </a:lnTo>
                  <a:lnTo>
                    <a:pt x="693" y="1462"/>
                  </a:lnTo>
                  <a:lnTo>
                    <a:pt x="711" y="1435"/>
                  </a:lnTo>
                  <a:lnTo>
                    <a:pt x="717" y="1396"/>
                  </a:lnTo>
                  <a:lnTo>
                    <a:pt x="756" y="1354"/>
                  </a:lnTo>
                  <a:lnTo>
                    <a:pt x="819" y="1342"/>
                  </a:lnTo>
                  <a:lnTo>
                    <a:pt x="792" y="1306"/>
                  </a:lnTo>
                  <a:lnTo>
                    <a:pt x="816" y="1258"/>
                  </a:lnTo>
                  <a:lnTo>
                    <a:pt x="843" y="1255"/>
                  </a:lnTo>
                  <a:lnTo>
                    <a:pt x="867" y="1254"/>
                  </a:lnTo>
                  <a:lnTo>
                    <a:pt x="870" y="1218"/>
                  </a:lnTo>
                  <a:lnTo>
                    <a:pt x="909" y="1188"/>
                  </a:lnTo>
                  <a:lnTo>
                    <a:pt x="963" y="1173"/>
                  </a:lnTo>
                  <a:lnTo>
                    <a:pt x="993" y="1161"/>
                  </a:lnTo>
                  <a:lnTo>
                    <a:pt x="1026" y="1128"/>
                  </a:lnTo>
                  <a:lnTo>
                    <a:pt x="1035" y="1101"/>
                  </a:lnTo>
                  <a:lnTo>
                    <a:pt x="1047" y="1077"/>
                  </a:lnTo>
                  <a:lnTo>
                    <a:pt x="1083" y="1077"/>
                  </a:lnTo>
                  <a:lnTo>
                    <a:pt x="1101" y="1095"/>
                  </a:lnTo>
                  <a:lnTo>
                    <a:pt x="1131" y="1080"/>
                  </a:lnTo>
                  <a:lnTo>
                    <a:pt x="1128" y="1044"/>
                  </a:lnTo>
                  <a:lnTo>
                    <a:pt x="1098" y="981"/>
                  </a:lnTo>
                  <a:lnTo>
                    <a:pt x="1056" y="942"/>
                  </a:lnTo>
                  <a:lnTo>
                    <a:pt x="1035" y="900"/>
                  </a:lnTo>
                  <a:lnTo>
                    <a:pt x="1035" y="855"/>
                  </a:lnTo>
                  <a:lnTo>
                    <a:pt x="1035" y="825"/>
                  </a:lnTo>
                  <a:lnTo>
                    <a:pt x="1062" y="786"/>
                  </a:lnTo>
                  <a:lnTo>
                    <a:pt x="1101" y="801"/>
                  </a:lnTo>
                  <a:lnTo>
                    <a:pt x="1122" y="846"/>
                  </a:lnTo>
                  <a:lnTo>
                    <a:pt x="1155" y="870"/>
                  </a:lnTo>
                  <a:lnTo>
                    <a:pt x="1206" y="867"/>
                  </a:lnTo>
                  <a:lnTo>
                    <a:pt x="1233" y="840"/>
                  </a:lnTo>
                  <a:lnTo>
                    <a:pt x="1242" y="819"/>
                  </a:lnTo>
                  <a:lnTo>
                    <a:pt x="1236" y="825"/>
                  </a:lnTo>
                  <a:close/>
                </a:path>
              </a:pathLst>
            </a:custGeom>
            <a:solidFill>
              <a:srgbClr val="00B0F0"/>
            </a:solidFill>
            <a:ln w="127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1" name="Text Box 289"/>
            <p:cNvSpPr txBox="1">
              <a:spLocks noChangeArrowheads="1"/>
            </p:cNvSpPr>
            <p:nvPr/>
          </p:nvSpPr>
          <p:spPr bwMode="auto">
            <a:xfrm rot="4588425">
              <a:off x="7265682" y="3329175"/>
              <a:ext cx="354013" cy="77928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700" b="1" dirty="0">
                  <a:latin typeface="Arial Narrow" pitchFamily="34" charset="0"/>
                </a:rPr>
                <a:t>Jessamine</a:t>
              </a:r>
            </a:p>
          </p:txBody>
        </p:sp>
        <p:sp>
          <p:nvSpPr>
            <p:cNvPr id="3362" name="Freeform 290"/>
            <p:cNvSpPr>
              <a:spLocks/>
            </p:cNvSpPr>
            <p:nvPr/>
          </p:nvSpPr>
          <p:spPr bwMode="auto">
            <a:xfrm>
              <a:off x="6915151" y="2082800"/>
              <a:ext cx="519113" cy="584200"/>
            </a:xfrm>
            <a:custGeom>
              <a:avLst/>
              <a:gdLst/>
              <a:ahLst/>
              <a:cxnLst>
                <a:cxn ang="0">
                  <a:pos x="320" y="962"/>
                </a:cxn>
                <a:cxn ang="0">
                  <a:pos x="92" y="894"/>
                </a:cxn>
                <a:cxn ang="0">
                  <a:pos x="0" y="794"/>
                </a:cxn>
                <a:cxn ang="0">
                  <a:pos x="56" y="705"/>
                </a:cxn>
                <a:cxn ang="0">
                  <a:pos x="101" y="648"/>
                </a:cxn>
                <a:cxn ang="0">
                  <a:pos x="203" y="648"/>
                </a:cxn>
                <a:cxn ang="0">
                  <a:pos x="281" y="576"/>
                </a:cxn>
                <a:cxn ang="0">
                  <a:pos x="284" y="525"/>
                </a:cxn>
                <a:cxn ang="0">
                  <a:pos x="401" y="495"/>
                </a:cxn>
                <a:cxn ang="0">
                  <a:pos x="485" y="426"/>
                </a:cxn>
                <a:cxn ang="0">
                  <a:pos x="584" y="390"/>
                </a:cxn>
                <a:cxn ang="0">
                  <a:pos x="671" y="333"/>
                </a:cxn>
                <a:cxn ang="0">
                  <a:pos x="734" y="252"/>
                </a:cxn>
                <a:cxn ang="0">
                  <a:pos x="821" y="213"/>
                </a:cxn>
                <a:cxn ang="0">
                  <a:pos x="875" y="153"/>
                </a:cxn>
                <a:cxn ang="0">
                  <a:pos x="989" y="159"/>
                </a:cxn>
                <a:cxn ang="0">
                  <a:pos x="1025" y="84"/>
                </a:cxn>
                <a:cxn ang="0">
                  <a:pos x="1079" y="120"/>
                </a:cxn>
                <a:cxn ang="0">
                  <a:pos x="1112" y="78"/>
                </a:cxn>
                <a:cxn ang="0">
                  <a:pos x="1202" y="18"/>
                </a:cxn>
                <a:cxn ang="0">
                  <a:pos x="1694" y="903"/>
                </a:cxn>
                <a:cxn ang="0">
                  <a:pos x="1694" y="933"/>
                </a:cxn>
                <a:cxn ang="0">
                  <a:pos x="1760" y="1002"/>
                </a:cxn>
                <a:cxn ang="0">
                  <a:pos x="1751" y="1068"/>
                </a:cxn>
                <a:cxn ang="0">
                  <a:pos x="1829" y="1065"/>
                </a:cxn>
                <a:cxn ang="0">
                  <a:pos x="1850" y="1152"/>
                </a:cxn>
                <a:cxn ang="0">
                  <a:pos x="1928" y="1254"/>
                </a:cxn>
                <a:cxn ang="0">
                  <a:pos x="2042" y="1317"/>
                </a:cxn>
                <a:cxn ang="0">
                  <a:pos x="1967" y="1581"/>
                </a:cxn>
                <a:cxn ang="0">
                  <a:pos x="1685" y="1839"/>
                </a:cxn>
                <a:cxn ang="0">
                  <a:pos x="1265" y="2100"/>
                </a:cxn>
                <a:cxn ang="0">
                  <a:pos x="1145" y="2052"/>
                </a:cxn>
                <a:cxn ang="0">
                  <a:pos x="1034" y="2013"/>
                </a:cxn>
                <a:cxn ang="0">
                  <a:pos x="959" y="2013"/>
                </a:cxn>
                <a:cxn ang="0">
                  <a:pos x="916" y="1934"/>
                </a:cxn>
                <a:cxn ang="0">
                  <a:pos x="800" y="1898"/>
                </a:cxn>
                <a:cxn ang="0">
                  <a:pos x="836" y="1762"/>
                </a:cxn>
                <a:cxn ang="0">
                  <a:pos x="796" y="1650"/>
                </a:cxn>
                <a:cxn ang="0">
                  <a:pos x="668" y="1562"/>
                </a:cxn>
                <a:cxn ang="0">
                  <a:pos x="744" y="1482"/>
                </a:cxn>
                <a:cxn ang="0">
                  <a:pos x="628" y="1490"/>
                </a:cxn>
                <a:cxn ang="0">
                  <a:pos x="544" y="1642"/>
                </a:cxn>
                <a:cxn ang="0">
                  <a:pos x="532" y="1522"/>
                </a:cxn>
                <a:cxn ang="0">
                  <a:pos x="580" y="1414"/>
                </a:cxn>
                <a:cxn ang="0">
                  <a:pos x="408" y="1326"/>
                </a:cxn>
                <a:cxn ang="0">
                  <a:pos x="408" y="1206"/>
                </a:cxn>
                <a:cxn ang="0">
                  <a:pos x="356" y="1154"/>
                </a:cxn>
                <a:cxn ang="0">
                  <a:pos x="232" y="1226"/>
                </a:cxn>
                <a:cxn ang="0">
                  <a:pos x="228" y="1122"/>
                </a:cxn>
                <a:cxn ang="0">
                  <a:pos x="276" y="1006"/>
                </a:cxn>
              </a:cxnLst>
              <a:rect l="0" t="0" r="r" b="b"/>
              <a:pathLst>
                <a:path w="2147" h="2100">
                  <a:moveTo>
                    <a:pt x="276" y="1006"/>
                  </a:moveTo>
                  <a:lnTo>
                    <a:pt x="308" y="974"/>
                  </a:lnTo>
                  <a:lnTo>
                    <a:pt x="320" y="962"/>
                  </a:lnTo>
                  <a:lnTo>
                    <a:pt x="296" y="914"/>
                  </a:lnTo>
                  <a:lnTo>
                    <a:pt x="160" y="858"/>
                  </a:lnTo>
                  <a:lnTo>
                    <a:pt x="92" y="894"/>
                  </a:lnTo>
                  <a:lnTo>
                    <a:pt x="52" y="902"/>
                  </a:lnTo>
                  <a:lnTo>
                    <a:pt x="12" y="834"/>
                  </a:lnTo>
                  <a:lnTo>
                    <a:pt x="0" y="794"/>
                  </a:lnTo>
                  <a:lnTo>
                    <a:pt x="20" y="726"/>
                  </a:lnTo>
                  <a:lnTo>
                    <a:pt x="53" y="732"/>
                  </a:lnTo>
                  <a:lnTo>
                    <a:pt x="56" y="705"/>
                  </a:lnTo>
                  <a:lnTo>
                    <a:pt x="20" y="675"/>
                  </a:lnTo>
                  <a:lnTo>
                    <a:pt x="20" y="651"/>
                  </a:lnTo>
                  <a:lnTo>
                    <a:pt x="101" y="648"/>
                  </a:lnTo>
                  <a:lnTo>
                    <a:pt x="125" y="633"/>
                  </a:lnTo>
                  <a:lnTo>
                    <a:pt x="152" y="648"/>
                  </a:lnTo>
                  <a:lnTo>
                    <a:pt x="203" y="648"/>
                  </a:lnTo>
                  <a:lnTo>
                    <a:pt x="221" y="618"/>
                  </a:lnTo>
                  <a:lnTo>
                    <a:pt x="254" y="603"/>
                  </a:lnTo>
                  <a:lnTo>
                    <a:pt x="281" y="576"/>
                  </a:lnTo>
                  <a:lnTo>
                    <a:pt x="266" y="552"/>
                  </a:lnTo>
                  <a:lnTo>
                    <a:pt x="260" y="528"/>
                  </a:lnTo>
                  <a:lnTo>
                    <a:pt x="284" y="525"/>
                  </a:lnTo>
                  <a:lnTo>
                    <a:pt x="329" y="525"/>
                  </a:lnTo>
                  <a:lnTo>
                    <a:pt x="374" y="537"/>
                  </a:lnTo>
                  <a:lnTo>
                    <a:pt x="401" y="495"/>
                  </a:lnTo>
                  <a:lnTo>
                    <a:pt x="443" y="483"/>
                  </a:lnTo>
                  <a:lnTo>
                    <a:pt x="458" y="447"/>
                  </a:lnTo>
                  <a:lnTo>
                    <a:pt x="485" y="426"/>
                  </a:lnTo>
                  <a:lnTo>
                    <a:pt x="542" y="420"/>
                  </a:lnTo>
                  <a:lnTo>
                    <a:pt x="581" y="426"/>
                  </a:lnTo>
                  <a:lnTo>
                    <a:pt x="584" y="390"/>
                  </a:lnTo>
                  <a:lnTo>
                    <a:pt x="593" y="354"/>
                  </a:lnTo>
                  <a:lnTo>
                    <a:pt x="635" y="327"/>
                  </a:lnTo>
                  <a:lnTo>
                    <a:pt x="671" y="333"/>
                  </a:lnTo>
                  <a:lnTo>
                    <a:pt x="731" y="333"/>
                  </a:lnTo>
                  <a:lnTo>
                    <a:pt x="710" y="267"/>
                  </a:lnTo>
                  <a:lnTo>
                    <a:pt x="734" y="252"/>
                  </a:lnTo>
                  <a:lnTo>
                    <a:pt x="800" y="282"/>
                  </a:lnTo>
                  <a:lnTo>
                    <a:pt x="803" y="249"/>
                  </a:lnTo>
                  <a:lnTo>
                    <a:pt x="821" y="213"/>
                  </a:lnTo>
                  <a:lnTo>
                    <a:pt x="851" y="207"/>
                  </a:lnTo>
                  <a:lnTo>
                    <a:pt x="869" y="189"/>
                  </a:lnTo>
                  <a:lnTo>
                    <a:pt x="875" y="153"/>
                  </a:lnTo>
                  <a:lnTo>
                    <a:pt x="911" y="156"/>
                  </a:lnTo>
                  <a:lnTo>
                    <a:pt x="962" y="165"/>
                  </a:lnTo>
                  <a:lnTo>
                    <a:pt x="989" y="159"/>
                  </a:lnTo>
                  <a:lnTo>
                    <a:pt x="989" y="123"/>
                  </a:lnTo>
                  <a:lnTo>
                    <a:pt x="1016" y="111"/>
                  </a:lnTo>
                  <a:lnTo>
                    <a:pt x="1025" y="84"/>
                  </a:lnTo>
                  <a:lnTo>
                    <a:pt x="1043" y="84"/>
                  </a:lnTo>
                  <a:lnTo>
                    <a:pt x="1073" y="75"/>
                  </a:lnTo>
                  <a:lnTo>
                    <a:pt x="1079" y="120"/>
                  </a:lnTo>
                  <a:lnTo>
                    <a:pt x="1115" y="138"/>
                  </a:lnTo>
                  <a:lnTo>
                    <a:pt x="1127" y="111"/>
                  </a:lnTo>
                  <a:lnTo>
                    <a:pt x="1112" y="78"/>
                  </a:lnTo>
                  <a:lnTo>
                    <a:pt x="1145" y="75"/>
                  </a:lnTo>
                  <a:lnTo>
                    <a:pt x="1166" y="51"/>
                  </a:lnTo>
                  <a:lnTo>
                    <a:pt x="1202" y="18"/>
                  </a:lnTo>
                  <a:lnTo>
                    <a:pt x="1238" y="0"/>
                  </a:lnTo>
                  <a:lnTo>
                    <a:pt x="1283" y="585"/>
                  </a:lnTo>
                  <a:lnTo>
                    <a:pt x="1694" y="903"/>
                  </a:lnTo>
                  <a:lnTo>
                    <a:pt x="1727" y="912"/>
                  </a:lnTo>
                  <a:lnTo>
                    <a:pt x="1724" y="927"/>
                  </a:lnTo>
                  <a:lnTo>
                    <a:pt x="1694" y="933"/>
                  </a:lnTo>
                  <a:lnTo>
                    <a:pt x="1718" y="960"/>
                  </a:lnTo>
                  <a:lnTo>
                    <a:pt x="1754" y="966"/>
                  </a:lnTo>
                  <a:lnTo>
                    <a:pt x="1760" y="1002"/>
                  </a:lnTo>
                  <a:lnTo>
                    <a:pt x="1733" y="1038"/>
                  </a:lnTo>
                  <a:lnTo>
                    <a:pt x="1718" y="1074"/>
                  </a:lnTo>
                  <a:lnTo>
                    <a:pt x="1751" y="1068"/>
                  </a:lnTo>
                  <a:lnTo>
                    <a:pt x="1760" y="1047"/>
                  </a:lnTo>
                  <a:lnTo>
                    <a:pt x="1793" y="1041"/>
                  </a:lnTo>
                  <a:lnTo>
                    <a:pt x="1829" y="1065"/>
                  </a:lnTo>
                  <a:lnTo>
                    <a:pt x="1832" y="1101"/>
                  </a:lnTo>
                  <a:lnTo>
                    <a:pt x="1850" y="1116"/>
                  </a:lnTo>
                  <a:lnTo>
                    <a:pt x="1850" y="1152"/>
                  </a:lnTo>
                  <a:lnTo>
                    <a:pt x="1889" y="1173"/>
                  </a:lnTo>
                  <a:lnTo>
                    <a:pt x="1898" y="1221"/>
                  </a:lnTo>
                  <a:lnTo>
                    <a:pt x="1928" y="1254"/>
                  </a:lnTo>
                  <a:lnTo>
                    <a:pt x="1943" y="1296"/>
                  </a:lnTo>
                  <a:lnTo>
                    <a:pt x="1979" y="1308"/>
                  </a:lnTo>
                  <a:lnTo>
                    <a:pt x="2042" y="1317"/>
                  </a:lnTo>
                  <a:lnTo>
                    <a:pt x="2081" y="1326"/>
                  </a:lnTo>
                  <a:lnTo>
                    <a:pt x="2147" y="1344"/>
                  </a:lnTo>
                  <a:lnTo>
                    <a:pt x="1967" y="1581"/>
                  </a:lnTo>
                  <a:lnTo>
                    <a:pt x="1913" y="1620"/>
                  </a:lnTo>
                  <a:lnTo>
                    <a:pt x="1862" y="1659"/>
                  </a:lnTo>
                  <a:lnTo>
                    <a:pt x="1685" y="1839"/>
                  </a:lnTo>
                  <a:lnTo>
                    <a:pt x="1619" y="1920"/>
                  </a:lnTo>
                  <a:lnTo>
                    <a:pt x="1457" y="2031"/>
                  </a:lnTo>
                  <a:lnTo>
                    <a:pt x="1265" y="2100"/>
                  </a:lnTo>
                  <a:lnTo>
                    <a:pt x="1190" y="2061"/>
                  </a:lnTo>
                  <a:lnTo>
                    <a:pt x="1160" y="2046"/>
                  </a:lnTo>
                  <a:lnTo>
                    <a:pt x="1145" y="2052"/>
                  </a:lnTo>
                  <a:lnTo>
                    <a:pt x="1094" y="2064"/>
                  </a:lnTo>
                  <a:lnTo>
                    <a:pt x="1064" y="2013"/>
                  </a:lnTo>
                  <a:lnTo>
                    <a:pt x="1034" y="2013"/>
                  </a:lnTo>
                  <a:lnTo>
                    <a:pt x="1010" y="2028"/>
                  </a:lnTo>
                  <a:lnTo>
                    <a:pt x="986" y="2010"/>
                  </a:lnTo>
                  <a:lnTo>
                    <a:pt x="959" y="2013"/>
                  </a:lnTo>
                  <a:lnTo>
                    <a:pt x="920" y="2018"/>
                  </a:lnTo>
                  <a:lnTo>
                    <a:pt x="920" y="1974"/>
                  </a:lnTo>
                  <a:lnTo>
                    <a:pt x="916" y="1934"/>
                  </a:lnTo>
                  <a:lnTo>
                    <a:pt x="880" y="1914"/>
                  </a:lnTo>
                  <a:lnTo>
                    <a:pt x="828" y="1918"/>
                  </a:lnTo>
                  <a:lnTo>
                    <a:pt x="800" y="1898"/>
                  </a:lnTo>
                  <a:lnTo>
                    <a:pt x="792" y="1838"/>
                  </a:lnTo>
                  <a:lnTo>
                    <a:pt x="800" y="1806"/>
                  </a:lnTo>
                  <a:lnTo>
                    <a:pt x="836" y="1762"/>
                  </a:lnTo>
                  <a:lnTo>
                    <a:pt x="852" y="1714"/>
                  </a:lnTo>
                  <a:lnTo>
                    <a:pt x="868" y="1674"/>
                  </a:lnTo>
                  <a:lnTo>
                    <a:pt x="796" y="1650"/>
                  </a:lnTo>
                  <a:lnTo>
                    <a:pt x="712" y="1622"/>
                  </a:lnTo>
                  <a:lnTo>
                    <a:pt x="660" y="1614"/>
                  </a:lnTo>
                  <a:lnTo>
                    <a:pt x="668" y="1562"/>
                  </a:lnTo>
                  <a:lnTo>
                    <a:pt x="708" y="1538"/>
                  </a:lnTo>
                  <a:lnTo>
                    <a:pt x="748" y="1518"/>
                  </a:lnTo>
                  <a:lnTo>
                    <a:pt x="744" y="1482"/>
                  </a:lnTo>
                  <a:lnTo>
                    <a:pt x="696" y="1442"/>
                  </a:lnTo>
                  <a:lnTo>
                    <a:pt x="636" y="1454"/>
                  </a:lnTo>
                  <a:lnTo>
                    <a:pt x="628" y="1490"/>
                  </a:lnTo>
                  <a:lnTo>
                    <a:pt x="612" y="1526"/>
                  </a:lnTo>
                  <a:lnTo>
                    <a:pt x="616" y="1642"/>
                  </a:lnTo>
                  <a:lnTo>
                    <a:pt x="544" y="1642"/>
                  </a:lnTo>
                  <a:lnTo>
                    <a:pt x="508" y="1590"/>
                  </a:lnTo>
                  <a:lnTo>
                    <a:pt x="532" y="1562"/>
                  </a:lnTo>
                  <a:lnTo>
                    <a:pt x="532" y="1522"/>
                  </a:lnTo>
                  <a:lnTo>
                    <a:pt x="556" y="1486"/>
                  </a:lnTo>
                  <a:lnTo>
                    <a:pt x="552" y="1454"/>
                  </a:lnTo>
                  <a:lnTo>
                    <a:pt x="580" y="1414"/>
                  </a:lnTo>
                  <a:lnTo>
                    <a:pt x="516" y="1382"/>
                  </a:lnTo>
                  <a:lnTo>
                    <a:pt x="504" y="1350"/>
                  </a:lnTo>
                  <a:lnTo>
                    <a:pt x="408" y="1326"/>
                  </a:lnTo>
                  <a:lnTo>
                    <a:pt x="372" y="1302"/>
                  </a:lnTo>
                  <a:lnTo>
                    <a:pt x="384" y="1246"/>
                  </a:lnTo>
                  <a:lnTo>
                    <a:pt x="408" y="1206"/>
                  </a:lnTo>
                  <a:lnTo>
                    <a:pt x="444" y="1170"/>
                  </a:lnTo>
                  <a:lnTo>
                    <a:pt x="416" y="1150"/>
                  </a:lnTo>
                  <a:lnTo>
                    <a:pt x="356" y="1154"/>
                  </a:lnTo>
                  <a:lnTo>
                    <a:pt x="332" y="1162"/>
                  </a:lnTo>
                  <a:lnTo>
                    <a:pt x="272" y="1226"/>
                  </a:lnTo>
                  <a:lnTo>
                    <a:pt x="232" y="1226"/>
                  </a:lnTo>
                  <a:lnTo>
                    <a:pt x="212" y="1194"/>
                  </a:lnTo>
                  <a:lnTo>
                    <a:pt x="232" y="1170"/>
                  </a:lnTo>
                  <a:lnTo>
                    <a:pt x="228" y="1122"/>
                  </a:lnTo>
                  <a:lnTo>
                    <a:pt x="264" y="1094"/>
                  </a:lnTo>
                  <a:lnTo>
                    <a:pt x="284" y="1038"/>
                  </a:lnTo>
                  <a:lnTo>
                    <a:pt x="276" y="1006"/>
                  </a:lnTo>
                  <a:close/>
                </a:path>
              </a:pathLst>
            </a:custGeom>
            <a:solidFill>
              <a:srgbClr val="00B0F0"/>
            </a:solidFill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63" name="Text Box 291"/>
            <p:cNvSpPr txBox="1">
              <a:spLocks noChangeArrowheads="1"/>
            </p:cNvSpPr>
            <p:nvPr/>
          </p:nvSpPr>
          <p:spPr bwMode="auto">
            <a:xfrm>
              <a:off x="7114296" y="2396862"/>
              <a:ext cx="238125" cy="89060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Owen</a:t>
              </a:r>
            </a:p>
          </p:txBody>
        </p:sp>
        <p:sp>
          <p:nvSpPr>
            <p:cNvPr id="293" name="Text Box 63"/>
            <p:cNvSpPr txBox="1">
              <a:spLocks noChangeArrowheads="1"/>
            </p:cNvSpPr>
            <p:nvPr/>
          </p:nvSpPr>
          <p:spPr bwMode="auto">
            <a:xfrm>
              <a:off x="6384349" y="3450424"/>
              <a:ext cx="259676" cy="89060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800" b="1" dirty="0">
                  <a:latin typeface="Arial Narrow" pitchFamily="34" charset="0"/>
                </a:rPr>
                <a:t>Nelson</a:t>
              </a:r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14CD39D2-5FAF-4559-BD3E-1EC9C3E1F13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19902" y="1181049"/>
            <a:ext cx="1772098" cy="769441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East:</a:t>
            </a:r>
          </a:p>
          <a:p>
            <a:r>
              <a:rPr lang="en-US" sz="1100" b="1" dirty="0">
                <a:solidFill>
                  <a:schemeClr val="accent6">
                    <a:lumMod val="50000"/>
                  </a:schemeClr>
                </a:solidFill>
              </a:rPr>
              <a:t>Leslie Hamilton-502-229-2402</a:t>
            </a:r>
          </a:p>
          <a:p>
            <a:r>
              <a:rPr lang="en-US" sz="1100" u="sng" dirty="0">
                <a:solidFill>
                  <a:schemeClr val="accent1">
                    <a:lumMod val="75000"/>
                  </a:schemeClr>
                </a:solidFill>
              </a:rPr>
              <a:t>leslie.hamilton@ky.gov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973FEAC8-FD71-4458-8D0A-46F2A903DC91}"/>
              </a:ext>
            </a:extLst>
          </p:cNvPr>
          <p:cNvSpPr txBox="1"/>
          <p:nvPr/>
        </p:nvSpPr>
        <p:spPr>
          <a:xfrm>
            <a:off x="7951928" y="184682"/>
            <a:ext cx="3972536" cy="769441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B0F0"/>
                </a:solidFill>
              </a:rPr>
              <a:t>Northern/Bluegrass:</a:t>
            </a:r>
          </a:p>
          <a:p>
            <a:r>
              <a:rPr lang="en-US" sz="1100" b="1" dirty="0">
                <a:solidFill>
                  <a:srgbClr val="00B0F0"/>
                </a:solidFill>
              </a:rPr>
              <a:t>Travis Patton-502-229-0593</a:t>
            </a:r>
          </a:p>
          <a:p>
            <a:r>
              <a:rPr lang="en-US" sz="1100" u="sng" dirty="0">
                <a:solidFill>
                  <a:schemeClr val="accent1">
                    <a:lumMod val="75000"/>
                  </a:schemeClr>
                </a:solidFill>
              </a:rPr>
              <a:t>travist.patton@ky.gov</a:t>
            </a:r>
          </a:p>
          <a:p>
            <a:r>
              <a:rPr lang="en-US" sz="1100" dirty="0">
                <a:solidFill>
                  <a:srgbClr val="00B0F0"/>
                </a:solidFill>
              </a:rPr>
              <a:t>	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464CA93C-1578-4ED1-9642-8B6F8B09EF8E}"/>
              </a:ext>
            </a:extLst>
          </p:cNvPr>
          <p:cNvSpPr txBox="1"/>
          <p:nvPr/>
        </p:nvSpPr>
        <p:spPr>
          <a:xfrm>
            <a:off x="10464709" y="4762281"/>
            <a:ext cx="1652267" cy="769441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accent1">
                    <a:lumMod val="75000"/>
                  </a:schemeClr>
                </a:solidFill>
              </a:rPr>
              <a:t>South:</a:t>
            </a:r>
          </a:p>
          <a:p>
            <a:r>
              <a:rPr lang="en-US" sz="1100" b="1" dirty="0">
                <a:solidFill>
                  <a:schemeClr val="accent1">
                    <a:lumMod val="75000"/>
                  </a:schemeClr>
                </a:solidFill>
              </a:rPr>
              <a:t>Danielle </a:t>
            </a:r>
            <a:r>
              <a:rPr lang="en-US" sz="1100" b="1" dirty="0" err="1">
                <a:solidFill>
                  <a:schemeClr val="accent1">
                    <a:lumMod val="75000"/>
                  </a:schemeClr>
                </a:solidFill>
              </a:rPr>
              <a:t>Gabhart</a:t>
            </a:r>
            <a:endParaRPr lang="en-US" sz="11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100" b="1" dirty="0">
                <a:solidFill>
                  <a:schemeClr val="accent1">
                    <a:lumMod val="75000"/>
                  </a:schemeClr>
                </a:solidFill>
              </a:rPr>
              <a:t>502-293-8339</a:t>
            </a:r>
          </a:p>
          <a:p>
            <a:r>
              <a:rPr lang="en-US" sz="1100" u="sng" dirty="0">
                <a:solidFill>
                  <a:srgbClr val="0070C0"/>
                </a:solidFill>
              </a:rPr>
              <a:t>danielle.gabhart@ky.gov</a:t>
            </a: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29375E00-5F5B-42B2-AA6B-5FA77C1097A2}"/>
              </a:ext>
            </a:extLst>
          </p:cNvPr>
          <p:cNvSpPr txBox="1"/>
          <p:nvPr/>
        </p:nvSpPr>
        <p:spPr>
          <a:xfrm>
            <a:off x="2494758" y="1792583"/>
            <a:ext cx="2099809" cy="769441"/>
          </a:xfrm>
          <a:prstGeom prst="rect">
            <a:avLst/>
          </a:prstGeom>
          <a:noFill/>
          <a:ln>
            <a:solidFill>
              <a:schemeClr val="dk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0000"/>
                </a:solidFill>
              </a:rPr>
              <a:t>Central:</a:t>
            </a:r>
          </a:p>
          <a:p>
            <a:r>
              <a:rPr lang="en-US" sz="1100" b="1" dirty="0">
                <a:solidFill>
                  <a:srgbClr val="FF0000"/>
                </a:solidFill>
              </a:rPr>
              <a:t>Karen Sanders– 859-297-8445</a:t>
            </a:r>
          </a:p>
          <a:p>
            <a:r>
              <a:rPr lang="en-US" sz="1100" dirty="0">
                <a:solidFill>
                  <a:srgbClr val="FF0000"/>
                </a:solidFill>
                <a:hlinkClick r:id="rId6"/>
              </a:rPr>
              <a:t>karen.sanders@ky.gov</a:t>
            </a:r>
            <a:endParaRPr lang="en-US" sz="1100" dirty="0">
              <a:solidFill>
                <a:srgbClr val="FF0000"/>
              </a:solidFill>
            </a:endParaRPr>
          </a:p>
          <a:p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7114" y="1789642"/>
            <a:ext cx="2116598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accent2">
                    <a:lumMod val="75000"/>
                  </a:schemeClr>
                </a:solidFill>
              </a:rPr>
              <a:t>West:	</a:t>
            </a:r>
          </a:p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Cristy Courtney - 270-704-9286</a:t>
            </a:r>
          </a:p>
          <a:p>
            <a:r>
              <a:rPr lang="en-US" sz="1100" dirty="0">
                <a:solidFill>
                  <a:srgbClr val="FFB174"/>
                </a:solidFill>
                <a:hlinkClick r:id="rId7"/>
              </a:rPr>
              <a:t>CristyL.Courtney@ky.gov</a:t>
            </a:r>
            <a:r>
              <a:rPr lang="en-US" sz="1100" dirty="0">
                <a:solidFill>
                  <a:srgbClr val="FFB174"/>
                </a:solidFill>
              </a:rPr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385685" y="2737484"/>
            <a:ext cx="133143" cy="163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82B0D1D-B35A-4FED-7A77-4D5259B4B40D}"/>
              </a:ext>
            </a:extLst>
          </p:cNvPr>
          <p:cNvCxnSpPr>
            <a:cxnSpLocks/>
          </p:cNvCxnSpPr>
          <p:nvPr/>
        </p:nvCxnSpPr>
        <p:spPr>
          <a:xfrm>
            <a:off x="4619326" y="2989202"/>
            <a:ext cx="1705865" cy="457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A6B6434-FC15-40E7-129A-1296B3D31EA7}"/>
              </a:ext>
            </a:extLst>
          </p:cNvPr>
          <p:cNvCxnSpPr>
            <a:cxnSpLocks/>
            <a:stCxn id="295" idx="1"/>
          </p:cNvCxnSpPr>
          <p:nvPr/>
        </p:nvCxnSpPr>
        <p:spPr>
          <a:xfrm flipH="1" flipV="1">
            <a:off x="7349296" y="4929993"/>
            <a:ext cx="3115413" cy="217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AC351BE-9C0D-9056-FA14-027B56EF8C84}"/>
              </a:ext>
            </a:extLst>
          </p:cNvPr>
          <p:cNvCxnSpPr>
            <a:cxnSpLocks/>
          </p:cNvCxnSpPr>
          <p:nvPr/>
        </p:nvCxnSpPr>
        <p:spPr>
          <a:xfrm>
            <a:off x="1994125" y="3251581"/>
            <a:ext cx="1271367" cy="1212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5DC24CF-74FD-78E3-DA62-C8D3C5151337}"/>
              </a:ext>
            </a:extLst>
          </p:cNvPr>
          <p:cNvCxnSpPr>
            <a:cxnSpLocks/>
          </p:cNvCxnSpPr>
          <p:nvPr/>
        </p:nvCxnSpPr>
        <p:spPr>
          <a:xfrm flipH="1">
            <a:off x="7587689" y="1016048"/>
            <a:ext cx="1942186" cy="1325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CAA6316-C1A9-7C5E-583C-E24A38D299F8}"/>
              </a:ext>
            </a:extLst>
          </p:cNvPr>
          <p:cNvCxnSpPr>
            <a:cxnSpLocks/>
          </p:cNvCxnSpPr>
          <p:nvPr/>
        </p:nvCxnSpPr>
        <p:spPr>
          <a:xfrm flipH="1">
            <a:off x="9483792" y="3007816"/>
            <a:ext cx="1382504" cy="854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0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385A274CAD624AA47D88EB5C438886" ma:contentTypeVersion="3" ma:contentTypeDescription="Create a new document." ma:contentTypeScope="" ma:versionID="f2cba06317f618c60cc9f2906fbb159a">
  <xsd:schema xmlns:xsd="http://www.w3.org/2001/XMLSchema" xmlns:xs="http://www.w3.org/2001/XMLSchema" xmlns:p="http://schemas.microsoft.com/office/2006/metadata/properties" xmlns:ns2="9d98fa39-7fbd-4685-a488-797cac822720" targetNamespace="http://schemas.microsoft.com/office/2006/metadata/properties" ma:root="true" ma:fieldsID="2780cd42b01b7eb770b881d80077a780" ns2:_="">
    <xsd:import namespace="9d98fa39-7fbd-4685-a488-797cac822720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98fa39-7fbd-4685-a488-797cac8227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B813EC-4BD7-463D-BE4C-89C59AA3921B}"/>
</file>

<file path=customXml/itemProps2.xml><?xml version="1.0" encoding="utf-8"?>
<ds:datastoreItem xmlns:ds="http://schemas.openxmlformats.org/officeDocument/2006/customXml" ds:itemID="{1A25D537-8570-45EB-855A-1FF7FB3A8AF6}"/>
</file>

<file path=customXml/itemProps3.xml><?xml version="1.0" encoding="utf-8"?>
<ds:datastoreItem xmlns:ds="http://schemas.openxmlformats.org/officeDocument/2006/customXml" ds:itemID="{B218B8E5-9FB0-4504-8407-9BF4E598BFCA}"/>
</file>

<file path=docProps/app.xml><?xml version="1.0" encoding="utf-8"?>
<Properties xmlns="http://schemas.openxmlformats.org/officeDocument/2006/extended-properties" xmlns:vt="http://schemas.openxmlformats.org/officeDocument/2006/docPropsVTypes">
  <TotalTime>10283</TotalTime>
  <Words>282</Words>
  <Application>Microsoft Office PowerPoint</Application>
  <PresentationFormat>Widescreen</PresentationFormat>
  <Paragraphs>147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Kik, Kenneth S (CHFS DPH DPHPS);Kim Yazell</dc:creator>
  <cp:lastModifiedBy>Cooper, Tammy J (CHFS DPH DPHPS)</cp:lastModifiedBy>
  <cp:revision>32</cp:revision>
  <cp:lastPrinted>2021-07-20T12:36:55Z</cp:lastPrinted>
  <dcterms:created xsi:type="dcterms:W3CDTF">2021-07-14T19:38:56Z</dcterms:created>
  <dcterms:modified xsi:type="dcterms:W3CDTF">2025-12-17T14:26:45Z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0x01010029385A274CAD624AA47D88EB5C438886</vt:lpwstr>
  </property>
</Properties>
</file>