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1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CA_Powerpoint_templat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CA_Powerpoint_template-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C43EA97-A948-C042-A83D-1133E70A7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CA_Powerpoint_template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3EA97-A948-C042-A83D-1133E70A79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264275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C43EA97-A948-C042-A83D-1133E70A7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373" y="1752600"/>
            <a:ext cx="7610254" cy="24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"/>
            <a:ext cx="2438400" cy="24384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24000" y="4419600"/>
            <a:ext cx="601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Presented by: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Lisa Anglin and Linda Vila Passione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5560"/>
            <a:ext cx="7086600" cy="52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ign and tha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7419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7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12954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Kenton Elementary School</a:t>
            </a:r>
            <a:endParaRPr lang="en-US" sz="4000" dirty="0"/>
          </a:p>
        </p:txBody>
      </p:sp>
      <p:pic>
        <p:nvPicPr>
          <p:cNvPr id="1026" name="Picture 2" descr="C:\Users\Lisa.Anglin\Pictures\2015 Monarch Butterfly\2016 Metamorphosis Photos\Kenton Element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367434" cy="25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enton Elementary Greenhou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780" y="1676400"/>
            <a:ext cx="7315200" cy="3742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609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09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n the Gar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3657600" cy="4306648"/>
          </a:xfrm>
          <a:prstGeom prst="rect">
            <a:avLst/>
          </a:prstGeom>
        </p:spPr>
      </p:pic>
      <p:pic>
        <p:nvPicPr>
          <p:cNvPr id="4" name="Picture 3" descr="Preparing so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6096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ittle 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38200"/>
            <a:ext cx="4343400" cy="4343400"/>
          </a:xfrm>
          <a:prstGeom prst="rect">
            <a:avLst/>
          </a:prstGeom>
        </p:spPr>
      </p:pic>
      <p:pic>
        <p:nvPicPr>
          <p:cNvPr id="3" name="Picture 2" descr="Magnifying glas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752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ec 9,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4368800" cy="3276600"/>
          </a:xfrm>
          <a:prstGeom prst="rect">
            <a:avLst/>
          </a:prstGeom>
        </p:spPr>
      </p:pic>
      <p:pic>
        <p:nvPicPr>
          <p:cNvPr id="4" name="Picture 3" descr="Emma Kody Julis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8288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ingle chrysa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33400"/>
            <a:ext cx="3860800" cy="2895600"/>
          </a:xfrm>
          <a:prstGeom prst="rect">
            <a:avLst/>
          </a:prstGeom>
        </p:spPr>
      </p:pic>
      <p:pic>
        <p:nvPicPr>
          <p:cNvPr id="3" name="Picture 2" descr="branch in milkweed p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73675" y="1965325"/>
            <a:ext cx="41402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butterfly c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8956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rst b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838200"/>
            <a:ext cx="3543300" cy="4724400"/>
          </a:xfrm>
          <a:prstGeom prst="rect">
            <a:avLst/>
          </a:prstGeom>
        </p:spPr>
      </p:pic>
      <p:pic>
        <p:nvPicPr>
          <p:cNvPr id="3" name="Picture 2" descr="chubby last g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200400"/>
            <a:ext cx="2514600" cy="3352800"/>
          </a:xfrm>
          <a:prstGeom prst="rect">
            <a:avLst/>
          </a:prstGeom>
        </p:spPr>
      </p:pic>
      <p:pic>
        <p:nvPicPr>
          <p:cNvPr id="4" name="Picture 3" descr="first born 5.2.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1000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316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2438400"/>
            <a:ext cx="55626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C:\Users\Lisa.Anglin\Pictures\2015 Monarch Butterfly\Heartland POinte 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80" y="2209800"/>
            <a:ext cx="5257800" cy="36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1066800"/>
            <a:ext cx="5219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Heartland Pointe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79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C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635145043804118133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635145043804118133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635145043804118133</Data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1E7A820607B428A4D9F77975192DE" ma:contentTypeVersion="2" ma:contentTypeDescription="Create a new document." ma:contentTypeScope="" ma:versionID="f7b9f07c00b278329216cac00840c08f">
  <xsd:schema xmlns:xsd="http://www.w3.org/2001/XMLSchema" xmlns:xs="http://www.w3.org/2001/XMLSchema" xmlns:p="http://schemas.microsoft.com/office/2006/metadata/properties" xmlns:ns1="http://schemas.microsoft.com/sharepoint/v3" xmlns:ns2="9d98fa39-7fbd-4685-a488-797cac822720" targetNamespace="http://schemas.microsoft.com/office/2006/metadata/properties" ma:root="true" ma:fieldsID="873753032221f58caa2d213f149a9f5b" ns1:_="" ns2:_="">
    <xsd:import namespace="http://schemas.microsoft.com/sharepoint/v3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2198B3-A1DB-4145-AFF5-5B5E99C15617}"/>
</file>

<file path=customXml/itemProps2.xml><?xml version="1.0" encoding="utf-8"?>
<ds:datastoreItem xmlns:ds="http://schemas.openxmlformats.org/officeDocument/2006/customXml" ds:itemID="{9A90DA52-24F4-4635-A45F-F039ECBFE05B}"/>
</file>

<file path=customXml/itemProps3.xml><?xml version="1.0" encoding="utf-8"?>
<ds:datastoreItem xmlns:ds="http://schemas.openxmlformats.org/officeDocument/2006/customXml" ds:itemID="{AF986125-787C-4F29-865D-50A8F8F2DD36}"/>
</file>

<file path=customXml/itemProps4.xml><?xml version="1.0" encoding="utf-8"?>
<ds:datastoreItem xmlns:ds="http://schemas.openxmlformats.org/officeDocument/2006/customXml" ds:itemID="{0D4E0F30-9E28-40CB-A974-A0A5AFABC10D}"/>
</file>

<file path=docProps/app.xml><?xml version="1.0" encoding="utf-8"?>
<Properties xmlns="http://schemas.openxmlformats.org/officeDocument/2006/extended-properties" xmlns:vt="http://schemas.openxmlformats.org/officeDocument/2006/docPropsVTypes">
  <Template>KCA PPT Template</Template>
  <TotalTime>285</TotalTime>
  <Words>14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KCA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Anglin, Lisa--Erlanger</dc:creator>
  <cp:lastModifiedBy>Anglin, Lisa--Erlanger</cp:lastModifiedBy>
  <cp:revision>8</cp:revision>
  <dcterms:created xsi:type="dcterms:W3CDTF">2016-11-30T14:42:12Z</dcterms:created>
  <dcterms:modified xsi:type="dcterms:W3CDTF">2017-02-24T13:35:44Z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0x01010050F1E7A820607B428A4D9F77975192DE</vt:lpwstr>
  </property>
</Properties>
</file>