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entation.xml" ContentType="application/vnd.openxmlformats-officedocument.presentationml.presentation.main+xml"/>
  <Override PartName="/ppt/diagrams/data1.xml" ContentType="application/vnd.openxmlformats-officedocument.drawingml.diagramData+xml"/>
  <Override PartName="/ppt/diagrams/data2.xml" ContentType="application/vnd.openxmlformats-officedocument.drawingml.diagramData+xml"/>
  <Override PartName="/ppt/slides/slide16.xml" ContentType="application/vnd.openxmlformats-officedocument.presentationml.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8.xml" ContentType="application/vnd.openxmlformats-officedocument.presentationml.slideLayout+xml"/>
  <Override PartName="/ppt/slideLayouts/slideLayout35.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3.xml" ContentType="application/vnd.openxmlformats-officedocument.theme+xml"/>
  <Override PartName="/ppt/theme/theme4.xml" ContentType="application/vnd.openxmlformats-officedocument.theme+xml"/>
  <Override PartName="/ppt/diagrams/colors1.xml" ContentType="application/vnd.openxmlformats-officedocument.drawingml.diagramColors+xml"/>
  <Override PartName="/ppt/diagrams/quickStyle1.xml" ContentType="application/vnd.openxmlformats-officedocument.drawingml.diagramStyle+xml"/>
  <Override PartName="/ppt/theme/theme2.xml" ContentType="application/vnd.openxmlformats-officedocument.theme+xml"/>
  <Override PartName="/ppt/diagrams/drawing1.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 id="2147483823" r:id="rId2"/>
  </p:sldMasterIdLst>
  <p:notesMasterIdLst>
    <p:notesMasterId r:id="rId19"/>
  </p:notesMasterIdLst>
  <p:handoutMasterIdLst>
    <p:handoutMasterId r:id="rId20"/>
  </p:handoutMasterIdLst>
  <p:sldIdLst>
    <p:sldId id="468" r:id="rId3"/>
    <p:sldId id="276" r:id="rId4"/>
    <p:sldId id="279" r:id="rId5"/>
    <p:sldId id="477" r:id="rId6"/>
    <p:sldId id="472" r:id="rId7"/>
    <p:sldId id="283" r:id="rId8"/>
    <p:sldId id="479" r:id="rId9"/>
    <p:sldId id="480" r:id="rId10"/>
    <p:sldId id="410" r:id="rId11"/>
    <p:sldId id="411" r:id="rId12"/>
    <p:sldId id="412" r:id="rId13"/>
    <p:sldId id="414" r:id="rId14"/>
    <p:sldId id="413" r:id="rId15"/>
    <p:sldId id="481" r:id="rId16"/>
    <p:sldId id="483" r:id="rId17"/>
    <p:sldId id="474" r:id="rId1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a:srgbClr val="FFD54F"/>
    <a:srgbClr val="3333CC"/>
    <a:srgbClr val="DDABB3"/>
    <a:srgbClr val="FFCC00"/>
    <a:srgbClr val="3366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5" autoAdjust="0"/>
    <p:restoredTop sz="88595" autoAdjust="0"/>
  </p:normalViewPr>
  <p:slideViewPr>
    <p:cSldViewPr>
      <p:cViewPr varScale="1">
        <p:scale>
          <a:sx n="95" d="100"/>
          <a:sy n="95" d="100"/>
        </p:scale>
        <p:origin x="1296" y="90"/>
      </p:cViewPr>
      <p:guideLst>
        <p:guide orient="horz" pos="2160"/>
        <p:guide pos="2880"/>
      </p:guideLst>
    </p:cSldViewPr>
  </p:slideViewPr>
  <p:outlineViewPr>
    <p:cViewPr>
      <p:scale>
        <a:sx n="33" d="100"/>
        <a:sy n="33" d="100"/>
      </p:scale>
      <p:origin x="0" y="4464"/>
    </p:cViewPr>
  </p:outlineViewPr>
  <p:notesTextViewPr>
    <p:cViewPr>
      <p:scale>
        <a:sx n="3" d="2"/>
        <a:sy n="3" d="2"/>
      </p:scale>
      <p:origin x="0" y="0"/>
    </p:cViewPr>
  </p:notesTextViewPr>
  <p:sorterViewPr>
    <p:cViewPr>
      <p:scale>
        <a:sx n="66" d="100"/>
        <a:sy n="66" d="100"/>
      </p:scale>
      <p:origin x="0" y="6288"/>
    </p:cViewPr>
  </p:sorterViewPr>
  <p:notesViewPr>
    <p:cSldViewPr>
      <p:cViewPr varScale="1">
        <p:scale>
          <a:sx n="42" d="100"/>
          <a:sy n="42" d="100"/>
        </p:scale>
        <p:origin x="-1500" y="-114"/>
      </p:cViewPr>
      <p:guideLst>
        <p:guide orient="horz" pos="2931"/>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ustomXml" Target="../customXml/item2.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 Id="rId27"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69929-1A00-4B39-BAB7-B500300888FC}"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n-US"/>
        </a:p>
      </dgm:t>
    </dgm:pt>
    <dgm:pt modelId="{27F0A3CF-5B14-424A-9756-5E1F5AE39F84}">
      <dgm:prSet phldrT="[Text]" custT="1"/>
      <dgm:spPr>
        <a:solidFill>
          <a:schemeClr val="tx2"/>
        </a:solidFill>
        <a:ln w="28575">
          <a:noFill/>
        </a:ln>
      </dgm:spPr>
      <dgm:t>
        <a:bodyPr/>
        <a:lstStyle/>
        <a:p>
          <a:r>
            <a:rPr lang="en-US" sz="2000">
              <a:solidFill>
                <a:schemeClr val="bg1"/>
              </a:solidFill>
            </a:rPr>
            <a:t>Commissioner’s Office</a:t>
          </a:r>
          <a:endParaRPr lang="en-US" sz="2000" i="1" dirty="0">
            <a:solidFill>
              <a:schemeClr val="bg1"/>
            </a:solidFill>
          </a:endParaRPr>
        </a:p>
      </dgm:t>
    </dgm:pt>
    <dgm:pt modelId="{C499392C-CCD8-4667-ABC7-27F285F4D7CD}" type="parTrans" cxnId="{4E9AA6E3-D355-401C-A6BF-119CB8513E5A}">
      <dgm:prSet/>
      <dgm:spPr/>
      <dgm:t>
        <a:bodyPr/>
        <a:lstStyle/>
        <a:p>
          <a:endParaRPr lang="en-US"/>
        </a:p>
      </dgm:t>
    </dgm:pt>
    <dgm:pt modelId="{9EE6FBBB-E592-4881-BC26-A964F93FED14}" type="sibTrans" cxnId="{4E9AA6E3-D355-401C-A6BF-119CB8513E5A}">
      <dgm:prSet/>
      <dgm:spPr/>
      <dgm:t>
        <a:bodyPr/>
        <a:lstStyle/>
        <a:p>
          <a:endParaRPr lang="en-US"/>
        </a:p>
      </dgm:t>
    </dgm:pt>
    <dgm:pt modelId="{4951533E-B55E-4DDB-A2A1-0DD1A410B39D}">
      <dgm:prSet phldrT="[Text]" custT="1"/>
      <dgm:spPr>
        <a:solidFill>
          <a:schemeClr val="accent1"/>
        </a:solidFill>
        <a:ln w="28575">
          <a:noFill/>
        </a:ln>
      </dgm:spPr>
      <dgm:t>
        <a:bodyPr/>
        <a:lstStyle/>
        <a:p>
          <a:r>
            <a:rPr lang="en-US" sz="2000">
              <a:solidFill>
                <a:schemeClr val="bg1"/>
              </a:solidFill>
            </a:rPr>
            <a:t>Maternal and Child Health</a:t>
          </a:r>
          <a:endParaRPr lang="en-US" sz="2000" dirty="0">
            <a:solidFill>
              <a:schemeClr val="bg1"/>
            </a:solidFill>
          </a:endParaRPr>
        </a:p>
      </dgm:t>
    </dgm:pt>
    <dgm:pt modelId="{77F292DC-768C-46DC-A5A2-2814249D4427}" type="parTrans" cxnId="{C561B666-7D7A-4CFF-A534-76A7B1AFDBA8}">
      <dgm:prSet custT="1"/>
      <dgm:spPr>
        <a:ln w="28575">
          <a:solidFill>
            <a:schemeClr val="bg1">
              <a:lumMod val="85000"/>
            </a:schemeClr>
          </a:solidFill>
        </a:ln>
      </dgm:spPr>
      <dgm:t>
        <a:bodyPr/>
        <a:lstStyle/>
        <a:p>
          <a:endParaRPr lang="en-US" sz="2000"/>
        </a:p>
      </dgm:t>
    </dgm:pt>
    <dgm:pt modelId="{AEAE29A3-FF9F-4497-962E-AEF9F1A7EAC9}" type="sibTrans" cxnId="{C561B666-7D7A-4CFF-A534-76A7B1AFDBA8}">
      <dgm:prSet/>
      <dgm:spPr/>
      <dgm:t>
        <a:bodyPr/>
        <a:lstStyle/>
        <a:p>
          <a:endParaRPr lang="en-US"/>
        </a:p>
      </dgm:t>
    </dgm:pt>
    <dgm:pt modelId="{5949EB21-4911-4926-8458-9EEBA62DC847}">
      <dgm:prSet phldrT="[Text]" custT="1"/>
      <dgm:spPr>
        <a:solidFill>
          <a:schemeClr val="accent6"/>
        </a:solidFill>
        <a:ln w="28575">
          <a:noFill/>
        </a:ln>
      </dgm:spPr>
      <dgm:t>
        <a:bodyPr/>
        <a:lstStyle/>
        <a:p>
          <a:r>
            <a:rPr lang="en-US" sz="2000">
              <a:solidFill>
                <a:schemeClr val="bg1"/>
              </a:solidFill>
            </a:rPr>
            <a:t>Women’s Health</a:t>
          </a:r>
          <a:endParaRPr lang="en-US" sz="2000" dirty="0">
            <a:solidFill>
              <a:schemeClr val="bg1"/>
            </a:solidFill>
          </a:endParaRPr>
        </a:p>
      </dgm:t>
    </dgm:pt>
    <dgm:pt modelId="{DE51D134-8779-4301-88E6-D2DB7E3DA2B0}" type="parTrans" cxnId="{D5460841-2773-499B-954B-032563B960E2}">
      <dgm:prSet custT="1"/>
      <dgm:spPr>
        <a:ln w="28575">
          <a:solidFill>
            <a:schemeClr val="bg1">
              <a:lumMod val="85000"/>
            </a:schemeClr>
          </a:solidFill>
        </a:ln>
      </dgm:spPr>
      <dgm:t>
        <a:bodyPr/>
        <a:lstStyle/>
        <a:p>
          <a:endParaRPr lang="en-US" sz="2000"/>
        </a:p>
      </dgm:t>
    </dgm:pt>
    <dgm:pt modelId="{8317971A-2589-4C00-BBB7-6A1EE6FEA2D8}" type="sibTrans" cxnId="{D5460841-2773-499B-954B-032563B960E2}">
      <dgm:prSet/>
      <dgm:spPr/>
      <dgm:t>
        <a:bodyPr/>
        <a:lstStyle/>
        <a:p>
          <a:endParaRPr lang="en-US"/>
        </a:p>
      </dgm:t>
    </dgm:pt>
    <dgm:pt modelId="{D6BC36C3-C210-4A00-9247-EC06B7C445C6}">
      <dgm:prSet phldrT="[Text]" custT="1"/>
      <dgm:spPr>
        <a:solidFill>
          <a:schemeClr val="accent2"/>
        </a:solidFill>
        <a:ln w="28575">
          <a:noFill/>
        </a:ln>
      </dgm:spPr>
      <dgm:t>
        <a:bodyPr/>
        <a:lstStyle/>
        <a:p>
          <a:r>
            <a:rPr lang="en-US" sz="2000">
              <a:solidFill>
                <a:schemeClr val="bg1"/>
              </a:solidFill>
            </a:rPr>
            <a:t>Prevention and Quality Improvement</a:t>
          </a:r>
          <a:endParaRPr lang="en-US" sz="2000" dirty="0">
            <a:solidFill>
              <a:schemeClr val="bg1"/>
            </a:solidFill>
          </a:endParaRPr>
        </a:p>
      </dgm:t>
    </dgm:pt>
    <dgm:pt modelId="{D14EEE02-1E0C-472A-AE60-766A94DFBC14}" type="parTrans" cxnId="{CC515B48-77B5-4D76-AA99-6C6B24B80A11}">
      <dgm:prSet custT="1"/>
      <dgm:spPr>
        <a:ln w="28575">
          <a:solidFill>
            <a:schemeClr val="bg1">
              <a:lumMod val="85000"/>
            </a:schemeClr>
          </a:solidFill>
        </a:ln>
      </dgm:spPr>
      <dgm:t>
        <a:bodyPr/>
        <a:lstStyle/>
        <a:p>
          <a:endParaRPr lang="en-US" sz="2000"/>
        </a:p>
      </dgm:t>
    </dgm:pt>
    <dgm:pt modelId="{7291E221-0BAB-4182-9161-51E79B6002CD}" type="sibTrans" cxnId="{CC515B48-77B5-4D76-AA99-6C6B24B80A11}">
      <dgm:prSet/>
      <dgm:spPr/>
      <dgm:t>
        <a:bodyPr/>
        <a:lstStyle/>
        <a:p>
          <a:endParaRPr lang="en-US"/>
        </a:p>
      </dgm:t>
    </dgm:pt>
    <dgm:pt modelId="{5D034D43-3765-4458-B6D9-C01B4EF1CE9C}">
      <dgm:prSet phldrT="[Text]" custT="1"/>
      <dgm:spPr>
        <a:solidFill>
          <a:schemeClr val="accent3"/>
        </a:solidFill>
        <a:ln w="28575">
          <a:noFill/>
        </a:ln>
      </dgm:spPr>
      <dgm:t>
        <a:bodyPr/>
        <a:lstStyle/>
        <a:p>
          <a:r>
            <a:rPr lang="en-US" sz="2000" dirty="0">
              <a:solidFill>
                <a:schemeClr val="bg1"/>
              </a:solidFill>
            </a:rPr>
            <a:t>Epidemiology and Health Planning</a:t>
          </a:r>
        </a:p>
      </dgm:t>
    </dgm:pt>
    <dgm:pt modelId="{D58D50F6-D6AB-466F-85E4-B320AD3F42A8}" type="parTrans" cxnId="{32E03D97-96E3-4DD7-9C7D-F279B56AB2CD}">
      <dgm:prSet/>
      <dgm:spPr>
        <a:ln w="28575">
          <a:solidFill>
            <a:schemeClr val="bg1">
              <a:lumMod val="85000"/>
            </a:schemeClr>
          </a:solidFill>
        </a:ln>
      </dgm:spPr>
      <dgm:t>
        <a:bodyPr/>
        <a:lstStyle/>
        <a:p>
          <a:endParaRPr lang="en-US"/>
        </a:p>
      </dgm:t>
    </dgm:pt>
    <dgm:pt modelId="{B6E60E56-7A91-4CB5-A6E6-7AFF437EEB83}" type="sibTrans" cxnId="{32E03D97-96E3-4DD7-9C7D-F279B56AB2CD}">
      <dgm:prSet/>
      <dgm:spPr/>
      <dgm:t>
        <a:bodyPr/>
        <a:lstStyle/>
        <a:p>
          <a:endParaRPr lang="en-US"/>
        </a:p>
      </dgm:t>
    </dgm:pt>
    <dgm:pt modelId="{A0E5D163-823F-4EB7-A974-8639FA53F1AE}">
      <dgm:prSet phldrT="[Text]" custT="1"/>
      <dgm:spPr>
        <a:solidFill>
          <a:schemeClr val="accent4"/>
        </a:solidFill>
        <a:ln w="28575">
          <a:noFill/>
        </a:ln>
      </dgm:spPr>
      <dgm:t>
        <a:bodyPr/>
        <a:lstStyle/>
        <a:p>
          <a:r>
            <a:rPr lang="en-US" sz="2000">
              <a:solidFill>
                <a:schemeClr val="bg1"/>
              </a:solidFill>
            </a:rPr>
            <a:t>Public Health Protection and Safety</a:t>
          </a:r>
          <a:endParaRPr lang="en-US" sz="2000" dirty="0">
            <a:solidFill>
              <a:schemeClr val="bg1"/>
            </a:solidFill>
          </a:endParaRPr>
        </a:p>
      </dgm:t>
    </dgm:pt>
    <dgm:pt modelId="{DFBE4F42-37DA-48B1-A71F-E90B731FF0F4}" type="parTrans" cxnId="{CEDEDDBB-1D2A-45B1-A3A9-2ADA843F3EB8}">
      <dgm:prSet custT="1"/>
      <dgm:spPr>
        <a:ln w="28575">
          <a:solidFill>
            <a:schemeClr val="bg1">
              <a:lumMod val="85000"/>
            </a:schemeClr>
          </a:solidFill>
        </a:ln>
      </dgm:spPr>
      <dgm:t>
        <a:bodyPr/>
        <a:lstStyle/>
        <a:p>
          <a:endParaRPr lang="en-US" sz="2000"/>
        </a:p>
      </dgm:t>
    </dgm:pt>
    <dgm:pt modelId="{BEB3162B-DD54-463B-949D-ACA9C47C6D7F}" type="sibTrans" cxnId="{CEDEDDBB-1D2A-45B1-A3A9-2ADA843F3EB8}">
      <dgm:prSet/>
      <dgm:spPr/>
      <dgm:t>
        <a:bodyPr/>
        <a:lstStyle/>
        <a:p>
          <a:endParaRPr lang="en-US"/>
        </a:p>
      </dgm:t>
    </dgm:pt>
    <dgm:pt modelId="{98F641F5-43FC-4A7F-91B1-545C5E7DD563}">
      <dgm:prSet phldrT="[Text]" custT="1"/>
      <dgm:spPr>
        <a:solidFill>
          <a:schemeClr val="accent1"/>
        </a:solidFill>
        <a:ln w="28575">
          <a:noFill/>
        </a:ln>
      </dgm:spPr>
      <dgm:t>
        <a:bodyPr/>
        <a:lstStyle/>
        <a:p>
          <a:r>
            <a:rPr lang="en-US" sz="2000">
              <a:solidFill>
                <a:schemeClr val="bg1"/>
              </a:solidFill>
            </a:rPr>
            <a:t>Laboratory Services</a:t>
          </a:r>
          <a:endParaRPr lang="en-US" sz="2000" dirty="0">
            <a:solidFill>
              <a:schemeClr val="bg1"/>
            </a:solidFill>
          </a:endParaRPr>
        </a:p>
      </dgm:t>
    </dgm:pt>
    <dgm:pt modelId="{06BED08C-6348-42D4-AD94-D8D52B989DCF}" type="parTrans" cxnId="{0DE76E73-D0DD-4E1C-AFAC-BDBD79BAA55B}">
      <dgm:prSet custT="1"/>
      <dgm:spPr>
        <a:ln w="28575">
          <a:solidFill>
            <a:schemeClr val="bg1">
              <a:lumMod val="85000"/>
            </a:schemeClr>
          </a:solidFill>
        </a:ln>
      </dgm:spPr>
      <dgm:t>
        <a:bodyPr/>
        <a:lstStyle/>
        <a:p>
          <a:endParaRPr lang="en-US" sz="2000"/>
        </a:p>
      </dgm:t>
    </dgm:pt>
    <dgm:pt modelId="{B846EDF0-E76C-4AEB-A3D6-6B60AD2CAC87}" type="sibTrans" cxnId="{0DE76E73-D0DD-4E1C-AFAC-BDBD79BAA55B}">
      <dgm:prSet/>
      <dgm:spPr/>
      <dgm:t>
        <a:bodyPr/>
        <a:lstStyle/>
        <a:p>
          <a:endParaRPr lang="en-US"/>
        </a:p>
      </dgm:t>
    </dgm:pt>
    <dgm:pt modelId="{B81D7114-4009-4981-9A51-5763C8737810}">
      <dgm:prSet phldrT="[Text]" custT="1"/>
      <dgm:spPr>
        <a:solidFill>
          <a:schemeClr val="accent2"/>
        </a:solidFill>
        <a:ln w="28575">
          <a:noFill/>
        </a:ln>
      </dgm:spPr>
      <dgm:t>
        <a:bodyPr/>
        <a:lstStyle/>
        <a:p>
          <a:r>
            <a:rPr lang="en-US" sz="2000" dirty="0">
              <a:solidFill>
                <a:schemeClr val="bg1"/>
              </a:solidFill>
            </a:rPr>
            <a:t>Administration and Financial Management</a:t>
          </a:r>
        </a:p>
      </dgm:t>
    </dgm:pt>
    <dgm:pt modelId="{A6D27D9B-563E-4B23-AA07-2FD5245494B2}" type="parTrans" cxnId="{DA305433-3FC2-43BA-A04A-E323652EA15F}">
      <dgm:prSet custT="1"/>
      <dgm:spPr>
        <a:ln w="28575">
          <a:solidFill>
            <a:schemeClr val="bg1">
              <a:lumMod val="85000"/>
            </a:schemeClr>
          </a:solidFill>
        </a:ln>
      </dgm:spPr>
      <dgm:t>
        <a:bodyPr/>
        <a:lstStyle/>
        <a:p>
          <a:endParaRPr lang="en-US" sz="2000"/>
        </a:p>
      </dgm:t>
    </dgm:pt>
    <dgm:pt modelId="{0E4AB4C3-DBBE-4007-A8B5-2BFA2173F09F}" type="sibTrans" cxnId="{DA305433-3FC2-43BA-A04A-E323652EA15F}">
      <dgm:prSet/>
      <dgm:spPr/>
      <dgm:t>
        <a:bodyPr/>
        <a:lstStyle/>
        <a:p>
          <a:endParaRPr lang="en-US"/>
        </a:p>
      </dgm:t>
    </dgm:pt>
    <dgm:pt modelId="{62AF9A13-65A2-4B89-B474-136A27FEBFF4}" type="pres">
      <dgm:prSet presAssocID="{B5169929-1A00-4B39-BAB7-B500300888FC}" presName="Name0" presStyleCnt="0">
        <dgm:presLayoutVars>
          <dgm:chPref val="1"/>
          <dgm:dir/>
          <dgm:animOne val="branch"/>
          <dgm:animLvl val="lvl"/>
          <dgm:resizeHandles val="exact"/>
        </dgm:presLayoutVars>
      </dgm:prSet>
      <dgm:spPr/>
    </dgm:pt>
    <dgm:pt modelId="{522EACD8-845C-4505-99D3-C608B1CCECD7}" type="pres">
      <dgm:prSet presAssocID="{27F0A3CF-5B14-424A-9756-5E1F5AE39F84}" presName="root1" presStyleCnt="0"/>
      <dgm:spPr/>
    </dgm:pt>
    <dgm:pt modelId="{59935916-D8C6-4C4E-B14F-48A57B6B9F68}" type="pres">
      <dgm:prSet presAssocID="{27F0A3CF-5B14-424A-9756-5E1F5AE39F84}" presName="LevelOneTextNode" presStyleLbl="node0" presStyleIdx="0" presStyleCnt="1" custScaleX="112923" custScaleY="145032">
        <dgm:presLayoutVars>
          <dgm:chPref val="3"/>
        </dgm:presLayoutVars>
      </dgm:prSet>
      <dgm:spPr/>
    </dgm:pt>
    <dgm:pt modelId="{CA3EF3A2-1DC4-4BDB-B04F-4D24F2890560}" type="pres">
      <dgm:prSet presAssocID="{27F0A3CF-5B14-424A-9756-5E1F5AE39F84}" presName="level2hierChild" presStyleCnt="0"/>
      <dgm:spPr/>
    </dgm:pt>
    <dgm:pt modelId="{D06C129D-FFB9-48A9-9033-F70ED61AAC72}" type="pres">
      <dgm:prSet presAssocID="{77F292DC-768C-46DC-A5A2-2814249D4427}" presName="conn2-1" presStyleLbl="parChTrans1D2" presStyleIdx="0" presStyleCnt="7"/>
      <dgm:spPr/>
    </dgm:pt>
    <dgm:pt modelId="{6B7C93FC-AC31-42CB-8D37-AAC8C06B8586}" type="pres">
      <dgm:prSet presAssocID="{77F292DC-768C-46DC-A5A2-2814249D4427}" presName="connTx" presStyleLbl="parChTrans1D2" presStyleIdx="0" presStyleCnt="7"/>
      <dgm:spPr/>
    </dgm:pt>
    <dgm:pt modelId="{62C357A9-C3C9-4EEB-907D-E3D082F6DCFE}" type="pres">
      <dgm:prSet presAssocID="{4951533E-B55E-4DDB-A2A1-0DD1A410B39D}" presName="root2" presStyleCnt="0"/>
      <dgm:spPr/>
    </dgm:pt>
    <dgm:pt modelId="{B73CF9B0-EB3F-4577-8369-54F3E07425DB}" type="pres">
      <dgm:prSet presAssocID="{4951533E-B55E-4DDB-A2A1-0DD1A410B39D}" presName="LevelTwoTextNode" presStyleLbl="node2" presStyleIdx="0" presStyleCnt="7" custScaleX="183188">
        <dgm:presLayoutVars>
          <dgm:chPref val="3"/>
        </dgm:presLayoutVars>
      </dgm:prSet>
      <dgm:spPr/>
    </dgm:pt>
    <dgm:pt modelId="{6AEF0428-383B-403D-A5CA-DEFA57A41D68}" type="pres">
      <dgm:prSet presAssocID="{4951533E-B55E-4DDB-A2A1-0DD1A410B39D}" presName="level3hierChild" presStyleCnt="0"/>
      <dgm:spPr/>
    </dgm:pt>
    <dgm:pt modelId="{6BE7391D-3772-45C7-BB03-B5B214683C6E}" type="pres">
      <dgm:prSet presAssocID="{DE51D134-8779-4301-88E6-D2DB7E3DA2B0}" presName="conn2-1" presStyleLbl="parChTrans1D2" presStyleIdx="1" presStyleCnt="7"/>
      <dgm:spPr/>
    </dgm:pt>
    <dgm:pt modelId="{35252E8D-499F-40C3-9DF8-944FDD4B4038}" type="pres">
      <dgm:prSet presAssocID="{DE51D134-8779-4301-88E6-D2DB7E3DA2B0}" presName="connTx" presStyleLbl="parChTrans1D2" presStyleIdx="1" presStyleCnt="7"/>
      <dgm:spPr/>
    </dgm:pt>
    <dgm:pt modelId="{3F801B38-308E-4676-8B59-C5383BD39DF0}" type="pres">
      <dgm:prSet presAssocID="{5949EB21-4911-4926-8458-9EEBA62DC847}" presName="root2" presStyleCnt="0"/>
      <dgm:spPr/>
    </dgm:pt>
    <dgm:pt modelId="{57F0B218-B8AE-4220-9430-48E42516228E}" type="pres">
      <dgm:prSet presAssocID="{5949EB21-4911-4926-8458-9EEBA62DC847}" presName="LevelTwoTextNode" presStyleLbl="node2" presStyleIdx="1" presStyleCnt="7" custScaleX="183188">
        <dgm:presLayoutVars>
          <dgm:chPref val="3"/>
        </dgm:presLayoutVars>
      </dgm:prSet>
      <dgm:spPr/>
    </dgm:pt>
    <dgm:pt modelId="{2FB9D030-40A9-492A-AA53-F0EC50F4389C}" type="pres">
      <dgm:prSet presAssocID="{5949EB21-4911-4926-8458-9EEBA62DC847}" presName="level3hierChild" presStyleCnt="0"/>
      <dgm:spPr/>
    </dgm:pt>
    <dgm:pt modelId="{31B24B2D-92AE-440C-A1A6-5F475784AD35}" type="pres">
      <dgm:prSet presAssocID="{D14EEE02-1E0C-472A-AE60-766A94DFBC14}" presName="conn2-1" presStyleLbl="parChTrans1D2" presStyleIdx="2" presStyleCnt="7"/>
      <dgm:spPr/>
    </dgm:pt>
    <dgm:pt modelId="{CAEB46D4-E49D-409F-B7A0-0E1F95B7EAE8}" type="pres">
      <dgm:prSet presAssocID="{D14EEE02-1E0C-472A-AE60-766A94DFBC14}" presName="connTx" presStyleLbl="parChTrans1D2" presStyleIdx="2" presStyleCnt="7"/>
      <dgm:spPr/>
    </dgm:pt>
    <dgm:pt modelId="{2903C718-9D6E-46DE-B199-F62A164DA655}" type="pres">
      <dgm:prSet presAssocID="{D6BC36C3-C210-4A00-9247-EC06B7C445C6}" presName="root2" presStyleCnt="0"/>
      <dgm:spPr/>
    </dgm:pt>
    <dgm:pt modelId="{7273DBFA-A064-4CD0-8B35-089175BB930D}" type="pres">
      <dgm:prSet presAssocID="{D6BC36C3-C210-4A00-9247-EC06B7C445C6}" presName="LevelTwoTextNode" presStyleLbl="node2" presStyleIdx="2" presStyleCnt="7" custScaleX="183188">
        <dgm:presLayoutVars>
          <dgm:chPref val="3"/>
        </dgm:presLayoutVars>
      </dgm:prSet>
      <dgm:spPr/>
    </dgm:pt>
    <dgm:pt modelId="{98C9F45B-CEA0-4652-9DBE-ECC32105B2AC}" type="pres">
      <dgm:prSet presAssocID="{D6BC36C3-C210-4A00-9247-EC06B7C445C6}" presName="level3hierChild" presStyleCnt="0"/>
      <dgm:spPr/>
    </dgm:pt>
    <dgm:pt modelId="{4014ECEF-0888-4009-892D-AB08DF214F2C}" type="pres">
      <dgm:prSet presAssocID="{D58D50F6-D6AB-466F-85E4-B320AD3F42A8}" presName="conn2-1" presStyleLbl="parChTrans1D2" presStyleIdx="3" presStyleCnt="7"/>
      <dgm:spPr/>
    </dgm:pt>
    <dgm:pt modelId="{A41A1603-939C-4827-9FCF-316C0B1C80C5}" type="pres">
      <dgm:prSet presAssocID="{D58D50F6-D6AB-466F-85E4-B320AD3F42A8}" presName="connTx" presStyleLbl="parChTrans1D2" presStyleIdx="3" presStyleCnt="7"/>
      <dgm:spPr/>
    </dgm:pt>
    <dgm:pt modelId="{7437248C-8024-4AE1-97C7-61D9E3CEE9D1}" type="pres">
      <dgm:prSet presAssocID="{5D034D43-3765-4458-B6D9-C01B4EF1CE9C}" presName="root2" presStyleCnt="0"/>
      <dgm:spPr/>
    </dgm:pt>
    <dgm:pt modelId="{6D7F8648-288A-4A1F-B54A-807646FA6E13}" type="pres">
      <dgm:prSet presAssocID="{5D034D43-3765-4458-B6D9-C01B4EF1CE9C}" presName="LevelTwoTextNode" presStyleLbl="node2" presStyleIdx="3" presStyleCnt="7" custScaleX="183188">
        <dgm:presLayoutVars>
          <dgm:chPref val="3"/>
        </dgm:presLayoutVars>
      </dgm:prSet>
      <dgm:spPr/>
    </dgm:pt>
    <dgm:pt modelId="{8EA85A96-18C3-432C-8347-38A97D9F76BA}" type="pres">
      <dgm:prSet presAssocID="{5D034D43-3765-4458-B6D9-C01B4EF1CE9C}" presName="level3hierChild" presStyleCnt="0"/>
      <dgm:spPr/>
    </dgm:pt>
    <dgm:pt modelId="{E20EDDB1-67FA-4D7D-9539-9F9A64C6DD66}" type="pres">
      <dgm:prSet presAssocID="{DFBE4F42-37DA-48B1-A71F-E90B731FF0F4}" presName="conn2-1" presStyleLbl="parChTrans1D2" presStyleIdx="4" presStyleCnt="7"/>
      <dgm:spPr/>
    </dgm:pt>
    <dgm:pt modelId="{379F408F-4D82-4738-A54E-47C405F251E4}" type="pres">
      <dgm:prSet presAssocID="{DFBE4F42-37DA-48B1-A71F-E90B731FF0F4}" presName="connTx" presStyleLbl="parChTrans1D2" presStyleIdx="4" presStyleCnt="7"/>
      <dgm:spPr/>
    </dgm:pt>
    <dgm:pt modelId="{02EA5F23-ACB4-460F-A1D6-28C5813F94CA}" type="pres">
      <dgm:prSet presAssocID="{A0E5D163-823F-4EB7-A974-8639FA53F1AE}" presName="root2" presStyleCnt="0"/>
      <dgm:spPr/>
    </dgm:pt>
    <dgm:pt modelId="{42D61C59-8415-4E78-A2CC-696EF3213CB7}" type="pres">
      <dgm:prSet presAssocID="{A0E5D163-823F-4EB7-A974-8639FA53F1AE}" presName="LevelTwoTextNode" presStyleLbl="node2" presStyleIdx="4" presStyleCnt="7" custScaleX="183188">
        <dgm:presLayoutVars>
          <dgm:chPref val="3"/>
        </dgm:presLayoutVars>
      </dgm:prSet>
      <dgm:spPr/>
    </dgm:pt>
    <dgm:pt modelId="{4D5A1A64-052A-4B82-B438-1CE50E7B9DDD}" type="pres">
      <dgm:prSet presAssocID="{A0E5D163-823F-4EB7-A974-8639FA53F1AE}" presName="level3hierChild" presStyleCnt="0"/>
      <dgm:spPr/>
    </dgm:pt>
    <dgm:pt modelId="{4BAC4599-5689-437F-90F2-D586D824B66C}" type="pres">
      <dgm:prSet presAssocID="{06BED08C-6348-42D4-AD94-D8D52B989DCF}" presName="conn2-1" presStyleLbl="parChTrans1D2" presStyleIdx="5" presStyleCnt="7"/>
      <dgm:spPr/>
    </dgm:pt>
    <dgm:pt modelId="{306D64F2-4C84-48E1-A409-2866D8738324}" type="pres">
      <dgm:prSet presAssocID="{06BED08C-6348-42D4-AD94-D8D52B989DCF}" presName="connTx" presStyleLbl="parChTrans1D2" presStyleIdx="5" presStyleCnt="7"/>
      <dgm:spPr/>
    </dgm:pt>
    <dgm:pt modelId="{F95CDC0B-1276-4756-985D-A337D52ECEA8}" type="pres">
      <dgm:prSet presAssocID="{98F641F5-43FC-4A7F-91B1-545C5E7DD563}" presName="root2" presStyleCnt="0"/>
      <dgm:spPr/>
    </dgm:pt>
    <dgm:pt modelId="{86B6F8FD-94AF-47EE-A573-412109D0A061}" type="pres">
      <dgm:prSet presAssocID="{98F641F5-43FC-4A7F-91B1-545C5E7DD563}" presName="LevelTwoTextNode" presStyleLbl="node2" presStyleIdx="5" presStyleCnt="7" custScaleX="183188">
        <dgm:presLayoutVars>
          <dgm:chPref val="3"/>
        </dgm:presLayoutVars>
      </dgm:prSet>
      <dgm:spPr/>
    </dgm:pt>
    <dgm:pt modelId="{3E0D6E4B-09BF-4222-8C28-376A9B26B17A}" type="pres">
      <dgm:prSet presAssocID="{98F641F5-43FC-4A7F-91B1-545C5E7DD563}" presName="level3hierChild" presStyleCnt="0"/>
      <dgm:spPr/>
    </dgm:pt>
    <dgm:pt modelId="{74114163-B4E1-492A-B948-61BB1E3023B2}" type="pres">
      <dgm:prSet presAssocID="{A6D27D9B-563E-4B23-AA07-2FD5245494B2}" presName="conn2-1" presStyleLbl="parChTrans1D2" presStyleIdx="6" presStyleCnt="7"/>
      <dgm:spPr/>
    </dgm:pt>
    <dgm:pt modelId="{7C7E430D-68D7-4EDE-AC27-89BFBE44E6D7}" type="pres">
      <dgm:prSet presAssocID="{A6D27D9B-563E-4B23-AA07-2FD5245494B2}" presName="connTx" presStyleLbl="parChTrans1D2" presStyleIdx="6" presStyleCnt="7"/>
      <dgm:spPr/>
    </dgm:pt>
    <dgm:pt modelId="{73B4E290-2265-4E2D-9A08-6E318366BF85}" type="pres">
      <dgm:prSet presAssocID="{B81D7114-4009-4981-9A51-5763C8737810}" presName="root2" presStyleCnt="0"/>
      <dgm:spPr/>
    </dgm:pt>
    <dgm:pt modelId="{0060CFB8-2A8A-4A1B-B7AA-F0317BA7B739}" type="pres">
      <dgm:prSet presAssocID="{B81D7114-4009-4981-9A51-5763C8737810}" presName="LevelTwoTextNode" presStyleLbl="node2" presStyleIdx="6" presStyleCnt="7" custScaleX="183188">
        <dgm:presLayoutVars>
          <dgm:chPref val="3"/>
        </dgm:presLayoutVars>
      </dgm:prSet>
      <dgm:spPr/>
    </dgm:pt>
    <dgm:pt modelId="{456D3CD5-F779-47AD-9A81-6FD6FE9F5B2F}" type="pres">
      <dgm:prSet presAssocID="{B81D7114-4009-4981-9A51-5763C8737810}" presName="level3hierChild" presStyleCnt="0"/>
      <dgm:spPr/>
    </dgm:pt>
  </dgm:ptLst>
  <dgm:cxnLst>
    <dgm:cxn modelId="{7900B103-A435-41DC-BBE9-8084DF8D33EC}" type="presOf" srcId="{B81D7114-4009-4981-9A51-5763C8737810}" destId="{0060CFB8-2A8A-4A1B-B7AA-F0317BA7B739}" srcOrd="0" destOrd="0" presId="urn:microsoft.com/office/officeart/2008/layout/HorizontalMultiLevelHierarchy"/>
    <dgm:cxn modelId="{74DBD207-88C1-4532-93B4-A9FBE038EACD}" type="presOf" srcId="{D58D50F6-D6AB-466F-85E4-B320AD3F42A8}" destId="{A41A1603-939C-4827-9FCF-316C0B1C80C5}" srcOrd="1" destOrd="0" presId="urn:microsoft.com/office/officeart/2008/layout/HorizontalMultiLevelHierarchy"/>
    <dgm:cxn modelId="{51EDDE22-961D-41EB-A8EC-0B77DE792D49}" type="presOf" srcId="{77F292DC-768C-46DC-A5A2-2814249D4427}" destId="{D06C129D-FFB9-48A9-9033-F70ED61AAC72}" srcOrd="0" destOrd="0" presId="urn:microsoft.com/office/officeart/2008/layout/HorizontalMultiLevelHierarchy"/>
    <dgm:cxn modelId="{3E3C8F25-3550-477D-9B90-F07F10EF85A2}" type="presOf" srcId="{D6BC36C3-C210-4A00-9247-EC06B7C445C6}" destId="{7273DBFA-A064-4CD0-8B35-089175BB930D}" srcOrd="0" destOrd="0" presId="urn:microsoft.com/office/officeart/2008/layout/HorizontalMultiLevelHierarchy"/>
    <dgm:cxn modelId="{3F778B27-C081-46B6-BA0F-3B531FC2E99F}" type="presOf" srcId="{4951533E-B55E-4DDB-A2A1-0DD1A410B39D}" destId="{B73CF9B0-EB3F-4577-8369-54F3E07425DB}" srcOrd="0" destOrd="0" presId="urn:microsoft.com/office/officeart/2008/layout/HorizontalMultiLevelHierarchy"/>
    <dgm:cxn modelId="{DA305433-3FC2-43BA-A04A-E323652EA15F}" srcId="{27F0A3CF-5B14-424A-9756-5E1F5AE39F84}" destId="{B81D7114-4009-4981-9A51-5763C8737810}" srcOrd="6" destOrd="0" parTransId="{A6D27D9B-563E-4B23-AA07-2FD5245494B2}" sibTransId="{0E4AB4C3-DBBE-4007-A8B5-2BFA2173F09F}"/>
    <dgm:cxn modelId="{A1F41535-11EB-417C-BE97-9902CCFE5F8F}" type="presOf" srcId="{A6D27D9B-563E-4B23-AA07-2FD5245494B2}" destId="{7C7E430D-68D7-4EDE-AC27-89BFBE44E6D7}" srcOrd="1" destOrd="0" presId="urn:microsoft.com/office/officeart/2008/layout/HorizontalMultiLevelHierarchy"/>
    <dgm:cxn modelId="{325B7936-EB04-4B28-8DED-A2BFCE252A6B}" type="presOf" srcId="{06BED08C-6348-42D4-AD94-D8D52B989DCF}" destId="{306D64F2-4C84-48E1-A409-2866D8738324}" srcOrd="1" destOrd="0" presId="urn:microsoft.com/office/officeart/2008/layout/HorizontalMultiLevelHierarchy"/>
    <dgm:cxn modelId="{D5460841-2773-499B-954B-032563B960E2}" srcId="{27F0A3CF-5B14-424A-9756-5E1F5AE39F84}" destId="{5949EB21-4911-4926-8458-9EEBA62DC847}" srcOrd="1" destOrd="0" parTransId="{DE51D134-8779-4301-88E6-D2DB7E3DA2B0}" sibTransId="{8317971A-2589-4C00-BBB7-6A1EE6FEA2D8}"/>
    <dgm:cxn modelId="{10F4CA64-C138-4FD2-BC9C-38223871F00B}" type="presOf" srcId="{77F292DC-768C-46DC-A5A2-2814249D4427}" destId="{6B7C93FC-AC31-42CB-8D37-AAC8C06B8586}" srcOrd="1" destOrd="0" presId="urn:microsoft.com/office/officeart/2008/layout/HorizontalMultiLevelHierarchy"/>
    <dgm:cxn modelId="{C561B666-7D7A-4CFF-A534-76A7B1AFDBA8}" srcId="{27F0A3CF-5B14-424A-9756-5E1F5AE39F84}" destId="{4951533E-B55E-4DDB-A2A1-0DD1A410B39D}" srcOrd="0" destOrd="0" parTransId="{77F292DC-768C-46DC-A5A2-2814249D4427}" sibTransId="{AEAE29A3-FF9F-4497-962E-AEF9F1A7EAC9}"/>
    <dgm:cxn modelId="{CC515B48-77B5-4D76-AA99-6C6B24B80A11}" srcId="{27F0A3CF-5B14-424A-9756-5E1F5AE39F84}" destId="{D6BC36C3-C210-4A00-9247-EC06B7C445C6}" srcOrd="2" destOrd="0" parTransId="{D14EEE02-1E0C-472A-AE60-766A94DFBC14}" sibTransId="{7291E221-0BAB-4182-9161-51E79B6002CD}"/>
    <dgm:cxn modelId="{8ACBA049-CD24-4F06-87A4-A2FAEA5BB835}" type="presOf" srcId="{27F0A3CF-5B14-424A-9756-5E1F5AE39F84}" destId="{59935916-D8C6-4C4E-B14F-48A57B6B9F68}" srcOrd="0" destOrd="0" presId="urn:microsoft.com/office/officeart/2008/layout/HorizontalMultiLevelHierarchy"/>
    <dgm:cxn modelId="{A898B26B-9AB3-4153-A628-E3E2F20D1824}" type="presOf" srcId="{D58D50F6-D6AB-466F-85E4-B320AD3F42A8}" destId="{4014ECEF-0888-4009-892D-AB08DF214F2C}" srcOrd="0" destOrd="0" presId="urn:microsoft.com/office/officeart/2008/layout/HorizontalMultiLevelHierarchy"/>
    <dgm:cxn modelId="{03B3BB6C-FFE9-44B6-9C93-8E803D7C28D0}" type="presOf" srcId="{06BED08C-6348-42D4-AD94-D8D52B989DCF}" destId="{4BAC4599-5689-437F-90F2-D586D824B66C}" srcOrd="0" destOrd="0" presId="urn:microsoft.com/office/officeart/2008/layout/HorizontalMultiLevelHierarchy"/>
    <dgm:cxn modelId="{0DE76E73-D0DD-4E1C-AFAC-BDBD79BAA55B}" srcId="{27F0A3CF-5B14-424A-9756-5E1F5AE39F84}" destId="{98F641F5-43FC-4A7F-91B1-545C5E7DD563}" srcOrd="5" destOrd="0" parTransId="{06BED08C-6348-42D4-AD94-D8D52B989DCF}" sibTransId="{B846EDF0-E76C-4AEB-A3D6-6B60AD2CAC87}"/>
    <dgm:cxn modelId="{D67BDE55-4492-4F91-8DBD-3C534EDF7BB9}" type="presOf" srcId="{D14EEE02-1E0C-472A-AE60-766A94DFBC14}" destId="{CAEB46D4-E49D-409F-B7A0-0E1F95B7EAE8}" srcOrd="1" destOrd="0" presId="urn:microsoft.com/office/officeart/2008/layout/HorizontalMultiLevelHierarchy"/>
    <dgm:cxn modelId="{FD2A0356-C497-4AD4-8A60-D4855A4C1C0F}" type="presOf" srcId="{DE51D134-8779-4301-88E6-D2DB7E3DA2B0}" destId="{35252E8D-499F-40C3-9DF8-944FDD4B4038}" srcOrd="1" destOrd="0" presId="urn:microsoft.com/office/officeart/2008/layout/HorizontalMultiLevelHierarchy"/>
    <dgm:cxn modelId="{96445356-D426-40E5-852B-5437C3AD0746}" type="presOf" srcId="{A0E5D163-823F-4EB7-A974-8639FA53F1AE}" destId="{42D61C59-8415-4E78-A2CC-696EF3213CB7}" srcOrd="0" destOrd="0" presId="urn:microsoft.com/office/officeart/2008/layout/HorizontalMultiLevelHierarchy"/>
    <dgm:cxn modelId="{CD374B58-0DAF-4506-9FB7-EE1037793173}" type="presOf" srcId="{DFBE4F42-37DA-48B1-A71F-E90B731FF0F4}" destId="{E20EDDB1-67FA-4D7D-9539-9F9A64C6DD66}" srcOrd="0" destOrd="0" presId="urn:microsoft.com/office/officeart/2008/layout/HorizontalMultiLevelHierarchy"/>
    <dgm:cxn modelId="{7AFB9489-8721-418B-821E-901FC5819AB3}" type="presOf" srcId="{D14EEE02-1E0C-472A-AE60-766A94DFBC14}" destId="{31B24B2D-92AE-440C-A1A6-5F475784AD35}" srcOrd="0" destOrd="0" presId="urn:microsoft.com/office/officeart/2008/layout/HorizontalMultiLevelHierarchy"/>
    <dgm:cxn modelId="{29073390-1CA2-479D-8643-76DAFB6107F1}" type="presOf" srcId="{5949EB21-4911-4926-8458-9EEBA62DC847}" destId="{57F0B218-B8AE-4220-9430-48E42516228E}" srcOrd="0" destOrd="0" presId="urn:microsoft.com/office/officeart/2008/layout/HorizontalMultiLevelHierarchy"/>
    <dgm:cxn modelId="{32E03D97-96E3-4DD7-9C7D-F279B56AB2CD}" srcId="{27F0A3CF-5B14-424A-9756-5E1F5AE39F84}" destId="{5D034D43-3765-4458-B6D9-C01B4EF1CE9C}" srcOrd="3" destOrd="0" parTransId="{D58D50F6-D6AB-466F-85E4-B320AD3F42A8}" sibTransId="{B6E60E56-7A91-4CB5-A6E6-7AFF437EEB83}"/>
    <dgm:cxn modelId="{52E189A3-B253-43A8-B623-F5746A9DF72F}" type="presOf" srcId="{DFBE4F42-37DA-48B1-A71F-E90B731FF0F4}" destId="{379F408F-4D82-4738-A54E-47C405F251E4}" srcOrd="1" destOrd="0" presId="urn:microsoft.com/office/officeart/2008/layout/HorizontalMultiLevelHierarchy"/>
    <dgm:cxn modelId="{8B4356B1-680C-46E0-9FE7-677DDA915187}" type="presOf" srcId="{5D034D43-3765-4458-B6D9-C01B4EF1CE9C}" destId="{6D7F8648-288A-4A1F-B54A-807646FA6E13}" srcOrd="0" destOrd="0" presId="urn:microsoft.com/office/officeart/2008/layout/HorizontalMultiLevelHierarchy"/>
    <dgm:cxn modelId="{CEDEDDBB-1D2A-45B1-A3A9-2ADA843F3EB8}" srcId="{27F0A3CF-5B14-424A-9756-5E1F5AE39F84}" destId="{A0E5D163-823F-4EB7-A974-8639FA53F1AE}" srcOrd="4" destOrd="0" parTransId="{DFBE4F42-37DA-48B1-A71F-E90B731FF0F4}" sibTransId="{BEB3162B-DD54-463B-949D-ACA9C47C6D7F}"/>
    <dgm:cxn modelId="{EB50B5D5-FAE6-4F48-A7BF-0B4147406890}" type="presOf" srcId="{DE51D134-8779-4301-88E6-D2DB7E3DA2B0}" destId="{6BE7391D-3772-45C7-BB03-B5B214683C6E}" srcOrd="0" destOrd="0" presId="urn:microsoft.com/office/officeart/2008/layout/HorizontalMultiLevelHierarchy"/>
    <dgm:cxn modelId="{4E9AA6E3-D355-401C-A6BF-119CB8513E5A}" srcId="{B5169929-1A00-4B39-BAB7-B500300888FC}" destId="{27F0A3CF-5B14-424A-9756-5E1F5AE39F84}" srcOrd="0" destOrd="0" parTransId="{C499392C-CCD8-4667-ABC7-27F285F4D7CD}" sibTransId="{9EE6FBBB-E592-4881-BC26-A964F93FED14}"/>
    <dgm:cxn modelId="{DB34F0E8-7771-41E8-B188-7744CE3A86D9}" type="presOf" srcId="{B5169929-1A00-4B39-BAB7-B500300888FC}" destId="{62AF9A13-65A2-4B89-B474-136A27FEBFF4}" srcOrd="0" destOrd="0" presId="urn:microsoft.com/office/officeart/2008/layout/HorizontalMultiLevelHierarchy"/>
    <dgm:cxn modelId="{F709E5F7-61B6-4691-815E-EE051131A205}" type="presOf" srcId="{A6D27D9B-563E-4B23-AA07-2FD5245494B2}" destId="{74114163-B4E1-492A-B948-61BB1E3023B2}" srcOrd="0" destOrd="0" presId="urn:microsoft.com/office/officeart/2008/layout/HorizontalMultiLevelHierarchy"/>
    <dgm:cxn modelId="{08917AFD-A714-4A5B-AF64-B3A4BA2BBA66}" type="presOf" srcId="{98F641F5-43FC-4A7F-91B1-545C5E7DD563}" destId="{86B6F8FD-94AF-47EE-A573-412109D0A061}" srcOrd="0" destOrd="0" presId="urn:microsoft.com/office/officeart/2008/layout/HorizontalMultiLevelHierarchy"/>
    <dgm:cxn modelId="{674BF87E-8CDE-4466-8418-F0680F6FCFE7}" type="presParOf" srcId="{62AF9A13-65A2-4B89-B474-136A27FEBFF4}" destId="{522EACD8-845C-4505-99D3-C608B1CCECD7}" srcOrd="0" destOrd="0" presId="urn:microsoft.com/office/officeart/2008/layout/HorizontalMultiLevelHierarchy"/>
    <dgm:cxn modelId="{94A2A3E5-1B9D-431B-AACA-FAF2481A9379}" type="presParOf" srcId="{522EACD8-845C-4505-99D3-C608B1CCECD7}" destId="{59935916-D8C6-4C4E-B14F-48A57B6B9F68}" srcOrd="0" destOrd="0" presId="urn:microsoft.com/office/officeart/2008/layout/HorizontalMultiLevelHierarchy"/>
    <dgm:cxn modelId="{72A8C9EA-8BE7-4A22-A443-BDD0209F8ED2}" type="presParOf" srcId="{522EACD8-845C-4505-99D3-C608B1CCECD7}" destId="{CA3EF3A2-1DC4-4BDB-B04F-4D24F2890560}" srcOrd="1" destOrd="0" presId="urn:microsoft.com/office/officeart/2008/layout/HorizontalMultiLevelHierarchy"/>
    <dgm:cxn modelId="{68BF7589-1910-4661-AC29-50CE56B72E2C}" type="presParOf" srcId="{CA3EF3A2-1DC4-4BDB-B04F-4D24F2890560}" destId="{D06C129D-FFB9-48A9-9033-F70ED61AAC72}" srcOrd="0" destOrd="0" presId="urn:microsoft.com/office/officeart/2008/layout/HorizontalMultiLevelHierarchy"/>
    <dgm:cxn modelId="{CE0AD8F4-E8F6-42D5-90F0-61AF12BAFC7D}" type="presParOf" srcId="{D06C129D-FFB9-48A9-9033-F70ED61AAC72}" destId="{6B7C93FC-AC31-42CB-8D37-AAC8C06B8586}" srcOrd="0" destOrd="0" presId="urn:microsoft.com/office/officeart/2008/layout/HorizontalMultiLevelHierarchy"/>
    <dgm:cxn modelId="{1DD6F2E0-975C-4C7A-9F3C-9139E0CD932B}" type="presParOf" srcId="{CA3EF3A2-1DC4-4BDB-B04F-4D24F2890560}" destId="{62C357A9-C3C9-4EEB-907D-E3D082F6DCFE}" srcOrd="1" destOrd="0" presId="urn:microsoft.com/office/officeart/2008/layout/HorizontalMultiLevelHierarchy"/>
    <dgm:cxn modelId="{556FDD79-09D7-4F44-8021-5A8C22C78A89}" type="presParOf" srcId="{62C357A9-C3C9-4EEB-907D-E3D082F6DCFE}" destId="{B73CF9B0-EB3F-4577-8369-54F3E07425DB}" srcOrd="0" destOrd="0" presId="urn:microsoft.com/office/officeart/2008/layout/HorizontalMultiLevelHierarchy"/>
    <dgm:cxn modelId="{B686E056-3EA9-41E4-9211-B295BBFDE71C}" type="presParOf" srcId="{62C357A9-C3C9-4EEB-907D-E3D082F6DCFE}" destId="{6AEF0428-383B-403D-A5CA-DEFA57A41D68}" srcOrd="1" destOrd="0" presId="urn:microsoft.com/office/officeart/2008/layout/HorizontalMultiLevelHierarchy"/>
    <dgm:cxn modelId="{4722D869-54C6-42A5-BA27-85C0879C4B16}" type="presParOf" srcId="{CA3EF3A2-1DC4-4BDB-B04F-4D24F2890560}" destId="{6BE7391D-3772-45C7-BB03-B5B214683C6E}" srcOrd="2" destOrd="0" presId="urn:microsoft.com/office/officeart/2008/layout/HorizontalMultiLevelHierarchy"/>
    <dgm:cxn modelId="{5FFC8F96-FA3D-4BAC-A7F9-177ABFECDD06}" type="presParOf" srcId="{6BE7391D-3772-45C7-BB03-B5B214683C6E}" destId="{35252E8D-499F-40C3-9DF8-944FDD4B4038}" srcOrd="0" destOrd="0" presId="urn:microsoft.com/office/officeart/2008/layout/HorizontalMultiLevelHierarchy"/>
    <dgm:cxn modelId="{3C96CD85-3CD9-45D2-9FAC-7A7CD006D69C}" type="presParOf" srcId="{CA3EF3A2-1DC4-4BDB-B04F-4D24F2890560}" destId="{3F801B38-308E-4676-8B59-C5383BD39DF0}" srcOrd="3" destOrd="0" presId="urn:microsoft.com/office/officeart/2008/layout/HorizontalMultiLevelHierarchy"/>
    <dgm:cxn modelId="{78E5B7A8-72A7-4CC5-A098-8E997007A447}" type="presParOf" srcId="{3F801B38-308E-4676-8B59-C5383BD39DF0}" destId="{57F0B218-B8AE-4220-9430-48E42516228E}" srcOrd="0" destOrd="0" presId="urn:microsoft.com/office/officeart/2008/layout/HorizontalMultiLevelHierarchy"/>
    <dgm:cxn modelId="{57A00D1C-3FEE-4670-93C8-9CB00ADC92C0}" type="presParOf" srcId="{3F801B38-308E-4676-8B59-C5383BD39DF0}" destId="{2FB9D030-40A9-492A-AA53-F0EC50F4389C}" srcOrd="1" destOrd="0" presId="urn:microsoft.com/office/officeart/2008/layout/HorizontalMultiLevelHierarchy"/>
    <dgm:cxn modelId="{E1458E52-F557-4174-9917-76A292FDC4BE}" type="presParOf" srcId="{CA3EF3A2-1DC4-4BDB-B04F-4D24F2890560}" destId="{31B24B2D-92AE-440C-A1A6-5F475784AD35}" srcOrd="4" destOrd="0" presId="urn:microsoft.com/office/officeart/2008/layout/HorizontalMultiLevelHierarchy"/>
    <dgm:cxn modelId="{4E7E23C0-497D-4508-A814-BFD3BB820CB3}" type="presParOf" srcId="{31B24B2D-92AE-440C-A1A6-5F475784AD35}" destId="{CAEB46D4-E49D-409F-B7A0-0E1F95B7EAE8}" srcOrd="0" destOrd="0" presId="urn:microsoft.com/office/officeart/2008/layout/HorizontalMultiLevelHierarchy"/>
    <dgm:cxn modelId="{45B95CC8-E58A-490C-8F18-3C9E8EAB8B3A}" type="presParOf" srcId="{CA3EF3A2-1DC4-4BDB-B04F-4D24F2890560}" destId="{2903C718-9D6E-46DE-B199-F62A164DA655}" srcOrd="5" destOrd="0" presId="urn:microsoft.com/office/officeart/2008/layout/HorizontalMultiLevelHierarchy"/>
    <dgm:cxn modelId="{F10A0546-A7C5-41A5-A17A-982E2415A112}" type="presParOf" srcId="{2903C718-9D6E-46DE-B199-F62A164DA655}" destId="{7273DBFA-A064-4CD0-8B35-089175BB930D}" srcOrd="0" destOrd="0" presId="urn:microsoft.com/office/officeart/2008/layout/HorizontalMultiLevelHierarchy"/>
    <dgm:cxn modelId="{6115D040-E413-4C40-A2D7-44511BFAE1E4}" type="presParOf" srcId="{2903C718-9D6E-46DE-B199-F62A164DA655}" destId="{98C9F45B-CEA0-4652-9DBE-ECC32105B2AC}" srcOrd="1" destOrd="0" presId="urn:microsoft.com/office/officeart/2008/layout/HorizontalMultiLevelHierarchy"/>
    <dgm:cxn modelId="{1AAEF572-ACA1-4340-9C54-01B4C0E1A0B9}" type="presParOf" srcId="{CA3EF3A2-1DC4-4BDB-B04F-4D24F2890560}" destId="{4014ECEF-0888-4009-892D-AB08DF214F2C}" srcOrd="6" destOrd="0" presId="urn:microsoft.com/office/officeart/2008/layout/HorizontalMultiLevelHierarchy"/>
    <dgm:cxn modelId="{8F7009F0-3C37-499A-9DCD-EF3883A1C3E7}" type="presParOf" srcId="{4014ECEF-0888-4009-892D-AB08DF214F2C}" destId="{A41A1603-939C-4827-9FCF-316C0B1C80C5}" srcOrd="0" destOrd="0" presId="urn:microsoft.com/office/officeart/2008/layout/HorizontalMultiLevelHierarchy"/>
    <dgm:cxn modelId="{CBA35821-7883-46FC-B2F2-36BB93B3607F}" type="presParOf" srcId="{CA3EF3A2-1DC4-4BDB-B04F-4D24F2890560}" destId="{7437248C-8024-4AE1-97C7-61D9E3CEE9D1}" srcOrd="7" destOrd="0" presId="urn:microsoft.com/office/officeart/2008/layout/HorizontalMultiLevelHierarchy"/>
    <dgm:cxn modelId="{EC260494-1D37-4E59-B840-46C156BD0037}" type="presParOf" srcId="{7437248C-8024-4AE1-97C7-61D9E3CEE9D1}" destId="{6D7F8648-288A-4A1F-B54A-807646FA6E13}" srcOrd="0" destOrd="0" presId="urn:microsoft.com/office/officeart/2008/layout/HorizontalMultiLevelHierarchy"/>
    <dgm:cxn modelId="{28C72C84-7C1C-41AC-B83A-3108FDDC299C}" type="presParOf" srcId="{7437248C-8024-4AE1-97C7-61D9E3CEE9D1}" destId="{8EA85A96-18C3-432C-8347-38A97D9F76BA}" srcOrd="1" destOrd="0" presId="urn:microsoft.com/office/officeart/2008/layout/HorizontalMultiLevelHierarchy"/>
    <dgm:cxn modelId="{646F0C40-8F1C-4E56-AF61-BC83BB262F12}" type="presParOf" srcId="{CA3EF3A2-1DC4-4BDB-B04F-4D24F2890560}" destId="{E20EDDB1-67FA-4D7D-9539-9F9A64C6DD66}" srcOrd="8" destOrd="0" presId="urn:microsoft.com/office/officeart/2008/layout/HorizontalMultiLevelHierarchy"/>
    <dgm:cxn modelId="{8A8EB2C6-B48D-489D-B8DD-5EABF67D9BE1}" type="presParOf" srcId="{E20EDDB1-67FA-4D7D-9539-9F9A64C6DD66}" destId="{379F408F-4D82-4738-A54E-47C405F251E4}" srcOrd="0" destOrd="0" presId="urn:microsoft.com/office/officeart/2008/layout/HorizontalMultiLevelHierarchy"/>
    <dgm:cxn modelId="{BE7A3239-C444-48E8-8EA9-68E364E1A27E}" type="presParOf" srcId="{CA3EF3A2-1DC4-4BDB-B04F-4D24F2890560}" destId="{02EA5F23-ACB4-460F-A1D6-28C5813F94CA}" srcOrd="9" destOrd="0" presId="urn:microsoft.com/office/officeart/2008/layout/HorizontalMultiLevelHierarchy"/>
    <dgm:cxn modelId="{15C09A17-7D4A-454E-8AFC-D73B23C6BEE7}" type="presParOf" srcId="{02EA5F23-ACB4-460F-A1D6-28C5813F94CA}" destId="{42D61C59-8415-4E78-A2CC-696EF3213CB7}" srcOrd="0" destOrd="0" presId="urn:microsoft.com/office/officeart/2008/layout/HorizontalMultiLevelHierarchy"/>
    <dgm:cxn modelId="{23836081-D33E-43EB-9CA2-58FED0D22662}" type="presParOf" srcId="{02EA5F23-ACB4-460F-A1D6-28C5813F94CA}" destId="{4D5A1A64-052A-4B82-B438-1CE50E7B9DDD}" srcOrd="1" destOrd="0" presId="urn:microsoft.com/office/officeart/2008/layout/HorizontalMultiLevelHierarchy"/>
    <dgm:cxn modelId="{7881A076-F630-48BA-B36C-D73F70893770}" type="presParOf" srcId="{CA3EF3A2-1DC4-4BDB-B04F-4D24F2890560}" destId="{4BAC4599-5689-437F-90F2-D586D824B66C}" srcOrd="10" destOrd="0" presId="urn:microsoft.com/office/officeart/2008/layout/HorizontalMultiLevelHierarchy"/>
    <dgm:cxn modelId="{16BAA4DD-A7E8-42A1-B851-702AEE18EFBC}" type="presParOf" srcId="{4BAC4599-5689-437F-90F2-D586D824B66C}" destId="{306D64F2-4C84-48E1-A409-2866D8738324}" srcOrd="0" destOrd="0" presId="urn:microsoft.com/office/officeart/2008/layout/HorizontalMultiLevelHierarchy"/>
    <dgm:cxn modelId="{3191AEEB-0282-4AF3-853E-15A296C6F169}" type="presParOf" srcId="{CA3EF3A2-1DC4-4BDB-B04F-4D24F2890560}" destId="{F95CDC0B-1276-4756-985D-A337D52ECEA8}" srcOrd="11" destOrd="0" presId="urn:microsoft.com/office/officeart/2008/layout/HorizontalMultiLevelHierarchy"/>
    <dgm:cxn modelId="{EF95FB5A-EDB1-41D3-ABA6-C4439CB02F54}" type="presParOf" srcId="{F95CDC0B-1276-4756-985D-A337D52ECEA8}" destId="{86B6F8FD-94AF-47EE-A573-412109D0A061}" srcOrd="0" destOrd="0" presId="urn:microsoft.com/office/officeart/2008/layout/HorizontalMultiLevelHierarchy"/>
    <dgm:cxn modelId="{AADA98D9-7720-42FA-9AE9-D85DF7968CE1}" type="presParOf" srcId="{F95CDC0B-1276-4756-985D-A337D52ECEA8}" destId="{3E0D6E4B-09BF-4222-8C28-376A9B26B17A}" srcOrd="1" destOrd="0" presId="urn:microsoft.com/office/officeart/2008/layout/HorizontalMultiLevelHierarchy"/>
    <dgm:cxn modelId="{B526D2F8-60EF-4BE9-ABA2-7F1399755E6D}" type="presParOf" srcId="{CA3EF3A2-1DC4-4BDB-B04F-4D24F2890560}" destId="{74114163-B4E1-492A-B948-61BB1E3023B2}" srcOrd="12" destOrd="0" presId="urn:microsoft.com/office/officeart/2008/layout/HorizontalMultiLevelHierarchy"/>
    <dgm:cxn modelId="{092BABCE-0E6F-4864-986A-A440E22C7677}" type="presParOf" srcId="{74114163-B4E1-492A-B948-61BB1E3023B2}" destId="{7C7E430D-68D7-4EDE-AC27-89BFBE44E6D7}" srcOrd="0" destOrd="0" presId="urn:microsoft.com/office/officeart/2008/layout/HorizontalMultiLevelHierarchy"/>
    <dgm:cxn modelId="{6C7463CA-747D-428E-9A3C-31C733FD6C78}" type="presParOf" srcId="{CA3EF3A2-1DC4-4BDB-B04F-4D24F2890560}" destId="{73B4E290-2265-4E2D-9A08-6E318366BF85}" srcOrd="13" destOrd="0" presId="urn:microsoft.com/office/officeart/2008/layout/HorizontalMultiLevelHierarchy"/>
    <dgm:cxn modelId="{CD8FAD67-82E0-4782-A75A-CAEF023B99DC}" type="presParOf" srcId="{73B4E290-2265-4E2D-9A08-6E318366BF85}" destId="{0060CFB8-2A8A-4A1B-B7AA-F0317BA7B739}" srcOrd="0" destOrd="0" presId="urn:microsoft.com/office/officeart/2008/layout/HorizontalMultiLevelHierarchy"/>
    <dgm:cxn modelId="{5C9CAC26-7870-486C-AF79-2E2D1F66F48F}" type="presParOf" srcId="{73B4E290-2265-4E2D-9A08-6E318366BF85}" destId="{456D3CD5-F779-47AD-9A81-6FD6FE9F5B2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169929-1A00-4B39-BAB7-B500300888FC}"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n-US"/>
        </a:p>
      </dgm:t>
    </dgm:pt>
    <dgm:pt modelId="{27F0A3CF-5B14-424A-9756-5E1F5AE39F84}">
      <dgm:prSet phldrT="[Text]" custT="1"/>
      <dgm:spPr>
        <a:solidFill>
          <a:schemeClr val="tx2"/>
        </a:solidFill>
        <a:ln w="28575">
          <a:noFill/>
        </a:ln>
      </dgm:spPr>
      <dgm:t>
        <a:bodyPr/>
        <a:lstStyle/>
        <a:p>
          <a:r>
            <a:rPr lang="en-US" sz="2000">
              <a:solidFill>
                <a:schemeClr val="bg1"/>
              </a:solidFill>
            </a:rPr>
            <a:t>Commissioner’s Office</a:t>
          </a:r>
          <a:endParaRPr lang="en-US" sz="2000" i="1" dirty="0">
            <a:solidFill>
              <a:schemeClr val="bg1"/>
            </a:solidFill>
          </a:endParaRPr>
        </a:p>
      </dgm:t>
    </dgm:pt>
    <dgm:pt modelId="{C499392C-CCD8-4667-ABC7-27F285F4D7CD}" type="parTrans" cxnId="{4E9AA6E3-D355-401C-A6BF-119CB8513E5A}">
      <dgm:prSet/>
      <dgm:spPr/>
      <dgm:t>
        <a:bodyPr/>
        <a:lstStyle/>
        <a:p>
          <a:endParaRPr lang="en-US"/>
        </a:p>
      </dgm:t>
    </dgm:pt>
    <dgm:pt modelId="{9EE6FBBB-E592-4881-BC26-A964F93FED14}" type="sibTrans" cxnId="{4E9AA6E3-D355-401C-A6BF-119CB8513E5A}">
      <dgm:prSet/>
      <dgm:spPr/>
      <dgm:t>
        <a:bodyPr/>
        <a:lstStyle/>
        <a:p>
          <a:endParaRPr lang="en-US"/>
        </a:p>
      </dgm:t>
    </dgm:pt>
    <dgm:pt modelId="{4951533E-B55E-4DDB-A2A1-0DD1A410B39D}">
      <dgm:prSet phldrT="[Text]" custT="1"/>
      <dgm:spPr>
        <a:solidFill>
          <a:schemeClr val="accent1"/>
        </a:solidFill>
        <a:ln w="28575">
          <a:noFill/>
        </a:ln>
      </dgm:spPr>
      <dgm:t>
        <a:bodyPr/>
        <a:lstStyle/>
        <a:p>
          <a:r>
            <a:rPr lang="en-US" sz="2000">
              <a:solidFill>
                <a:schemeClr val="bg1"/>
              </a:solidFill>
            </a:rPr>
            <a:t>Maternal and Child Health</a:t>
          </a:r>
          <a:endParaRPr lang="en-US" sz="2000" dirty="0">
            <a:solidFill>
              <a:schemeClr val="bg1"/>
            </a:solidFill>
          </a:endParaRPr>
        </a:p>
      </dgm:t>
    </dgm:pt>
    <dgm:pt modelId="{77F292DC-768C-46DC-A5A2-2814249D4427}" type="parTrans" cxnId="{C561B666-7D7A-4CFF-A534-76A7B1AFDBA8}">
      <dgm:prSet custT="1"/>
      <dgm:spPr>
        <a:ln w="28575">
          <a:solidFill>
            <a:schemeClr val="bg1">
              <a:lumMod val="85000"/>
            </a:schemeClr>
          </a:solidFill>
        </a:ln>
      </dgm:spPr>
      <dgm:t>
        <a:bodyPr/>
        <a:lstStyle/>
        <a:p>
          <a:endParaRPr lang="en-US" sz="2000"/>
        </a:p>
      </dgm:t>
    </dgm:pt>
    <dgm:pt modelId="{AEAE29A3-FF9F-4497-962E-AEF9F1A7EAC9}" type="sibTrans" cxnId="{C561B666-7D7A-4CFF-A534-76A7B1AFDBA8}">
      <dgm:prSet/>
      <dgm:spPr/>
      <dgm:t>
        <a:bodyPr/>
        <a:lstStyle/>
        <a:p>
          <a:endParaRPr lang="en-US"/>
        </a:p>
      </dgm:t>
    </dgm:pt>
    <dgm:pt modelId="{5949EB21-4911-4926-8458-9EEBA62DC847}">
      <dgm:prSet phldrT="[Text]" custT="1"/>
      <dgm:spPr>
        <a:solidFill>
          <a:schemeClr val="accent6"/>
        </a:solidFill>
        <a:ln w="28575">
          <a:noFill/>
        </a:ln>
      </dgm:spPr>
      <dgm:t>
        <a:bodyPr/>
        <a:lstStyle/>
        <a:p>
          <a:r>
            <a:rPr lang="en-US" sz="2000">
              <a:solidFill>
                <a:schemeClr val="bg1"/>
              </a:solidFill>
            </a:rPr>
            <a:t>Women’s Health</a:t>
          </a:r>
          <a:endParaRPr lang="en-US" sz="2000" dirty="0">
            <a:solidFill>
              <a:schemeClr val="bg1"/>
            </a:solidFill>
          </a:endParaRPr>
        </a:p>
      </dgm:t>
    </dgm:pt>
    <dgm:pt modelId="{DE51D134-8779-4301-88E6-D2DB7E3DA2B0}" type="parTrans" cxnId="{D5460841-2773-499B-954B-032563B960E2}">
      <dgm:prSet custT="1"/>
      <dgm:spPr>
        <a:ln w="28575">
          <a:solidFill>
            <a:schemeClr val="bg1">
              <a:lumMod val="85000"/>
            </a:schemeClr>
          </a:solidFill>
        </a:ln>
      </dgm:spPr>
      <dgm:t>
        <a:bodyPr/>
        <a:lstStyle/>
        <a:p>
          <a:endParaRPr lang="en-US" sz="2000"/>
        </a:p>
      </dgm:t>
    </dgm:pt>
    <dgm:pt modelId="{8317971A-2589-4C00-BBB7-6A1EE6FEA2D8}" type="sibTrans" cxnId="{D5460841-2773-499B-954B-032563B960E2}">
      <dgm:prSet/>
      <dgm:spPr/>
      <dgm:t>
        <a:bodyPr/>
        <a:lstStyle/>
        <a:p>
          <a:endParaRPr lang="en-US"/>
        </a:p>
      </dgm:t>
    </dgm:pt>
    <dgm:pt modelId="{D6BC36C3-C210-4A00-9247-EC06B7C445C6}">
      <dgm:prSet phldrT="[Text]" custT="1"/>
      <dgm:spPr>
        <a:solidFill>
          <a:schemeClr val="accent2"/>
        </a:solidFill>
        <a:ln w="28575">
          <a:noFill/>
        </a:ln>
      </dgm:spPr>
      <dgm:t>
        <a:bodyPr/>
        <a:lstStyle/>
        <a:p>
          <a:r>
            <a:rPr lang="en-US" sz="2000">
              <a:solidFill>
                <a:schemeClr val="bg1"/>
              </a:solidFill>
            </a:rPr>
            <a:t>Prevention and Quality Improvement</a:t>
          </a:r>
          <a:endParaRPr lang="en-US" sz="2000" dirty="0">
            <a:solidFill>
              <a:schemeClr val="bg1"/>
            </a:solidFill>
          </a:endParaRPr>
        </a:p>
      </dgm:t>
    </dgm:pt>
    <dgm:pt modelId="{D14EEE02-1E0C-472A-AE60-766A94DFBC14}" type="parTrans" cxnId="{CC515B48-77B5-4D76-AA99-6C6B24B80A11}">
      <dgm:prSet custT="1"/>
      <dgm:spPr>
        <a:ln w="28575">
          <a:solidFill>
            <a:schemeClr val="bg1">
              <a:lumMod val="85000"/>
            </a:schemeClr>
          </a:solidFill>
        </a:ln>
      </dgm:spPr>
      <dgm:t>
        <a:bodyPr/>
        <a:lstStyle/>
        <a:p>
          <a:endParaRPr lang="en-US" sz="2000"/>
        </a:p>
      </dgm:t>
    </dgm:pt>
    <dgm:pt modelId="{7291E221-0BAB-4182-9161-51E79B6002CD}" type="sibTrans" cxnId="{CC515B48-77B5-4D76-AA99-6C6B24B80A11}">
      <dgm:prSet/>
      <dgm:spPr/>
      <dgm:t>
        <a:bodyPr/>
        <a:lstStyle/>
        <a:p>
          <a:endParaRPr lang="en-US"/>
        </a:p>
      </dgm:t>
    </dgm:pt>
    <dgm:pt modelId="{5D034D43-3765-4458-B6D9-C01B4EF1CE9C}">
      <dgm:prSet phldrT="[Text]" custT="1"/>
      <dgm:spPr>
        <a:solidFill>
          <a:schemeClr val="accent3"/>
        </a:solidFill>
        <a:ln w="28575">
          <a:noFill/>
        </a:ln>
      </dgm:spPr>
      <dgm:t>
        <a:bodyPr/>
        <a:lstStyle/>
        <a:p>
          <a:r>
            <a:rPr lang="en-US" sz="2000" dirty="0">
              <a:solidFill>
                <a:schemeClr val="bg1"/>
              </a:solidFill>
            </a:rPr>
            <a:t>Epidemiology and Health Planning</a:t>
          </a:r>
        </a:p>
      </dgm:t>
    </dgm:pt>
    <dgm:pt modelId="{D58D50F6-D6AB-466F-85E4-B320AD3F42A8}" type="parTrans" cxnId="{32E03D97-96E3-4DD7-9C7D-F279B56AB2CD}">
      <dgm:prSet/>
      <dgm:spPr>
        <a:ln w="28575">
          <a:solidFill>
            <a:schemeClr val="bg1">
              <a:lumMod val="85000"/>
            </a:schemeClr>
          </a:solidFill>
        </a:ln>
      </dgm:spPr>
      <dgm:t>
        <a:bodyPr/>
        <a:lstStyle/>
        <a:p>
          <a:endParaRPr lang="en-US"/>
        </a:p>
      </dgm:t>
    </dgm:pt>
    <dgm:pt modelId="{B6E60E56-7A91-4CB5-A6E6-7AFF437EEB83}" type="sibTrans" cxnId="{32E03D97-96E3-4DD7-9C7D-F279B56AB2CD}">
      <dgm:prSet/>
      <dgm:spPr/>
      <dgm:t>
        <a:bodyPr/>
        <a:lstStyle/>
        <a:p>
          <a:endParaRPr lang="en-US"/>
        </a:p>
      </dgm:t>
    </dgm:pt>
    <dgm:pt modelId="{A0E5D163-823F-4EB7-A974-8639FA53F1AE}">
      <dgm:prSet phldrT="[Text]" custT="1"/>
      <dgm:spPr>
        <a:solidFill>
          <a:schemeClr val="accent4"/>
        </a:solidFill>
        <a:ln w="28575">
          <a:noFill/>
        </a:ln>
      </dgm:spPr>
      <dgm:t>
        <a:bodyPr/>
        <a:lstStyle/>
        <a:p>
          <a:r>
            <a:rPr lang="en-US" sz="2000">
              <a:solidFill>
                <a:schemeClr val="bg1"/>
              </a:solidFill>
            </a:rPr>
            <a:t>Public Health Protection and Safety</a:t>
          </a:r>
          <a:endParaRPr lang="en-US" sz="2000" dirty="0">
            <a:solidFill>
              <a:schemeClr val="bg1"/>
            </a:solidFill>
          </a:endParaRPr>
        </a:p>
      </dgm:t>
    </dgm:pt>
    <dgm:pt modelId="{DFBE4F42-37DA-48B1-A71F-E90B731FF0F4}" type="parTrans" cxnId="{CEDEDDBB-1D2A-45B1-A3A9-2ADA843F3EB8}">
      <dgm:prSet custT="1"/>
      <dgm:spPr>
        <a:ln w="28575">
          <a:solidFill>
            <a:schemeClr val="bg1">
              <a:lumMod val="85000"/>
            </a:schemeClr>
          </a:solidFill>
        </a:ln>
      </dgm:spPr>
      <dgm:t>
        <a:bodyPr/>
        <a:lstStyle/>
        <a:p>
          <a:endParaRPr lang="en-US" sz="2000"/>
        </a:p>
      </dgm:t>
    </dgm:pt>
    <dgm:pt modelId="{BEB3162B-DD54-463B-949D-ACA9C47C6D7F}" type="sibTrans" cxnId="{CEDEDDBB-1D2A-45B1-A3A9-2ADA843F3EB8}">
      <dgm:prSet/>
      <dgm:spPr/>
      <dgm:t>
        <a:bodyPr/>
        <a:lstStyle/>
        <a:p>
          <a:endParaRPr lang="en-US"/>
        </a:p>
      </dgm:t>
    </dgm:pt>
    <dgm:pt modelId="{98F641F5-43FC-4A7F-91B1-545C5E7DD563}">
      <dgm:prSet phldrT="[Text]" custT="1"/>
      <dgm:spPr>
        <a:solidFill>
          <a:schemeClr val="accent1"/>
        </a:solidFill>
        <a:ln w="28575">
          <a:noFill/>
        </a:ln>
      </dgm:spPr>
      <dgm:t>
        <a:bodyPr/>
        <a:lstStyle/>
        <a:p>
          <a:r>
            <a:rPr lang="en-US" sz="2000">
              <a:solidFill>
                <a:schemeClr val="bg1"/>
              </a:solidFill>
            </a:rPr>
            <a:t>Laboratory Services</a:t>
          </a:r>
          <a:endParaRPr lang="en-US" sz="2000" dirty="0">
            <a:solidFill>
              <a:schemeClr val="bg1"/>
            </a:solidFill>
          </a:endParaRPr>
        </a:p>
      </dgm:t>
    </dgm:pt>
    <dgm:pt modelId="{06BED08C-6348-42D4-AD94-D8D52B989DCF}" type="parTrans" cxnId="{0DE76E73-D0DD-4E1C-AFAC-BDBD79BAA55B}">
      <dgm:prSet custT="1"/>
      <dgm:spPr>
        <a:ln w="28575">
          <a:solidFill>
            <a:schemeClr val="bg1">
              <a:lumMod val="85000"/>
            </a:schemeClr>
          </a:solidFill>
        </a:ln>
      </dgm:spPr>
      <dgm:t>
        <a:bodyPr/>
        <a:lstStyle/>
        <a:p>
          <a:endParaRPr lang="en-US" sz="2000"/>
        </a:p>
      </dgm:t>
    </dgm:pt>
    <dgm:pt modelId="{B846EDF0-E76C-4AEB-A3D6-6B60AD2CAC87}" type="sibTrans" cxnId="{0DE76E73-D0DD-4E1C-AFAC-BDBD79BAA55B}">
      <dgm:prSet/>
      <dgm:spPr/>
      <dgm:t>
        <a:bodyPr/>
        <a:lstStyle/>
        <a:p>
          <a:endParaRPr lang="en-US"/>
        </a:p>
      </dgm:t>
    </dgm:pt>
    <dgm:pt modelId="{B81D7114-4009-4981-9A51-5763C8737810}">
      <dgm:prSet phldrT="[Text]" custT="1"/>
      <dgm:spPr>
        <a:solidFill>
          <a:schemeClr val="accent2"/>
        </a:solidFill>
        <a:ln w="28575">
          <a:noFill/>
        </a:ln>
      </dgm:spPr>
      <dgm:t>
        <a:bodyPr/>
        <a:lstStyle/>
        <a:p>
          <a:r>
            <a:rPr lang="en-US" sz="2000" dirty="0">
              <a:solidFill>
                <a:schemeClr val="bg1"/>
              </a:solidFill>
            </a:rPr>
            <a:t>Administration and Financial Management</a:t>
          </a:r>
        </a:p>
      </dgm:t>
    </dgm:pt>
    <dgm:pt modelId="{A6D27D9B-563E-4B23-AA07-2FD5245494B2}" type="parTrans" cxnId="{DA305433-3FC2-43BA-A04A-E323652EA15F}">
      <dgm:prSet custT="1"/>
      <dgm:spPr>
        <a:ln w="28575">
          <a:solidFill>
            <a:schemeClr val="bg1">
              <a:lumMod val="85000"/>
            </a:schemeClr>
          </a:solidFill>
        </a:ln>
      </dgm:spPr>
      <dgm:t>
        <a:bodyPr/>
        <a:lstStyle/>
        <a:p>
          <a:endParaRPr lang="en-US" sz="2000"/>
        </a:p>
      </dgm:t>
    </dgm:pt>
    <dgm:pt modelId="{0E4AB4C3-DBBE-4007-A8B5-2BFA2173F09F}" type="sibTrans" cxnId="{DA305433-3FC2-43BA-A04A-E323652EA15F}">
      <dgm:prSet/>
      <dgm:spPr/>
      <dgm:t>
        <a:bodyPr/>
        <a:lstStyle/>
        <a:p>
          <a:endParaRPr lang="en-US"/>
        </a:p>
      </dgm:t>
    </dgm:pt>
    <dgm:pt modelId="{62AF9A13-65A2-4B89-B474-136A27FEBFF4}" type="pres">
      <dgm:prSet presAssocID="{B5169929-1A00-4B39-BAB7-B500300888FC}" presName="Name0" presStyleCnt="0">
        <dgm:presLayoutVars>
          <dgm:chPref val="1"/>
          <dgm:dir/>
          <dgm:animOne val="branch"/>
          <dgm:animLvl val="lvl"/>
          <dgm:resizeHandles val="exact"/>
        </dgm:presLayoutVars>
      </dgm:prSet>
      <dgm:spPr/>
    </dgm:pt>
    <dgm:pt modelId="{522EACD8-845C-4505-99D3-C608B1CCECD7}" type="pres">
      <dgm:prSet presAssocID="{27F0A3CF-5B14-424A-9756-5E1F5AE39F84}" presName="root1" presStyleCnt="0"/>
      <dgm:spPr/>
    </dgm:pt>
    <dgm:pt modelId="{59935916-D8C6-4C4E-B14F-48A57B6B9F68}" type="pres">
      <dgm:prSet presAssocID="{27F0A3CF-5B14-424A-9756-5E1F5AE39F84}" presName="LevelOneTextNode" presStyleLbl="node0" presStyleIdx="0" presStyleCnt="1" custScaleX="112923" custScaleY="145032">
        <dgm:presLayoutVars>
          <dgm:chPref val="3"/>
        </dgm:presLayoutVars>
      </dgm:prSet>
      <dgm:spPr/>
    </dgm:pt>
    <dgm:pt modelId="{CA3EF3A2-1DC4-4BDB-B04F-4D24F2890560}" type="pres">
      <dgm:prSet presAssocID="{27F0A3CF-5B14-424A-9756-5E1F5AE39F84}" presName="level2hierChild" presStyleCnt="0"/>
      <dgm:spPr/>
    </dgm:pt>
    <dgm:pt modelId="{D06C129D-FFB9-48A9-9033-F70ED61AAC72}" type="pres">
      <dgm:prSet presAssocID="{77F292DC-768C-46DC-A5A2-2814249D4427}" presName="conn2-1" presStyleLbl="parChTrans1D2" presStyleIdx="0" presStyleCnt="7"/>
      <dgm:spPr/>
    </dgm:pt>
    <dgm:pt modelId="{6B7C93FC-AC31-42CB-8D37-AAC8C06B8586}" type="pres">
      <dgm:prSet presAssocID="{77F292DC-768C-46DC-A5A2-2814249D4427}" presName="connTx" presStyleLbl="parChTrans1D2" presStyleIdx="0" presStyleCnt="7"/>
      <dgm:spPr/>
    </dgm:pt>
    <dgm:pt modelId="{62C357A9-C3C9-4EEB-907D-E3D082F6DCFE}" type="pres">
      <dgm:prSet presAssocID="{4951533E-B55E-4DDB-A2A1-0DD1A410B39D}" presName="root2" presStyleCnt="0"/>
      <dgm:spPr/>
    </dgm:pt>
    <dgm:pt modelId="{B73CF9B0-EB3F-4577-8369-54F3E07425DB}" type="pres">
      <dgm:prSet presAssocID="{4951533E-B55E-4DDB-A2A1-0DD1A410B39D}" presName="LevelTwoTextNode" presStyleLbl="node2" presStyleIdx="0" presStyleCnt="7" custScaleX="183188">
        <dgm:presLayoutVars>
          <dgm:chPref val="3"/>
        </dgm:presLayoutVars>
      </dgm:prSet>
      <dgm:spPr/>
    </dgm:pt>
    <dgm:pt modelId="{6AEF0428-383B-403D-A5CA-DEFA57A41D68}" type="pres">
      <dgm:prSet presAssocID="{4951533E-B55E-4DDB-A2A1-0DD1A410B39D}" presName="level3hierChild" presStyleCnt="0"/>
      <dgm:spPr/>
    </dgm:pt>
    <dgm:pt modelId="{6BE7391D-3772-45C7-BB03-B5B214683C6E}" type="pres">
      <dgm:prSet presAssocID="{DE51D134-8779-4301-88E6-D2DB7E3DA2B0}" presName="conn2-1" presStyleLbl="parChTrans1D2" presStyleIdx="1" presStyleCnt="7"/>
      <dgm:spPr/>
    </dgm:pt>
    <dgm:pt modelId="{35252E8D-499F-40C3-9DF8-944FDD4B4038}" type="pres">
      <dgm:prSet presAssocID="{DE51D134-8779-4301-88E6-D2DB7E3DA2B0}" presName="connTx" presStyleLbl="parChTrans1D2" presStyleIdx="1" presStyleCnt="7"/>
      <dgm:spPr/>
    </dgm:pt>
    <dgm:pt modelId="{3F801B38-308E-4676-8B59-C5383BD39DF0}" type="pres">
      <dgm:prSet presAssocID="{5949EB21-4911-4926-8458-9EEBA62DC847}" presName="root2" presStyleCnt="0"/>
      <dgm:spPr/>
    </dgm:pt>
    <dgm:pt modelId="{57F0B218-B8AE-4220-9430-48E42516228E}" type="pres">
      <dgm:prSet presAssocID="{5949EB21-4911-4926-8458-9EEBA62DC847}" presName="LevelTwoTextNode" presStyleLbl="node2" presStyleIdx="1" presStyleCnt="7" custScaleX="183188">
        <dgm:presLayoutVars>
          <dgm:chPref val="3"/>
        </dgm:presLayoutVars>
      </dgm:prSet>
      <dgm:spPr/>
    </dgm:pt>
    <dgm:pt modelId="{2FB9D030-40A9-492A-AA53-F0EC50F4389C}" type="pres">
      <dgm:prSet presAssocID="{5949EB21-4911-4926-8458-9EEBA62DC847}" presName="level3hierChild" presStyleCnt="0"/>
      <dgm:spPr/>
    </dgm:pt>
    <dgm:pt modelId="{31B24B2D-92AE-440C-A1A6-5F475784AD35}" type="pres">
      <dgm:prSet presAssocID="{D14EEE02-1E0C-472A-AE60-766A94DFBC14}" presName="conn2-1" presStyleLbl="parChTrans1D2" presStyleIdx="2" presStyleCnt="7"/>
      <dgm:spPr/>
    </dgm:pt>
    <dgm:pt modelId="{CAEB46D4-E49D-409F-B7A0-0E1F95B7EAE8}" type="pres">
      <dgm:prSet presAssocID="{D14EEE02-1E0C-472A-AE60-766A94DFBC14}" presName="connTx" presStyleLbl="parChTrans1D2" presStyleIdx="2" presStyleCnt="7"/>
      <dgm:spPr/>
    </dgm:pt>
    <dgm:pt modelId="{2903C718-9D6E-46DE-B199-F62A164DA655}" type="pres">
      <dgm:prSet presAssocID="{D6BC36C3-C210-4A00-9247-EC06B7C445C6}" presName="root2" presStyleCnt="0"/>
      <dgm:spPr/>
    </dgm:pt>
    <dgm:pt modelId="{7273DBFA-A064-4CD0-8B35-089175BB930D}" type="pres">
      <dgm:prSet presAssocID="{D6BC36C3-C210-4A00-9247-EC06B7C445C6}" presName="LevelTwoTextNode" presStyleLbl="node2" presStyleIdx="2" presStyleCnt="7" custScaleX="183188">
        <dgm:presLayoutVars>
          <dgm:chPref val="3"/>
        </dgm:presLayoutVars>
      </dgm:prSet>
      <dgm:spPr/>
    </dgm:pt>
    <dgm:pt modelId="{98C9F45B-CEA0-4652-9DBE-ECC32105B2AC}" type="pres">
      <dgm:prSet presAssocID="{D6BC36C3-C210-4A00-9247-EC06B7C445C6}" presName="level3hierChild" presStyleCnt="0"/>
      <dgm:spPr/>
    </dgm:pt>
    <dgm:pt modelId="{4014ECEF-0888-4009-892D-AB08DF214F2C}" type="pres">
      <dgm:prSet presAssocID="{D58D50F6-D6AB-466F-85E4-B320AD3F42A8}" presName="conn2-1" presStyleLbl="parChTrans1D2" presStyleIdx="3" presStyleCnt="7"/>
      <dgm:spPr/>
    </dgm:pt>
    <dgm:pt modelId="{A41A1603-939C-4827-9FCF-316C0B1C80C5}" type="pres">
      <dgm:prSet presAssocID="{D58D50F6-D6AB-466F-85E4-B320AD3F42A8}" presName="connTx" presStyleLbl="parChTrans1D2" presStyleIdx="3" presStyleCnt="7"/>
      <dgm:spPr/>
    </dgm:pt>
    <dgm:pt modelId="{7437248C-8024-4AE1-97C7-61D9E3CEE9D1}" type="pres">
      <dgm:prSet presAssocID="{5D034D43-3765-4458-B6D9-C01B4EF1CE9C}" presName="root2" presStyleCnt="0"/>
      <dgm:spPr/>
    </dgm:pt>
    <dgm:pt modelId="{6D7F8648-288A-4A1F-B54A-807646FA6E13}" type="pres">
      <dgm:prSet presAssocID="{5D034D43-3765-4458-B6D9-C01B4EF1CE9C}" presName="LevelTwoTextNode" presStyleLbl="node2" presStyleIdx="3" presStyleCnt="7" custScaleX="183188">
        <dgm:presLayoutVars>
          <dgm:chPref val="3"/>
        </dgm:presLayoutVars>
      </dgm:prSet>
      <dgm:spPr/>
    </dgm:pt>
    <dgm:pt modelId="{8EA85A96-18C3-432C-8347-38A97D9F76BA}" type="pres">
      <dgm:prSet presAssocID="{5D034D43-3765-4458-B6D9-C01B4EF1CE9C}" presName="level3hierChild" presStyleCnt="0"/>
      <dgm:spPr/>
    </dgm:pt>
    <dgm:pt modelId="{E20EDDB1-67FA-4D7D-9539-9F9A64C6DD66}" type="pres">
      <dgm:prSet presAssocID="{DFBE4F42-37DA-48B1-A71F-E90B731FF0F4}" presName="conn2-1" presStyleLbl="parChTrans1D2" presStyleIdx="4" presStyleCnt="7"/>
      <dgm:spPr/>
    </dgm:pt>
    <dgm:pt modelId="{379F408F-4D82-4738-A54E-47C405F251E4}" type="pres">
      <dgm:prSet presAssocID="{DFBE4F42-37DA-48B1-A71F-E90B731FF0F4}" presName="connTx" presStyleLbl="parChTrans1D2" presStyleIdx="4" presStyleCnt="7"/>
      <dgm:spPr/>
    </dgm:pt>
    <dgm:pt modelId="{02EA5F23-ACB4-460F-A1D6-28C5813F94CA}" type="pres">
      <dgm:prSet presAssocID="{A0E5D163-823F-4EB7-A974-8639FA53F1AE}" presName="root2" presStyleCnt="0"/>
      <dgm:spPr/>
    </dgm:pt>
    <dgm:pt modelId="{42D61C59-8415-4E78-A2CC-696EF3213CB7}" type="pres">
      <dgm:prSet presAssocID="{A0E5D163-823F-4EB7-A974-8639FA53F1AE}" presName="LevelTwoTextNode" presStyleLbl="node2" presStyleIdx="4" presStyleCnt="7" custScaleX="183188">
        <dgm:presLayoutVars>
          <dgm:chPref val="3"/>
        </dgm:presLayoutVars>
      </dgm:prSet>
      <dgm:spPr/>
    </dgm:pt>
    <dgm:pt modelId="{4D5A1A64-052A-4B82-B438-1CE50E7B9DDD}" type="pres">
      <dgm:prSet presAssocID="{A0E5D163-823F-4EB7-A974-8639FA53F1AE}" presName="level3hierChild" presStyleCnt="0"/>
      <dgm:spPr/>
    </dgm:pt>
    <dgm:pt modelId="{4BAC4599-5689-437F-90F2-D586D824B66C}" type="pres">
      <dgm:prSet presAssocID="{06BED08C-6348-42D4-AD94-D8D52B989DCF}" presName="conn2-1" presStyleLbl="parChTrans1D2" presStyleIdx="5" presStyleCnt="7"/>
      <dgm:spPr/>
    </dgm:pt>
    <dgm:pt modelId="{306D64F2-4C84-48E1-A409-2866D8738324}" type="pres">
      <dgm:prSet presAssocID="{06BED08C-6348-42D4-AD94-D8D52B989DCF}" presName="connTx" presStyleLbl="parChTrans1D2" presStyleIdx="5" presStyleCnt="7"/>
      <dgm:spPr/>
    </dgm:pt>
    <dgm:pt modelId="{F95CDC0B-1276-4756-985D-A337D52ECEA8}" type="pres">
      <dgm:prSet presAssocID="{98F641F5-43FC-4A7F-91B1-545C5E7DD563}" presName="root2" presStyleCnt="0"/>
      <dgm:spPr/>
    </dgm:pt>
    <dgm:pt modelId="{86B6F8FD-94AF-47EE-A573-412109D0A061}" type="pres">
      <dgm:prSet presAssocID="{98F641F5-43FC-4A7F-91B1-545C5E7DD563}" presName="LevelTwoTextNode" presStyleLbl="node2" presStyleIdx="5" presStyleCnt="7" custScaleX="183188">
        <dgm:presLayoutVars>
          <dgm:chPref val="3"/>
        </dgm:presLayoutVars>
      </dgm:prSet>
      <dgm:spPr/>
    </dgm:pt>
    <dgm:pt modelId="{3E0D6E4B-09BF-4222-8C28-376A9B26B17A}" type="pres">
      <dgm:prSet presAssocID="{98F641F5-43FC-4A7F-91B1-545C5E7DD563}" presName="level3hierChild" presStyleCnt="0"/>
      <dgm:spPr/>
    </dgm:pt>
    <dgm:pt modelId="{74114163-B4E1-492A-B948-61BB1E3023B2}" type="pres">
      <dgm:prSet presAssocID="{A6D27D9B-563E-4B23-AA07-2FD5245494B2}" presName="conn2-1" presStyleLbl="parChTrans1D2" presStyleIdx="6" presStyleCnt="7"/>
      <dgm:spPr/>
    </dgm:pt>
    <dgm:pt modelId="{7C7E430D-68D7-4EDE-AC27-89BFBE44E6D7}" type="pres">
      <dgm:prSet presAssocID="{A6D27D9B-563E-4B23-AA07-2FD5245494B2}" presName="connTx" presStyleLbl="parChTrans1D2" presStyleIdx="6" presStyleCnt="7"/>
      <dgm:spPr/>
    </dgm:pt>
    <dgm:pt modelId="{73B4E290-2265-4E2D-9A08-6E318366BF85}" type="pres">
      <dgm:prSet presAssocID="{B81D7114-4009-4981-9A51-5763C8737810}" presName="root2" presStyleCnt="0"/>
      <dgm:spPr/>
    </dgm:pt>
    <dgm:pt modelId="{0060CFB8-2A8A-4A1B-B7AA-F0317BA7B739}" type="pres">
      <dgm:prSet presAssocID="{B81D7114-4009-4981-9A51-5763C8737810}" presName="LevelTwoTextNode" presStyleLbl="node2" presStyleIdx="6" presStyleCnt="7" custScaleX="183188">
        <dgm:presLayoutVars>
          <dgm:chPref val="3"/>
        </dgm:presLayoutVars>
      </dgm:prSet>
      <dgm:spPr/>
    </dgm:pt>
    <dgm:pt modelId="{456D3CD5-F779-47AD-9A81-6FD6FE9F5B2F}" type="pres">
      <dgm:prSet presAssocID="{B81D7114-4009-4981-9A51-5763C8737810}" presName="level3hierChild" presStyleCnt="0"/>
      <dgm:spPr/>
    </dgm:pt>
  </dgm:ptLst>
  <dgm:cxnLst>
    <dgm:cxn modelId="{7900B103-A435-41DC-BBE9-8084DF8D33EC}" type="presOf" srcId="{B81D7114-4009-4981-9A51-5763C8737810}" destId="{0060CFB8-2A8A-4A1B-B7AA-F0317BA7B739}" srcOrd="0" destOrd="0" presId="urn:microsoft.com/office/officeart/2008/layout/HorizontalMultiLevelHierarchy"/>
    <dgm:cxn modelId="{74DBD207-88C1-4532-93B4-A9FBE038EACD}" type="presOf" srcId="{D58D50F6-D6AB-466F-85E4-B320AD3F42A8}" destId="{A41A1603-939C-4827-9FCF-316C0B1C80C5}" srcOrd="1" destOrd="0" presId="urn:microsoft.com/office/officeart/2008/layout/HorizontalMultiLevelHierarchy"/>
    <dgm:cxn modelId="{51EDDE22-961D-41EB-A8EC-0B77DE792D49}" type="presOf" srcId="{77F292DC-768C-46DC-A5A2-2814249D4427}" destId="{D06C129D-FFB9-48A9-9033-F70ED61AAC72}" srcOrd="0" destOrd="0" presId="urn:microsoft.com/office/officeart/2008/layout/HorizontalMultiLevelHierarchy"/>
    <dgm:cxn modelId="{3E3C8F25-3550-477D-9B90-F07F10EF85A2}" type="presOf" srcId="{D6BC36C3-C210-4A00-9247-EC06B7C445C6}" destId="{7273DBFA-A064-4CD0-8B35-089175BB930D}" srcOrd="0" destOrd="0" presId="urn:microsoft.com/office/officeart/2008/layout/HorizontalMultiLevelHierarchy"/>
    <dgm:cxn modelId="{3F778B27-C081-46B6-BA0F-3B531FC2E99F}" type="presOf" srcId="{4951533E-B55E-4DDB-A2A1-0DD1A410B39D}" destId="{B73CF9B0-EB3F-4577-8369-54F3E07425DB}" srcOrd="0" destOrd="0" presId="urn:microsoft.com/office/officeart/2008/layout/HorizontalMultiLevelHierarchy"/>
    <dgm:cxn modelId="{DA305433-3FC2-43BA-A04A-E323652EA15F}" srcId="{27F0A3CF-5B14-424A-9756-5E1F5AE39F84}" destId="{B81D7114-4009-4981-9A51-5763C8737810}" srcOrd="6" destOrd="0" parTransId="{A6D27D9B-563E-4B23-AA07-2FD5245494B2}" sibTransId="{0E4AB4C3-DBBE-4007-A8B5-2BFA2173F09F}"/>
    <dgm:cxn modelId="{A1F41535-11EB-417C-BE97-9902CCFE5F8F}" type="presOf" srcId="{A6D27D9B-563E-4B23-AA07-2FD5245494B2}" destId="{7C7E430D-68D7-4EDE-AC27-89BFBE44E6D7}" srcOrd="1" destOrd="0" presId="urn:microsoft.com/office/officeart/2008/layout/HorizontalMultiLevelHierarchy"/>
    <dgm:cxn modelId="{325B7936-EB04-4B28-8DED-A2BFCE252A6B}" type="presOf" srcId="{06BED08C-6348-42D4-AD94-D8D52B989DCF}" destId="{306D64F2-4C84-48E1-A409-2866D8738324}" srcOrd="1" destOrd="0" presId="urn:microsoft.com/office/officeart/2008/layout/HorizontalMultiLevelHierarchy"/>
    <dgm:cxn modelId="{D5460841-2773-499B-954B-032563B960E2}" srcId="{27F0A3CF-5B14-424A-9756-5E1F5AE39F84}" destId="{5949EB21-4911-4926-8458-9EEBA62DC847}" srcOrd="1" destOrd="0" parTransId="{DE51D134-8779-4301-88E6-D2DB7E3DA2B0}" sibTransId="{8317971A-2589-4C00-BBB7-6A1EE6FEA2D8}"/>
    <dgm:cxn modelId="{10F4CA64-C138-4FD2-BC9C-38223871F00B}" type="presOf" srcId="{77F292DC-768C-46DC-A5A2-2814249D4427}" destId="{6B7C93FC-AC31-42CB-8D37-AAC8C06B8586}" srcOrd="1" destOrd="0" presId="urn:microsoft.com/office/officeart/2008/layout/HorizontalMultiLevelHierarchy"/>
    <dgm:cxn modelId="{C561B666-7D7A-4CFF-A534-76A7B1AFDBA8}" srcId="{27F0A3CF-5B14-424A-9756-5E1F5AE39F84}" destId="{4951533E-B55E-4DDB-A2A1-0DD1A410B39D}" srcOrd="0" destOrd="0" parTransId="{77F292DC-768C-46DC-A5A2-2814249D4427}" sibTransId="{AEAE29A3-FF9F-4497-962E-AEF9F1A7EAC9}"/>
    <dgm:cxn modelId="{CC515B48-77B5-4D76-AA99-6C6B24B80A11}" srcId="{27F0A3CF-5B14-424A-9756-5E1F5AE39F84}" destId="{D6BC36C3-C210-4A00-9247-EC06B7C445C6}" srcOrd="2" destOrd="0" parTransId="{D14EEE02-1E0C-472A-AE60-766A94DFBC14}" sibTransId="{7291E221-0BAB-4182-9161-51E79B6002CD}"/>
    <dgm:cxn modelId="{8ACBA049-CD24-4F06-87A4-A2FAEA5BB835}" type="presOf" srcId="{27F0A3CF-5B14-424A-9756-5E1F5AE39F84}" destId="{59935916-D8C6-4C4E-B14F-48A57B6B9F68}" srcOrd="0" destOrd="0" presId="urn:microsoft.com/office/officeart/2008/layout/HorizontalMultiLevelHierarchy"/>
    <dgm:cxn modelId="{A898B26B-9AB3-4153-A628-E3E2F20D1824}" type="presOf" srcId="{D58D50F6-D6AB-466F-85E4-B320AD3F42A8}" destId="{4014ECEF-0888-4009-892D-AB08DF214F2C}" srcOrd="0" destOrd="0" presId="urn:microsoft.com/office/officeart/2008/layout/HorizontalMultiLevelHierarchy"/>
    <dgm:cxn modelId="{03B3BB6C-FFE9-44B6-9C93-8E803D7C28D0}" type="presOf" srcId="{06BED08C-6348-42D4-AD94-D8D52B989DCF}" destId="{4BAC4599-5689-437F-90F2-D586D824B66C}" srcOrd="0" destOrd="0" presId="urn:microsoft.com/office/officeart/2008/layout/HorizontalMultiLevelHierarchy"/>
    <dgm:cxn modelId="{0DE76E73-D0DD-4E1C-AFAC-BDBD79BAA55B}" srcId="{27F0A3CF-5B14-424A-9756-5E1F5AE39F84}" destId="{98F641F5-43FC-4A7F-91B1-545C5E7DD563}" srcOrd="5" destOrd="0" parTransId="{06BED08C-6348-42D4-AD94-D8D52B989DCF}" sibTransId="{B846EDF0-E76C-4AEB-A3D6-6B60AD2CAC87}"/>
    <dgm:cxn modelId="{D67BDE55-4492-4F91-8DBD-3C534EDF7BB9}" type="presOf" srcId="{D14EEE02-1E0C-472A-AE60-766A94DFBC14}" destId="{CAEB46D4-E49D-409F-B7A0-0E1F95B7EAE8}" srcOrd="1" destOrd="0" presId="urn:microsoft.com/office/officeart/2008/layout/HorizontalMultiLevelHierarchy"/>
    <dgm:cxn modelId="{FD2A0356-C497-4AD4-8A60-D4855A4C1C0F}" type="presOf" srcId="{DE51D134-8779-4301-88E6-D2DB7E3DA2B0}" destId="{35252E8D-499F-40C3-9DF8-944FDD4B4038}" srcOrd="1" destOrd="0" presId="urn:microsoft.com/office/officeart/2008/layout/HorizontalMultiLevelHierarchy"/>
    <dgm:cxn modelId="{96445356-D426-40E5-852B-5437C3AD0746}" type="presOf" srcId="{A0E5D163-823F-4EB7-A974-8639FA53F1AE}" destId="{42D61C59-8415-4E78-A2CC-696EF3213CB7}" srcOrd="0" destOrd="0" presId="urn:microsoft.com/office/officeart/2008/layout/HorizontalMultiLevelHierarchy"/>
    <dgm:cxn modelId="{CD374B58-0DAF-4506-9FB7-EE1037793173}" type="presOf" srcId="{DFBE4F42-37DA-48B1-A71F-E90B731FF0F4}" destId="{E20EDDB1-67FA-4D7D-9539-9F9A64C6DD66}" srcOrd="0" destOrd="0" presId="urn:microsoft.com/office/officeart/2008/layout/HorizontalMultiLevelHierarchy"/>
    <dgm:cxn modelId="{7AFB9489-8721-418B-821E-901FC5819AB3}" type="presOf" srcId="{D14EEE02-1E0C-472A-AE60-766A94DFBC14}" destId="{31B24B2D-92AE-440C-A1A6-5F475784AD35}" srcOrd="0" destOrd="0" presId="urn:microsoft.com/office/officeart/2008/layout/HorizontalMultiLevelHierarchy"/>
    <dgm:cxn modelId="{29073390-1CA2-479D-8643-76DAFB6107F1}" type="presOf" srcId="{5949EB21-4911-4926-8458-9EEBA62DC847}" destId="{57F0B218-B8AE-4220-9430-48E42516228E}" srcOrd="0" destOrd="0" presId="urn:microsoft.com/office/officeart/2008/layout/HorizontalMultiLevelHierarchy"/>
    <dgm:cxn modelId="{32E03D97-96E3-4DD7-9C7D-F279B56AB2CD}" srcId="{27F0A3CF-5B14-424A-9756-5E1F5AE39F84}" destId="{5D034D43-3765-4458-B6D9-C01B4EF1CE9C}" srcOrd="3" destOrd="0" parTransId="{D58D50F6-D6AB-466F-85E4-B320AD3F42A8}" sibTransId="{B6E60E56-7A91-4CB5-A6E6-7AFF437EEB83}"/>
    <dgm:cxn modelId="{52E189A3-B253-43A8-B623-F5746A9DF72F}" type="presOf" srcId="{DFBE4F42-37DA-48B1-A71F-E90B731FF0F4}" destId="{379F408F-4D82-4738-A54E-47C405F251E4}" srcOrd="1" destOrd="0" presId="urn:microsoft.com/office/officeart/2008/layout/HorizontalMultiLevelHierarchy"/>
    <dgm:cxn modelId="{8B4356B1-680C-46E0-9FE7-677DDA915187}" type="presOf" srcId="{5D034D43-3765-4458-B6D9-C01B4EF1CE9C}" destId="{6D7F8648-288A-4A1F-B54A-807646FA6E13}" srcOrd="0" destOrd="0" presId="urn:microsoft.com/office/officeart/2008/layout/HorizontalMultiLevelHierarchy"/>
    <dgm:cxn modelId="{CEDEDDBB-1D2A-45B1-A3A9-2ADA843F3EB8}" srcId="{27F0A3CF-5B14-424A-9756-5E1F5AE39F84}" destId="{A0E5D163-823F-4EB7-A974-8639FA53F1AE}" srcOrd="4" destOrd="0" parTransId="{DFBE4F42-37DA-48B1-A71F-E90B731FF0F4}" sibTransId="{BEB3162B-DD54-463B-949D-ACA9C47C6D7F}"/>
    <dgm:cxn modelId="{EB50B5D5-FAE6-4F48-A7BF-0B4147406890}" type="presOf" srcId="{DE51D134-8779-4301-88E6-D2DB7E3DA2B0}" destId="{6BE7391D-3772-45C7-BB03-B5B214683C6E}" srcOrd="0" destOrd="0" presId="urn:microsoft.com/office/officeart/2008/layout/HorizontalMultiLevelHierarchy"/>
    <dgm:cxn modelId="{4E9AA6E3-D355-401C-A6BF-119CB8513E5A}" srcId="{B5169929-1A00-4B39-BAB7-B500300888FC}" destId="{27F0A3CF-5B14-424A-9756-5E1F5AE39F84}" srcOrd="0" destOrd="0" parTransId="{C499392C-CCD8-4667-ABC7-27F285F4D7CD}" sibTransId="{9EE6FBBB-E592-4881-BC26-A964F93FED14}"/>
    <dgm:cxn modelId="{DB34F0E8-7771-41E8-B188-7744CE3A86D9}" type="presOf" srcId="{B5169929-1A00-4B39-BAB7-B500300888FC}" destId="{62AF9A13-65A2-4B89-B474-136A27FEBFF4}" srcOrd="0" destOrd="0" presId="urn:microsoft.com/office/officeart/2008/layout/HorizontalMultiLevelHierarchy"/>
    <dgm:cxn modelId="{F709E5F7-61B6-4691-815E-EE051131A205}" type="presOf" srcId="{A6D27D9B-563E-4B23-AA07-2FD5245494B2}" destId="{74114163-B4E1-492A-B948-61BB1E3023B2}" srcOrd="0" destOrd="0" presId="urn:microsoft.com/office/officeart/2008/layout/HorizontalMultiLevelHierarchy"/>
    <dgm:cxn modelId="{08917AFD-A714-4A5B-AF64-B3A4BA2BBA66}" type="presOf" srcId="{98F641F5-43FC-4A7F-91B1-545C5E7DD563}" destId="{86B6F8FD-94AF-47EE-A573-412109D0A061}" srcOrd="0" destOrd="0" presId="urn:microsoft.com/office/officeart/2008/layout/HorizontalMultiLevelHierarchy"/>
    <dgm:cxn modelId="{674BF87E-8CDE-4466-8418-F0680F6FCFE7}" type="presParOf" srcId="{62AF9A13-65A2-4B89-B474-136A27FEBFF4}" destId="{522EACD8-845C-4505-99D3-C608B1CCECD7}" srcOrd="0" destOrd="0" presId="urn:microsoft.com/office/officeart/2008/layout/HorizontalMultiLevelHierarchy"/>
    <dgm:cxn modelId="{94A2A3E5-1B9D-431B-AACA-FAF2481A9379}" type="presParOf" srcId="{522EACD8-845C-4505-99D3-C608B1CCECD7}" destId="{59935916-D8C6-4C4E-B14F-48A57B6B9F68}" srcOrd="0" destOrd="0" presId="urn:microsoft.com/office/officeart/2008/layout/HorizontalMultiLevelHierarchy"/>
    <dgm:cxn modelId="{72A8C9EA-8BE7-4A22-A443-BDD0209F8ED2}" type="presParOf" srcId="{522EACD8-845C-4505-99D3-C608B1CCECD7}" destId="{CA3EF3A2-1DC4-4BDB-B04F-4D24F2890560}" srcOrd="1" destOrd="0" presId="urn:microsoft.com/office/officeart/2008/layout/HorizontalMultiLevelHierarchy"/>
    <dgm:cxn modelId="{68BF7589-1910-4661-AC29-50CE56B72E2C}" type="presParOf" srcId="{CA3EF3A2-1DC4-4BDB-B04F-4D24F2890560}" destId="{D06C129D-FFB9-48A9-9033-F70ED61AAC72}" srcOrd="0" destOrd="0" presId="urn:microsoft.com/office/officeart/2008/layout/HorizontalMultiLevelHierarchy"/>
    <dgm:cxn modelId="{CE0AD8F4-E8F6-42D5-90F0-61AF12BAFC7D}" type="presParOf" srcId="{D06C129D-FFB9-48A9-9033-F70ED61AAC72}" destId="{6B7C93FC-AC31-42CB-8D37-AAC8C06B8586}" srcOrd="0" destOrd="0" presId="urn:microsoft.com/office/officeart/2008/layout/HorizontalMultiLevelHierarchy"/>
    <dgm:cxn modelId="{1DD6F2E0-975C-4C7A-9F3C-9139E0CD932B}" type="presParOf" srcId="{CA3EF3A2-1DC4-4BDB-B04F-4D24F2890560}" destId="{62C357A9-C3C9-4EEB-907D-E3D082F6DCFE}" srcOrd="1" destOrd="0" presId="urn:microsoft.com/office/officeart/2008/layout/HorizontalMultiLevelHierarchy"/>
    <dgm:cxn modelId="{556FDD79-09D7-4F44-8021-5A8C22C78A89}" type="presParOf" srcId="{62C357A9-C3C9-4EEB-907D-E3D082F6DCFE}" destId="{B73CF9B0-EB3F-4577-8369-54F3E07425DB}" srcOrd="0" destOrd="0" presId="urn:microsoft.com/office/officeart/2008/layout/HorizontalMultiLevelHierarchy"/>
    <dgm:cxn modelId="{B686E056-3EA9-41E4-9211-B295BBFDE71C}" type="presParOf" srcId="{62C357A9-C3C9-4EEB-907D-E3D082F6DCFE}" destId="{6AEF0428-383B-403D-A5CA-DEFA57A41D68}" srcOrd="1" destOrd="0" presId="urn:microsoft.com/office/officeart/2008/layout/HorizontalMultiLevelHierarchy"/>
    <dgm:cxn modelId="{4722D869-54C6-42A5-BA27-85C0879C4B16}" type="presParOf" srcId="{CA3EF3A2-1DC4-4BDB-B04F-4D24F2890560}" destId="{6BE7391D-3772-45C7-BB03-B5B214683C6E}" srcOrd="2" destOrd="0" presId="urn:microsoft.com/office/officeart/2008/layout/HorizontalMultiLevelHierarchy"/>
    <dgm:cxn modelId="{5FFC8F96-FA3D-4BAC-A7F9-177ABFECDD06}" type="presParOf" srcId="{6BE7391D-3772-45C7-BB03-B5B214683C6E}" destId="{35252E8D-499F-40C3-9DF8-944FDD4B4038}" srcOrd="0" destOrd="0" presId="urn:microsoft.com/office/officeart/2008/layout/HorizontalMultiLevelHierarchy"/>
    <dgm:cxn modelId="{3C96CD85-3CD9-45D2-9FAC-7A7CD006D69C}" type="presParOf" srcId="{CA3EF3A2-1DC4-4BDB-B04F-4D24F2890560}" destId="{3F801B38-308E-4676-8B59-C5383BD39DF0}" srcOrd="3" destOrd="0" presId="urn:microsoft.com/office/officeart/2008/layout/HorizontalMultiLevelHierarchy"/>
    <dgm:cxn modelId="{78E5B7A8-72A7-4CC5-A098-8E997007A447}" type="presParOf" srcId="{3F801B38-308E-4676-8B59-C5383BD39DF0}" destId="{57F0B218-B8AE-4220-9430-48E42516228E}" srcOrd="0" destOrd="0" presId="urn:microsoft.com/office/officeart/2008/layout/HorizontalMultiLevelHierarchy"/>
    <dgm:cxn modelId="{57A00D1C-3FEE-4670-93C8-9CB00ADC92C0}" type="presParOf" srcId="{3F801B38-308E-4676-8B59-C5383BD39DF0}" destId="{2FB9D030-40A9-492A-AA53-F0EC50F4389C}" srcOrd="1" destOrd="0" presId="urn:microsoft.com/office/officeart/2008/layout/HorizontalMultiLevelHierarchy"/>
    <dgm:cxn modelId="{E1458E52-F557-4174-9917-76A292FDC4BE}" type="presParOf" srcId="{CA3EF3A2-1DC4-4BDB-B04F-4D24F2890560}" destId="{31B24B2D-92AE-440C-A1A6-5F475784AD35}" srcOrd="4" destOrd="0" presId="urn:microsoft.com/office/officeart/2008/layout/HorizontalMultiLevelHierarchy"/>
    <dgm:cxn modelId="{4E7E23C0-497D-4508-A814-BFD3BB820CB3}" type="presParOf" srcId="{31B24B2D-92AE-440C-A1A6-5F475784AD35}" destId="{CAEB46D4-E49D-409F-B7A0-0E1F95B7EAE8}" srcOrd="0" destOrd="0" presId="urn:microsoft.com/office/officeart/2008/layout/HorizontalMultiLevelHierarchy"/>
    <dgm:cxn modelId="{45B95CC8-E58A-490C-8F18-3C9E8EAB8B3A}" type="presParOf" srcId="{CA3EF3A2-1DC4-4BDB-B04F-4D24F2890560}" destId="{2903C718-9D6E-46DE-B199-F62A164DA655}" srcOrd="5" destOrd="0" presId="urn:microsoft.com/office/officeart/2008/layout/HorizontalMultiLevelHierarchy"/>
    <dgm:cxn modelId="{F10A0546-A7C5-41A5-A17A-982E2415A112}" type="presParOf" srcId="{2903C718-9D6E-46DE-B199-F62A164DA655}" destId="{7273DBFA-A064-4CD0-8B35-089175BB930D}" srcOrd="0" destOrd="0" presId="urn:microsoft.com/office/officeart/2008/layout/HorizontalMultiLevelHierarchy"/>
    <dgm:cxn modelId="{6115D040-E413-4C40-A2D7-44511BFAE1E4}" type="presParOf" srcId="{2903C718-9D6E-46DE-B199-F62A164DA655}" destId="{98C9F45B-CEA0-4652-9DBE-ECC32105B2AC}" srcOrd="1" destOrd="0" presId="urn:microsoft.com/office/officeart/2008/layout/HorizontalMultiLevelHierarchy"/>
    <dgm:cxn modelId="{1AAEF572-ACA1-4340-9C54-01B4C0E1A0B9}" type="presParOf" srcId="{CA3EF3A2-1DC4-4BDB-B04F-4D24F2890560}" destId="{4014ECEF-0888-4009-892D-AB08DF214F2C}" srcOrd="6" destOrd="0" presId="urn:microsoft.com/office/officeart/2008/layout/HorizontalMultiLevelHierarchy"/>
    <dgm:cxn modelId="{8F7009F0-3C37-499A-9DCD-EF3883A1C3E7}" type="presParOf" srcId="{4014ECEF-0888-4009-892D-AB08DF214F2C}" destId="{A41A1603-939C-4827-9FCF-316C0B1C80C5}" srcOrd="0" destOrd="0" presId="urn:microsoft.com/office/officeart/2008/layout/HorizontalMultiLevelHierarchy"/>
    <dgm:cxn modelId="{CBA35821-7883-46FC-B2F2-36BB93B3607F}" type="presParOf" srcId="{CA3EF3A2-1DC4-4BDB-B04F-4D24F2890560}" destId="{7437248C-8024-4AE1-97C7-61D9E3CEE9D1}" srcOrd="7" destOrd="0" presId="urn:microsoft.com/office/officeart/2008/layout/HorizontalMultiLevelHierarchy"/>
    <dgm:cxn modelId="{EC260494-1D37-4E59-B840-46C156BD0037}" type="presParOf" srcId="{7437248C-8024-4AE1-97C7-61D9E3CEE9D1}" destId="{6D7F8648-288A-4A1F-B54A-807646FA6E13}" srcOrd="0" destOrd="0" presId="urn:microsoft.com/office/officeart/2008/layout/HorizontalMultiLevelHierarchy"/>
    <dgm:cxn modelId="{28C72C84-7C1C-41AC-B83A-3108FDDC299C}" type="presParOf" srcId="{7437248C-8024-4AE1-97C7-61D9E3CEE9D1}" destId="{8EA85A96-18C3-432C-8347-38A97D9F76BA}" srcOrd="1" destOrd="0" presId="urn:microsoft.com/office/officeart/2008/layout/HorizontalMultiLevelHierarchy"/>
    <dgm:cxn modelId="{646F0C40-8F1C-4E56-AF61-BC83BB262F12}" type="presParOf" srcId="{CA3EF3A2-1DC4-4BDB-B04F-4D24F2890560}" destId="{E20EDDB1-67FA-4D7D-9539-9F9A64C6DD66}" srcOrd="8" destOrd="0" presId="urn:microsoft.com/office/officeart/2008/layout/HorizontalMultiLevelHierarchy"/>
    <dgm:cxn modelId="{8A8EB2C6-B48D-489D-B8DD-5EABF67D9BE1}" type="presParOf" srcId="{E20EDDB1-67FA-4D7D-9539-9F9A64C6DD66}" destId="{379F408F-4D82-4738-A54E-47C405F251E4}" srcOrd="0" destOrd="0" presId="urn:microsoft.com/office/officeart/2008/layout/HorizontalMultiLevelHierarchy"/>
    <dgm:cxn modelId="{BE7A3239-C444-48E8-8EA9-68E364E1A27E}" type="presParOf" srcId="{CA3EF3A2-1DC4-4BDB-B04F-4D24F2890560}" destId="{02EA5F23-ACB4-460F-A1D6-28C5813F94CA}" srcOrd="9" destOrd="0" presId="urn:microsoft.com/office/officeart/2008/layout/HorizontalMultiLevelHierarchy"/>
    <dgm:cxn modelId="{15C09A17-7D4A-454E-8AFC-D73B23C6BEE7}" type="presParOf" srcId="{02EA5F23-ACB4-460F-A1D6-28C5813F94CA}" destId="{42D61C59-8415-4E78-A2CC-696EF3213CB7}" srcOrd="0" destOrd="0" presId="urn:microsoft.com/office/officeart/2008/layout/HorizontalMultiLevelHierarchy"/>
    <dgm:cxn modelId="{23836081-D33E-43EB-9CA2-58FED0D22662}" type="presParOf" srcId="{02EA5F23-ACB4-460F-A1D6-28C5813F94CA}" destId="{4D5A1A64-052A-4B82-B438-1CE50E7B9DDD}" srcOrd="1" destOrd="0" presId="urn:microsoft.com/office/officeart/2008/layout/HorizontalMultiLevelHierarchy"/>
    <dgm:cxn modelId="{7881A076-F630-48BA-B36C-D73F70893770}" type="presParOf" srcId="{CA3EF3A2-1DC4-4BDB-B04F-4D24F2890560}" destId="{4BAC4599-5689-437F-90F2-D586D824B66C}" srcOrd="10" destOrd="0" presId="urn:microsoft.com/office/officeart/2008/layout/HorizontalMultiLevelHierarchy"/>
    <dgm:cxn modelId="{16BAA4DD-A7E8-42A1-B851-702AEE18EFBC}" type="presParOf" srcId="{4BAC4599-5689-437F-90F2-D586D824B66C}" destId="{306D64F2-4C84-48E1-A409-2866D8738324}" srcOrd="0" destOrd="0" presId="urn:microsoft.com/office/officeart/2008/layout/HorizontalMultiLevelHierarchy"/>
    <dgm:cxn modelId="{3191AEEB-0282-4AF3-853E-15A296C6F169}" type="presParOf" srcId="{CA3EF3A2-1DC4-4BDB-B04F-4D24F2890560}" destId="{F95CDC0B-1276-4756-985D-A337D52ECEA8}" srcOrd="11" destOrd="0" presId="urn:microsoft.com/office/officeart/2008/layout/HorizontalMultiLevelHierarchy"/>
    <dgm:cxn modelId="{EF95FB5A-EDB1-41D3-ABA6-C4439CB02F54}" type="presParOf" srcId="{F95CDC0B-1276-4756-985D-A337D52ECEA8}" destId="{86B6F8FD-94AF-47EE-A573-412109D0A061}" srcOrd="0" destOrd="0" presId="urn:microsoft.com/office/officeart/2008/layout/HorizontalMultiLevelHierarchy"/>
    <dgm:cxn modelId="{AADA98D9-7720-42FA-9AE9-D85DF7968CE1}" type="presParOf" srcId="{F95CDC0B-1276-4756-985D-A337D52ECEA8}" destId="{3E0D6E4B-09BF-4222-8C28-376A9B26B17A}" srcOrd="1" destOrd="0" presId="urn:microsoft.com/office/officeart/2008/layout/HorizontalMultiLevelHierarchy"/>
    <dgm:cxn modelId="{B526D2F8-60EF-4BE9-ABA2-7F1399755E6D}" type="presParOf" srcId="{CA3EF3A2-1DC4-4BDB-B04F-4D24F2890560}" destId="{74114163-B4E1-492A-B948-61BB1E3023B2}" srcOrd="12" destOrd="0" presId="urn:microsoft.com/office/officeart/2008/layout/HorizontalMultiLevelHierarchy"/>
    <dgm:cxn modelId="{092BABCE-0E6F-4864-986A-A440E22C7677}" type="presParOf" srcId="{74114163-B4E1-492A-B948-61BB1E3023B2}" destId="{7C7E430D-68D7-4EDE-AC27-89BFBE44E6D7}" srcOrd="0" destOrd="0" presId="urn:microsoft.com/office/officeart/2008/layout/HorizontalMultiLevelHierarchy"/>
    <dgm:cxn modelId="{6C7463CA-747D-428E-9A3C-31C733FD6C78}" type="presParOf" srcId="{CA3EF3A2-1DC4-4BDB-B04F-4D24F2890560}" destId="{73B4E290-2265-4E2D-9A08-6E318366BF85}" srcOrd="13" destOrd="0" presId="urn:microsoft.com/office/officeart/2008/layout/HorizontalMultiLevelHierarchy"/>
    <dgm:cxn modelId="{CD8FAD67-82E0-4782-A75A-CAEF023B99DC}" type="presParOf" srcId="{73B4E290-2265-4E2D-9A08-6E318366BF85}" destId="{0060CFB8-2A8A-4A1B-B7AA-F0317BA7B739}" srcOrd="0" destOrd="0" presId="urn:microsoft.com/office/officeart/2008/layout/HorizontalMultiLevelHierarchy"/>
    <dgm:cxn modelId="{5C9CAC26-7870-486C-AF79-2E2D1F66F48F}" type="presParOf" srcId="{73B4E290-2265-4E2D-9A08-6E318366BF85}" destId="{456D3CD5-F779-47AD-9A81-6FD6FE9F5B2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14163-B4E1-492A-B948-61BB1E3023B2}">
      <dsp:nvSpPr>
        <dsp:cNvPr id="0" name=""/>
        <dsp:cNvSpPr/>
      </dsp:nvSpPr>
      <dsp:spPr>
        <a:xfrm>
          <a:off x="689569" y="2836924"/>
          <a:ext cx="398784" cy="2279639"/>
        </a:xfrm>
        <a:custGeom>
          <a:avLst/>
          <a:gdLst/>
          <a:ahLst/>
          <a:cxnLst/>
          <a:rect l="0" t="0" r="0" b="0"/>
          <a:pathLst>
            <a:path>
              <a:moveTo>
                <a:pt x="0" y="0"/>
              </a:moveTo>
              <a:lnTo>
                <a:pt x="199392" y="0"/>
              </a:lnTo>
              <a:lnTo>
                <a:pt x="199392" y="2279639"/>
              </a:lnTo>
              <a:lnTo>
                <a:pt x="398784" y="2279639"/>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31105" y="3918887"/>
        <a:ext cx="115712" cy="115712"/>
      </dsp:txXfrm>
    </dsp:sp>
    <dsp:sp modelId="{4BAC4599-5689-437F-90F2-D586D824B66C}">
      <dsp:nvSpPr>
        <dsp:cNvPr id="0" name=""/>
        <dsp:cNvSpPr/>
      </dsp:nvSpPr>
      <dsp:spPr>
        <a:xfrm>
          <a:off x="689569" y="2836924"/>
          <a:ext cx="398784" cy="1519759"/>
        </a:xfrm>
        <a:custGeom>
          <a:avLst/>
          <a:gdLst/>
          <a:ahLst/>
          <a:cxnLst/>
          <a:rect l="0" t="0" r="0" b="0"/>
          <a:pathLst>
            <a:path>
              <a:moveTo>
                <a:pt x="0" y="0"/>
              </a:moveTo>
              <a:lnTo>
                <a:pt x="199392" y="0"/>
              </a:lnTo>
              <a:lnTo>
                <a:pt x="199392" y="1519759"/>
              </a:lnTo>
              <a:lnTo>
                <a:pt x="398784" y="1519759"/>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49681" y="3557524"/>
        <a:ext cx="78560" cy="78560"/>
      </dsp:txXfrm>
    </dsp:sp>
    <dsp:sp modelId="{E20EDDB1-67FA-4D7D-9539-9F9A64C6DD66}">
      <dsp:nvSpPr>
        <dsp:cNvPr id="0" name=""/>
        <dsp:cNvSpPr/>
      </dsp:nvSpPr>
      <dsp:spPr>
        <a:xfrm>
          <a:off x="689569" y="2836924"/>
          <a:ext cx="398784" cy="759879"/>
        </a:xfrm>
        <a:custGeom>
          <a:avLst/>
          <a:gdLst/>
          <a:ahLst/>
          <a:cxnLst/>
          <a:rect l="0" t="0" r="0" b="0"/>
          <a:pathLst>
            <a:path>
              <a:moveTo>
                <a:pt x="0" y="0"/>
              </a:moveTo>
              <a:lnTo>
                <a:pt x="199392" y="0"/>
              </a:lnTo>
              <a:lnTo>
                <a:pt x="199392" y="759879"/>
              </a:lnTo>
              <a:lnTo>
                <a:pt x="398784" y="759879"/>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67507" y="3195410"/>
        <a:ext cx="42908" cy="42908"/>
      </dsp:txXfrm>
    </dsp:sp>
    <dsp:sp modelId="{4014ECEF-0888-4009-892D-AB08DF214F2C}">
      <dsp:nvSpPr>
        <dsp:cNvPr id="0" name=""/>
        <dsp:cNvSpPr/>
      </dsp:nvSpPr>
      <dsp:spPr>
        <a:xfrm>
          <a:off x="689569" y="2791204"/>
          <a:ext cx="398784" cy="91440"/>
        </a:xfrm>
        <a:custGeom>
          <a:avLst/>
          <a:gdLst/>
          <a:ahLst/>
          <a:cxnLst/>
          <a:rect l="0" t="0" r="0" b="0"/>
          <a:pathLst>
            <a:path>
              <a:moveTo>
                <a:pt x="0" y="45720"/>
              </a:moveTo>
              <a:lnTo>
                <a:pt x="398784" y="4572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78992" y="2826954"/>
        <a:ext cx="19939" cy="19939"/>
      </dsp:txXfrm>
    </dsp:sp>
    <dsp:sp modelId="{31B24B2D-92AE-440C-A1A6-5F475784AD35}">
      <dsp:nvSpPr>
        <dsp:cNvPr id="0" name=""/>
        <dsp:cNvSpPr/>
      </dsp:nvSpPr>
      <dsp:spPr>
        <a:xfrm>
          <a:off x="689569" y="2077044"/>
          <a:ext cx="398784" cy="759879"/>
        </a:xfrm>
        <a:custGeom>
          <a:avLst/>
          <a:gdLst/>
          <a:ahLst/>
          <a:cxnLst/>
          <a:rect l="0" t="0" r="0" b="0"/>
          <a:pathLst>
            <a:path>
              <a:moveTo>
                <a:pt x="0" y="759879"/>
              </a:moveTo>
              <a:lnTo>
                <a:pt x="199392" y="759879"/>
              </a:lnTo>
              <a:lnTo>
                <a:pt x="199392" y="0"/>
              </a:lnTo>
              <a:lnTo>
                <a:pt x="398784"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67507" y="2435530"/>
        <a:ext cx="42908" cy="42908"/>
      </dsp:txXfrm>
    </dsp:sp>
    <dsp:sp modelId="{6BE7391D-3772-45C7-BB03-B5B214683C6E}">
      <dsp:nvSpPr>
        <dsp:cNvPr id="0" name=""/>
        <dsp:cNvSpPr/>
      </dsp:nvSpPr>
      <dsp:spPr>
        <a:xfrm>
          <a:off x="689569" y="1317164"/>
          <a:ext cx="398784" cy="1519759"/>
        </a:xfrm>
        <a:custGeom>
          <a:avLst/>
          <a:gdLst/>
          <a:ahLst/>
          <a:cxnLst/>
          <a:rect l="0" t="0" r="0" b="0"/>
          <a:pathLst>
            <a:path>
              <a:moveTo>
                <a:pt x="0" y="1519759"/>
              </a:moveTo>
              <a:lnTo>
                <a:pt x="199392" y="1519759"/>
              </a:lnTo>
              <a:lnTo>
                <a:pt x="199392" y="0"/>
              </a:lnTo>
              <a:lnTo>
                <a:pt x="398784"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49681" y="2037764"/>
        <a:ext cx="78560" cy="78560"/>
      </dsp:txXfrm>
    </dsp:sp>
    <dsp:sp modelId="{D06C129D-FFB9-48A9-9033-F70ED61AAC72}">
      <dsp:nvSpPr>
        <dsp:cNvPr id="0" name=""/>
        <dsp:cNvSpPr/>
      </dsp:nvSpPr>
      <dsp:spPr>
        <a:xfrm>
          <a:off x="689569" y="557284"/>
          <a:ext cx="398784" cy="2279639"/>
        </a:xfrm>
        <a:custGeom>
          <a:avLst/>
          <a:gdLst/>
          <a:ahLst/>
          <a:cxnLst/>
          <a:rect l="0" t="0" r="0" b="0"/>
          <a:pathLst>
            <a:path>
              <a:moveTo>
                <a:pt x="0" y="2279639"/>
              </a:moveTo>
              <a:lnTo>
                <a:pt x="199392" y="2279639"/>
              </a:lnTo>
              <a:lnTo>
                <a:pt x="199392" y="0"/>
              </a:lnTo>
              <a:lnTo>
                <a:pt x="398784"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31105" y="1639248"/>
        <a:ext cx="115712" cy="115712"/>
      </dsp:txXfrm>
    </dsp:sp>
    <dsp:sp modelId="{59935916-D8C6-4C4E-B14F-48A57B6B9F68}">
      <dsp:nvSpPr>
        <dsp:cNvPr id="0" name=""/>
        <dsp:cNvSpPr/>
      </dsp:nvSpPr>
      <dsp:spPr>
        <a:xfrm rot="16200000">
          <a:off x="-1973807" y="2493692"/>
          <a:ext cx="4640290" cy="686463"/>
        </a:xfrm>
        <a:prstGeom prst="rect">
          <a:avLst/>
        </a:prstGeom>
        <a:solidFill>
          <a:schemeClr val="tx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Commissioner’s Office</a:t>
          </a:r>
          <a:endParaRPr lang="en-US" sz="2000" i="1" kern="1200" dirty="0">
            <a:solidFill>
              <a:schemeClr val="bg1"/>
            </a:solidFill>
          </a:endParaRPr>
        </a:p>
      </dsp:txBody>
      <dsp:txXfrm>
        <a:off x="-1973807" y="2493692"/>
        <a:ext cx="4640290" cy="686463"/>
      </dsp:txXfrm>
    </dsp:sp>
    <dsp:sp modelId="{B73CF9B0-EB3F-4577-8369-54F3E07425DB}">
      <dsp:nvSpPr>
        <dsp:cNvPr id="0" name=""/>
        <dsp:cNvSpPr/>
      </dsp:nvSpPr>
      <dsp:spPr>
        <a:xfrm>
          <a:off x="1088354" y="253332"/>
          <a:ext cx="3652630" cy="607903"/>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Maternal and Child Health</a:t>
          </a:r>
          <a:endParaRPr lang="en-US" sz="2000" kern="1200" dirty="0">
            <a:solidFill>
              <a:schemeClr val="bg1"/>
            </a:solidFill>
          </a:endParaRPr>
        </a:p>
      </dsp:txBody>
      <dsp:txXfrm>
        <a:off x="1088354" y="253332"/>
        <a:ext cx="3652630" cy="607903"/>
      </dsp:txXfrm>
    </dsp:sp>
    <dsp:sp modelId="{57F0B218-B8AE-4220-9430-48E42516228E}">
      <dsp:nvSpPr>
        <dsp:cNvPr id="0" name=""/>
        <dsp:cNvSpPr/>
      </dsp:nvSpPr>
      <dsp:spPr>
        <a:xfrm>
          <a:off x="1088354" y="1013212"/>
          <a:ext cx="3652630" cy="607903"/>
        </a:xfrm>
        <a:prstGeom prst="rect">
          <a:avLst/>
        </a:prstGeom>
        <a:solidFill>
          <a:schemeClr val="accent6"/>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Women’s Health</a:t>
          </a:r>
          <a:endParaRPr lang="en-US" sz="2000" kern="1200" dirty="0">
            <a:solidFill>
              <a:schemeClr val="bg1"/>
            </a:solidFill>
          </a:endParaRPr>
        </a:p>
      </dsp:txBody>
      <dsp:txXfrm>
        <a:off x="1088354" y="1013212"/>
        <a:ext cx="3652630" cy="607903"/>
      </dsp:txXfrm>
    </dsp:sp>
    <dsp:sp modelId="{7273DBFA-A064-4CD0-8B35-089175BB930D}">
      <dsp:nvSpPr>
        <dsp:cNvPr id="0" name=""/>
        <dsp:cNvSpPr/>
      </dsp:nvSpPr>
      <dsp:spPr>
        <a:xfrm>
          <a:off x="1088354" y="1773092"/>
          <a:ext cx="3652630" cy="607903"/>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Prevention and Quality Improvement</a:t>
          </a:r>
          <a:endParaRPr lang="en-US" sz="2000" kern="1200" dirty="0">
            <a:solidFill>
              <a:schemeClr val="bg1"/>
            </a:solidFill>
          </a:endParaRPr>
        </a:p>
      </dsp:txBody>
      <dsp:txXfrm>
        <a:off x="1088354" y="1773092"/>
        <a:ext cx="3652630" cy="607903"/>
      </dsp:txXfrm>
    </dsp:sp>
    <dsp:sp modelId="{6D7F8648-288A-4A1F-B54A-807646FA6E13}">
      <dsp:nvSpPr>
        <dsp:cNvPr id="0" name=""/>
        <dsp:cNvSpPr/>
      </dsp:nvSpPr>
      <dsp:spPr>
        <a:xfrm>
          <a:off x="1088354" y="2532972"/>
          <a:ext cx="3652630" cy="607903"/>
        </a:xfrm>
        <a:prstGeom prst="rect">
          <a:avLst/>
        </a:prstGeom>
        <a:solidFill>
          <a:schemeClr val="accent3"/>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Epidemiology and Health Planning</a:t>
          </a:r>
        </a:p>
      </dsp:txBody>
      <dsp:txXfrm>
        <a:off x="1088354" y="2532972"/>
        <a:ext cx="3652630" cy="607903"/>
      </dsp:txXfrm>
    </dsp:sp>
    <dsp:sp modelId="{42D61C59-8415-4E78-A2CC-696EF3213CB7}">
      <dsp:nvSpPr>
        <dsp:cNvPr id="0" name=""/>
        <dsp:cNvSpPr/>
      </dsp:nvSpPr>
      <dsp:spPr>
        <a:xfrm>
          <a:off x="1088354" y="3292852"/>
          <a:ext cx="3652630" cy="607903"/>
        </a:xfrm>
        <a:prstGeom prst="rect">
          <a:avLst/>
        </a:prstGeom>
        <a:solidFill>
          <a:schemeClr val="accent4"/>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Public Health Protection and Safety</a:t>
          </a:r>
          <a:endParaRPr lang="en-US" sz="2000" kern="1200" dirty="0">
            <a:solidFill>
              <a:schemeClr val="bg1"/>
            </a:solidFill>
          </a:endParaRPr>
        </a:p>
      </dsp:txBody>
      <dsp:txXfrm>
        <a:off x="1088354" y="3292852"/>
        <a:ext cx="3652630" cy="607903"/>
      </dsp:txXfrm>
    </dsp:sp>
    <dsp:sp modelId="{86B6F8FD-94AF-47EE-A573-412109D0A061}">
      <dsp:nvSpPr>
        <dsp:cNvPr id="0" name=""/>
        <dsp:cNvSpPr/>
      </dsp:nvSpPr>
      <dsp:spPr>
        <a:xfrm>
          <a:off x="1088354" y="4052732"/>
          <a:ext cx="3652630" cy="607903"/>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Laboratory Services</a:t>
          </a:r>
          <a:endParaRPr lang="en-US" sz="2000" kern="1200" dirty="0">
            <a:solidFill>
              <a:schemeClr val="bg1"/>
            </a:solidFill>
          </a:endParaRPr>
        </a:p>
      </dsp:txBody>
      <dsp:txXfrm>
        <a:off x="1088354" y="4052732"/>
        <a:ext cx="3652630" cy="607903"/>
      </dsp:txXfrm>
    </dsp:sp>
    <dsp:sp modelId="{0060CFB8-2A8A-4A1B-B7AA-F0317BA7B739}">
      <dsp:nvSpPr>
        <dsp:cNvPr id="0" name=""/>
        <dsp:cNvSpPr/>
      </dsp:nvSpPr>
      <dsp:spPr>
        <a:xfrm>
          <a:off x="1088354" y="4812612"/>
          <a:ext cx="3652630" cy="607903"/>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Administration and Financial Management</a:t>
          </a:r>
        </a:p>
      </dsp:txBody>
      <dsp:txXfrm>
        <a:off x="1088354" y="4812612"/>
        <a:ext cx="3652630" cy="6079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14163-B4E1-492A-B948-61BB1E3023B2}">
      <dsp:nvSpPr>
        <dsp:cNvPr id="0" name=""/>
        <dsp:cNvSpPr/>
      </dsp:nvSpPr>
      <dsp:spPr>
        <a:xfrm>
          <a:off x="689569" y="2836924"/>
          <a:ext cx="398784" cy="2279639"/>
        </a:xfrm>
        <a:custGeom>
          <a:avLst/>
          <a:gdLst/>
          <a:ahLst/>
          <a:cxnLst/>
          <a:rect l="0" t="0" r="0" b="0"/>
          <a:pathLst>
            <a:path>
              <a:moveTo>
                <a:pt x="0" y="0"/>
              </a:moveTo>
              <a:lnTo>
                <a:pt x="199392" y="0"/>
              </a:lnTo>
              <a:lnTo>
                <a:pt x="199392" y="2279639"/>
              </a:lnTo>
              <a:lnTo>
                <a:pt x="398784" y="2279639"/>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31105" y="3918887"/>
        <a:ext cx="115712" cy="115712"/>
      </dsp:txXfrm>
    </dsp:sp>
    <dsp:sp modelId="{4BAC4599-5689-437F-90F2-D586D824B66C}">
      <dsp:nvSpPr>
        <dsp:cNvPr id="0" name=""/>
        <dsp:cNvSpPr/>
      </dsp:nvSpPr>
      <dsp:spPr>
        <a:xfrm>
          <a:off x="689569" y="2836924"/>
          <a:ext cx="398784" cy="1519759"/>
        </a:xfrm>
        <a:custGeom>
          <a:avLst/>
          <a:gdLst/>
          <a:ahLst/>
          <a:cxnLst/>
          <a:rect l="0" t="0" r="0" b="0"/>
          <a:pathLst>
            <a:path>
              <a:moveTo>
                <a:pt x="0" y="0"/>
              </a:moveTo>
              <a:lnTo>
                <a:pt x="199392" y="0"/>
              </a:lnTo>
              <a:lnTo>
                <a:pt x="199392" y="1519759"/>
              </a:lnTo>
              <a:lnTo>
                <a:pt x="398784" y="1519759"/>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49681" y="3557524"/>
        <a:ext cx="78560" cy="78560"/>
      </dsp:txXfrm>
    </dsp:sp>
    <dsp:sp modelId="{E20EDDB1-67FA-4D7D-9539-9F9A64C6DD66}">
      <dsp:nvSpPr>
        <dsp:cNvPr id="0" name=""/>
        <dsp:cNvSpPr/>
      </dsp:nvSpPr>
      <dsp:spPr>
        <a:xfrm>
          <a:off x="689569" y="2836924"/>
          <a:ext cx="398784" cy="759879"/>
        </a:xfrm>
        <a:custGeom>
          <a:avLst/>
          <a:gdLst/>
          <a:ahLst/>
          <a:cxnLst/>
          <a:rect l="0" t="0" r="0" b="0"/>
          <a:pathLst>
            <a:path>
              <a:moveTo>
                <a:pt x="0" y="0"/>
              </a:moveTo>
              <a:lnTo>
                <a:pt x="199392" y="0"/>
              </a:lnTo>
              <a:lnTo>
                <a:pt x="199392" y="759879"/>
              </a:lnTo>
              <a:lnTo>
                <a:pt x="398784" y="759879"/>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67507" y="3195410"/>
        <a:ext cx="42908" cy="42908"/>
      </dsp:txXfrm>
    </dsp:sp>
    <dsp:sp modelId="{4014ECEF-0888-4009-892D-AB08DF214F2C}">
      <dsp:nvSpPr>
        <dsp:cNvPr id="0" name=""/>
        <dsp:cNvSpPr/>
      </dsp:nvSpPr>
      <dsp:spPr>
        <a:xfrm>
          <a:off x="689569" y="2791204"/>
          <a:ext cx="398784" cy="91440"/>
        </a:xfrm>
        <a:custGeom>
          <a:avLst/>
          <a:gdLst/>
          <a:ahLst/>
          <a:cxnLst/>
          <a:rect l="0" t="0" r="0" b="0"/>
          <a:pathLst>
            <a:path>
              <a:moveTo>
                <a:pt x="0" y="45720"/>
              </a:moveTo>
              <a:lnTo>
                <a:pt x="398784" y="4572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78992" y="2826954"/>
        <a:ext cx="19939" cy="19939"/>
      </dsp:txXfrm>
    </dsp:sp>
    <dsp:sp modelId="{31B24B2D-92AE-440C-A1A6-5F475784AD35}">
      <dsp:nvSpPr>
        <dsp:cNvPr id="0" name=""/>
        <dsp:cNvSpPr/>
      </dsp:nvSpPr>
      <dsp:spPr>
        <a:xfrm>
          <a:off x="689569" y="2077044"/>
          <a:ext cx="398784" cy="759879"/>
        </a:xfrm>
        <a:custGeom>
          <a:avLst/>
          <a:gdLst/>
          <a:ahLst/>
          <a:cxnLst/>
          <a:rect l="0" t="0" r="0" b="0"/>
          <a:pathLst>
            <a:path>
              <a:moveTo>
                <a:pt x="0" y="759879"/>
              </a:moveTo>
              <a:lnTo>
                <a:pt x="199392" y="759879"/>
              </a:lnTo>
              <a:lnTo>
                <a:pt x="199392" y="0"/>
              </a:lnTo>
              <a:lnTo>
                <a:pt x="398784"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67507" y="2435530"/>
        <a:ext cx="42908" cy="42908"/>
      </dsp:txXfrm>
    </dsp:sp>
    <dsp:sp modelId="{6BE7391D-3772-45C7-BB03-B5B214683C6E}">
      <dsp:nvSpPr>
        <dsp:cNvPr id="0" name=""/>
        <dsp:cNvSpPr/>
      </dsp:nvSpPr>
      <dsp:spPr>
        <a:xfrm>
          <a:off x="689569" y="1317164"/>
          <a:ext cx="398784" cy="1519759"/>
        </a:xfrm>
        <a:custGeom>
          <a:avLst/>
          <a:gdLst/>
          <a:ahLst/>
          <a:cxnLst/>
          <a:rect l="0" t="0" r="0" b="0"/>
          <a:pathLst>
            <a:path>
              <a:moveTo>
                <a:pt x="0" y="1519759"/>
              </a:moveTo>
              <a:lnTo>
                <a:pt x="199392" y="1519759"/>
              </a:lnTo>
              <a:lnTo>
                <a:pt x="199392" y="0"/>
              </a:lnTo>
              <a:lnTo>
                <a:pt x="398784"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49681" y="2037764"/>
        <a:ext cx="78560" cy="78560"/>
      </dsp:txXfrm>
    </dsp:sp>
    <dsp:sp modelId="{D06C129D-FFB9-48A9-9033-F70ED61AAC72}">
      <dsp:nvSpPr>
        <dsp:cNvPr id="0" name=""/>
        <dsp:cNvSpPr/>
      </dsp:nvSpPr>
      <dsp:spPr>
        <a:xfrm>
          <a:off x="689569" y="557284"/>
          <a:ext cx="398784" cy="2279639"/>
        </a:xfrm>
        <a:custGeom>
          <a:avLst/>
          <a:gdLst/>
          <a:ahLst/>
          <a:cxnLst/>
          <a:rect l="0" t="0" r="0" b="0"/>
          <a:pathLst>
            <a:path>
              <a:moveTo>
                <a:pt x="0" y="2279639"/>
              </a:moveTo>
              <a:lnTo>
                <a:pt x="199392" y="2279639"/>
              </a:lnTo>
              <a:lnTo>
                <a:pt x="199392" y="0"/>
              </a:lnTo>
              <a:lnTo>
                <a:pt x="398784"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31105" y="1639248"/>
        <a:ext cx="115712" cy="115712"/>
      </dsp:txXfrm>
    </dsp:sp>
    <dsp:sp modelId="{59935916-D8C6-4C4E-B14F-48A57B6B9F68}">
      <dsp:nvSpPr>
        <dsp:cNvPr id="0" name=""/>
        <dsp:cNvSpPr/>
      </dsp:nvSpPr>
      <dsp:spPr>
        <a:xfrm rot="16200000">
          <a:off x="-1973807" y="2493692"/>
          <a:ext cx="4640290" cy="686463"/>
        </a:xfrm>
        <a:prstGeom prst="rect">
          <a:avLst/>
        </a:prstGeom>
        <a:solidFill>
          <a:schemeClr val="tx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Commissioner’s Office</a:t>
          </a:r>
          <a:endParaRPr lang="en-US" sz="2000" i="1" kern="1200" dirty="0">
            <a:solidFill>
              <a:schemeClr val="bg1"/>
            </a:solidFill>
          </a:endParaRPr>
        </a:p>
      </dsp:txBody>
      <dsp:txXfrm>
        <a:off x="-1973807" y="2493692"/>
        <a:ext cx="4640290" cy="686463"/>
      </dsp:txXfrm>
    </dsp:sp>
    <dsp:sp modelId="{B73CF9B0-EB3F-4577-8369-54F3E07425DB}">
      <dsp:nvSpPr>
        <dsp:cNvPr id="0" name=""/>
        <dsp:cNvSpPr/>
      </dsp:nvSpPr>
      <dsp:spPr>
        <a:xfrm>
          <a:off x="1088354" y="253332"/>
          <a:ext cx="3652630" cy="607903"/>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Maternal and Child Health</a:t>
          </a:r>
          <a:endParaRPr lang="en-US" sz="2000" kern="1200" dirty="0">
            <a:solidFill>
              <a:schemeClr val="bg1"/>
            </a:solidFill>
          </a:endParaRPr>
        </a:p>
      </dsp:txBody>
      <dsp:txXfrm>
        <a:off x="1088354" y="253332"/>
        <a:ext cx="3652630" cy="607903"/>
      </dsp:txXfrm>
    </dsp:sp>
    <dsp:sp modelId="{57F0B218-B8AE-4220-9430-48E42516228E}">
      <dsp:nvSpPr>
        <dsp:cNvPr id="0" name=""/>
        <dsp:cNvSpPr/>
      </dsp:nvSpPr>
      <dsp:spPr>
        <a:xfrm>
          <a:off x="1088354" y="1013212"/>
          <a:ext cx="3652630" cy="607903"/>
        </a:xfrm>
        <a:prstGeom prst="rect">
          <a:avLst/>
        </a:prstGeom>
        <a:solidFill>
          <a:schemeClr val="accent6"/>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Women’s Health</a:t>
          </a:r>
          <a:endParaRPr lang="en-US" sz="2000" kern="1200" dirty="0">
            <a:solidFill>
              <a:schemeClr val="bg1"/>
            </a:solidFill>
          </a:endParaRPr>
        </a:p>
      </dsp:txBody>
      <dsp:txXfrm>
        <a:off x="1088354" y="1013212"/>
        <a:ext cx="3652630" cy="607903"/>
      </dsp:txXfrm>
    </dsp:sp>
    <dsp:sp modelId="{7273DBFA-A064-4CD0-8B35-089175BB930D}">
      <dsp:nvSpPr>
        <dsp:cNvPr id="0" name=""/>
        <dsp:cNvSpPr/>
      </dsp:nvSpPr>
      <dsp:spPr>
        <a:xfrm>
          <a:off x="1088354" y="1773092"/>
          <a:ext cx="3652630" cy="607903"/>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Prevention and Quality Improvement</a:t>
          </a:r>
          <a:endParaRPr lang="en-US" sz="2000" kern="1200" dirty="0">
            <a:solidFill>
              <a:schemeClr val="bg1"/>
            </a:solidFill>
          </a:endParaRPr>
        </a:p>
      </dsp:txBody>
      <dsp:txXfrm>
        <a:off x="1088354" y="1773092"/>
        <a:ext cx="3652630" cy="607903"/>
      </dsp:txXfrm>
    </dsp:sp>
    <dsp:sp modelId="{6D7F8648-288A-4A1F-B54A-807646FA6E13}">
      <dsp:nvSpPr>
        <dsp:cNvPr id="0" name=""/>
        <dsp:cNvSpPr/>
      </dsp:nvSpPr>
      <dsp:spPr>
        <a:xfrm>
          <a:off x="1088354" y="2532972"/>
          <a:ext cx="3652630" cy="607903"/>
        </a:xfrm>
        <a:prstGeom prst="rect">
          <a:avLst/>
        </a:prstGeom>
        <a:solidFill>
          <a:schemeClr val="accent3"/>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Epidemiology and Health Planning</a:t>
          </a:r>
        </a:p>
      </dsp:txBody>
      <dsp:txXfrm>
        <a:off x="1088354" y="2532972"/>
        <a:ext cx="3652630" cy="607903"/>
      </dsp:txXfrm>
    </dsp:sp>
    <dsp:sp modelId="{42D61C59-8415-4E78-A2CC-696EF3213CB7}">
      <dsp:nvSpPr>
        <dsp:cNvPr id="0" name=""/>
        <dsp:cNvSpPr/>
      </dsp:nvSpPr>
      <dsp:spPr>
        <a:xfrm>
          <a:off x="1088354" y="3292852"/>
          <a:ext cx="3652630" cy="607903"/>
        </a:xfrm>
        <a:prstGeom prst="rect">
          <a:avLst/>
        </a:prstGeom>
        <a:solidFill>
          <a:schemeClr val="accent4"/>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Public Health Protection and Safety</a:t>
          </a:r>
          <a:endParaRPr lang="en-US" sz="2000" kern="1200" dirty="0">
            <a:solidFill>
              <a:schemeClr val="bg1"/>
            </a:solidFill>
          </a:endParaRPr>
        </a:p>
      </dsp:txBody>
      <dsp:txXfrm>
        <a:off x="1088354" y="3292852"/>
        <a:ext cx="3652630" cy="607903"/>
      </dsp:txXfrm>
    </dsp:sp>
    <dsp:sp modelId="{86B6F8FD-94AF-47EE-A573-412109D0A061}">
      <dsp:nvSpPr>
        <dsp:cNvPr id="0" name=""/>
        <dsp:cNvSpPr/>
      </dsp:nvSpPr>
      <dsp:spPr>
        <a:xfrm>
          <a:off x="1088354" y="4052732"/>
          <a:ext cx="3652630" cy="607903"/>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rPr>
            <a:t>Laboratory Services</a:t>
          </a:r>
          <a:endParaRPr lang="en-US" sz="2000" kern="1200" dirty="0">
            <a:solidFill>
              <a:schemeClr val="bg1"/>
            </a:solidFill>
          </a:endParaRPr>
        </a:p>
      </dsp:txBody>
      <dsp:txXfrm>
        <a:off x="1088354" y="4052732"/>
        <a:ext cx="3652630" cy="607903"/>
      </dsp:txXfrm>
    </dsp:sp>
    <dsp:sp modelId="{0060CFB8-2A8A-4A1B-B7AA-F0317BA7B739}">
      <dsp:nvSpPr>
        <dsp:cNvPr id="0" name=""/>
        <dsp:cNvSpPr/>
      </dsp:nvSpPr>
      <dsp:spPr>
        <a:xfrm>
          <a:off x="1088354" y="4812612"/>
          <a:ext cx="3652630" cy="607903"/>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Administration and Financial Management</a:t>
          </a:r>
        </a:p>
      </dsp:txBody>
      <dsp:txXfrm>
        <a:off x="1088354" y="4812612"/>
        <a:ext cx="3652630" cy="607903"/>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hdr" sz="quarter"/>
          </p:nvPr>
        </p:nvSpPr>
        <p:spPr bwMode="auto">
          <a:xfrm>
            <a:off x="0" y="0"/>
            <a:ext cx="3043343" cy="465774"/>
          </a:xfrm>
          <a:prstGeom prst="rect">
            <a:avLst/>
          </a:prstGeom>
          <a:noFill/>
          <a:ln w="9525">
            <a:noFill/>
            <a:miter lim="800000"/>
            <a:headEnd/>
            <a:tailEnd/>
          </a:ln>
          <a:effectLst/>
        </p:spPr>
        <p:txBody>
          <a:bodyPr vert="horz" wrap="square" lIns="92576" tIns="46288" rIns="92576" bIns="46288" numCol="1" anchor="t" anchorCtr="0" compatLnSpc="1">
            <a:prstTxWarp prst="textNoShape">
              <a:avLst/>
            </a:prstTxWarp>
          </a:bodyPr>
          <a:lstStyle>
            <a:lvl1pPr algn="l" eaLnBrk="0" hangingPunct="0">
              <a:defRPr sz="1200">
                <a:latin typeface="Arial" charset="0"/>
                <a:cs typeface="+mn-cs"/>
              </a:defRPr>
            </a:lvl1pPr>
          </a:lstStyle>
          <a:p>
            <a:pPr>
              <a:defRPr/>
            </a:pPr>
            <a:endParaRPr lang="en-US" dirty="0"/>
          </a:p>
        </p:txBody>
      </p:sp>
      <p:sp>
        <p:nvSpPr>
          <p:cNvPr id="166915" name="Rectangle 3"/>
          <p:cNvSpPr>
            <a:spLocks noGrp="1" noChangeArrowheads="1"/>
          </p:cNvSpPr>
          <p:nvPr>
            <p:ph type="dt" sz="quarter" idx="1"/>
          </p:nvPr>
        </p:nvSpPr>
        <p:spPr bwMode="auto">
          <a:xfrm>
            <a:off x="3978132" y="0"/>
            <a:ext cx="3043343" cy="465774"/>
          </a:xfrm>
          <a:prstGeom prst="rect">
            <a:avLst/>
          </a:prstGeom>
          <a:noFill/>
          <a:ln w="9525">
            <a:noFill/>
            <a:miter lim="800000"/>
            <a:headEnd/>
            <a:tailEnd/>
          </a:ln>
          <a:effectLst/>
        </p:spPr>
        <p:txBody>
          <a:bodyPr vert="horz" wrap="square" lIns="92576" tIns="46288" rIns="92576" bIns="46288" numCol="1" anchor="t" anchorCtr="0" compatLnSpc="1">
            <a:prstTxWarp prst="textNoShape">
              <a:avLst/>
            </a:prstTxWarp>
          </a:bodyPr>
          <a:lstStyle>
            <a:lvl1pPr algn="r" eaLnBrk="0" hangingPunct="0">
              <a:defRPr sz="1200">
                <a:latin typeface="Arial" charset="0"/>
                <a:cs typeface="+mn-cs"/>
              </a:defRPr>
            </a:lvl1pPr>
          </a:lstStyle>
          <a:p>
            <a:pPr>
              <a:defRPr/>
            </a:pPr>
            <a:fld id="{FAFF48B8-BFE6-4378-926C-93184973A805}" type="datetime1">
              <a:rPr lang="en-US"/>
              <a:pPr>
                <a:defRPr/>
              </a:pPr>
              <a:t>1/5/2023</a:t>
            </a:fld>
            <a:endParaRPr lang="en-US" dirty="0"/>
          </a:p>
        </p:txBody>
      </p:sp>
      <p:sp>
        <p:nvSpPr>
          <p:cNvPr id="166916" name="Rectangle 4"/>
          <p:cNvSpPr>
            <a:spLocks noGrp="1" noChangeArrowheads="1"/>
          </p:cNvSpPr>
          <p:nvPr>
            <p:ph type="ftr" sz="quarter" idx="2"/>
          </p:nvPr>
        </p:nvSpPr>
        <p:spPr bwMode="auto">
          <a:xfrm>
            <a:off x="0" y="8843328"/>
            <a:ext cx="3043343" cy="464183"/>
          </a:xfrm>
          <a:prstGeom prst="rect">
            <a:avLst/>
          </a:prstGeom>
          <a:noFill/>
          <a:ln w="9525">
            <a:noFill/>
            <a:miter lim="800000"/>
            <a:headEnd/>
            <a:tailEnd/>
          </a:ln>
          <a:effectLst/>
        </p:spPr>
        <p:txBody>
          <a:bodyPr vert="horz" wrap="square" lIns="92576" tIns="46288" rIns="92576" bIns="46288" numCol="1" anchor="b" anchorCtr="0" compatLnSpc="1">
            <a:prstTxWarp prst="textNoShape">
              <a:avLst/>
            </a:prstTxWarp>
          </a:bodyPr>
          <a:lstStyle>
            <a:lvl1pPr algn="l" eaLnBrk="0" hangingPunct="0">
              <a:defRPr sz="1200">
                <a:latin typeface="Arial" charset="0"/>
                <a:cs typeface="+mn-cs"/>
              </a:defRPr>
            </a:lvl1pPr>
          </a:lstStyle>
          <a:p>
            <a:pPr>
              <a:defRPr/>
            </a:pPr>
            <a:endParaRPr lang="en-US" dirty="0"/>
          </a:p>
        </p:txBody>
      </p:sp>
      <p:sp>
        <p:nvSpPr>
          <p:cNvPr id="166917" name="Rectangle 5"/>
          <p:cNvSpPr>
            <a:spLocks noGrp="1" noChangeArrowheads="1"/>
          </p:cNvSpPr>
          <p:nvPr>
            <p:ph type="sldNum" sz="quarter" idx="3"/>
          </p:nvPr>
        </p:nvSpPr>
        <p:spPr bwMode="auto">
          <a:xfrm>
            <a:off x="3978132" y="8843328"/>
            <a:ext cx="3043343" cy="464183"/>
          </a:xfrm>
          <a:prstGeom prst="rect">
            <a:avLst/>
          </a:prstGeom>
          <a:noFill/>
          <a:ln w="9525">
            <a:noFill/>
            <a:miter lim="800000"/>
            <a:headEnd/>
            <a:tailEnd/>
          </a:ln>
          <a:effectLst/>
        </p:spPr>
        <p:txBody>
          <a:bodyPr vert="horz" wrap="square" lIns="92576" tIns="46288" rIns="92576" bIns="46288" numCol="1" anchor="b" anchorCtr="0" compatLnSpc="1">
            <a:prstTxWarp prst="textNoShape">
              <a:avLst/>
            </a:prstTxWarp>
          </a:bodyPr>
          <a:lstStyle>
            <a:lvl1pPr algn="r" eaLnBrk="0" hangingPunct="0">
              <a:defRPr sz="1200">
                <a:latin typeface="Arial" charset="0"/>
                <a:cs typeface="+mn-cs"/>
              </a:defRPr>
            </a:lvl1pPr>
          </a:lstStyle>
          <a:p>
            <a:pPr>
              <a:defRPr/>
            </a:pPr>
            <a:fld id="{15FED874-8048-4160-BA9A-7B3E07EE50B7}" type="slidenum">
              <a:rPr lang="en-US"/>
              <a:pPr>
                <a:defRPr/>
              </a:pPr>
              <a:t>‹#›</a:t>
            </a:fld>
            <a:endParaRPr lang="en-US" dirty="0"/>
          </a:p>
        </p:txBody>
      </p:sp>
    </p:spTree>
    <p:extLst>
      <p:ext uri="{BB962C8B-B14F-4D97-AF65-F5344CB8AC3E}">
        <p14:creationId xmlns:p14="http://schemas.microsoft.com/office/powerpoint/2010/main" val="38918006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3043343" cy="465774"/>
          </a:xfrm>
          <a:prstGeom prst="rect">
            <a:avLst/>
          </a:prstGeom>
          <a:noFill/>
          <a:ln w="9525">
            <a:noFill/>
            <a:miter lim="800000"/>
            <a:headEnd/>
            <a:tailEnd/>
          </a:ln>
          <a:effectLst/>
        </p:spPr>
        <p:txBody>
          <a:bodyPr vert="horz" wrap="square" lIns="92576" tIns="46288" rIns="92576" bIns="46288" numCol="1" anchor="t" anchorCtr="0" compatLnSpc="1">
            <a:prstTxWarp prst="textNoShape">
              <a:avLst/>
            </a:prstTxWarp>
          </a:bodyPr>
          <a:lstStyle>
            <a:lvl1pPr algn="l" eaLnBrk="0" hangingPunct="0">
              <a:defRPr sz="1200">
                <a:latin typeface="Arial" charset="0"/>
                <a:cs typeface="+mn-cs"/>
              </a:defRPr>
            </a:lvl1pPr>
          </a:lstStyle>
          <a:p>
            <a:pPr>
              <a:defRPr/>
            </a:pPr>
            <a:endParaRPr lang="en-US" dirty="0"/>
          </a:p>
        </p:txBody>
      </p:sp>
      <p:sp>
        <p:nvSpPr>
          <p:cNvPr id="120835" name="Rectangle 3"/>
          <p:cNvSpPr>
            <a:spLocks noGrp="1" noChangeArrowheads="1"/>
          </p:cNvSpPr>
          <p:nvPr>
            <p:ph type="dt" idx="1"/>
          </p:nvPr>
        </p:nvSpPr>
        <p:spPr bwMode="auto">
          <a:xfrm>
            <a:off x="3978132" y="0"/>
            <a:ext cx="3043343" cy="465774"/>
          </a:xfrm>
          <a:prstGeom prst="rect">
            <a:avLst/>
          </a:prstGeom>
          <a:noFill/>
          <a:ln w="9525">
            <a:noFill/>
            <a:miter lim="800000"/>
            <a:headEnd/>
            <a:tailEnd/>
          </a:ln>
          <a:effectLst/>
        </p:spPr>
        <p:txBody>
          <a:bodyPr vert="horz" wrap="square" lIns="92576" tIns="46288" rIns="92576" bIns="46288" numCol="1" anchor="t" anchorCtr="0" compatLnSpc="1">
            <a:prstTxWarp prst="textNoShape">
              <a:avLst/>
            </a:prstTxWarp>
          </a:bodyPr>
          <a:lstStyle>
            <a:lvl1pPr algn="r" eaLnBrk="0" hangingPunct="0">
              <a:defRPr sz="1200">
                <a:latin typeface="Arial" charset="0"/>
                <a:cs typeface="+mn-cs"/>
              </a:defRPr>
            </a:lvl1pPr>
          </a:lstStyle>
          <a:p>
            <a:pPr>
              <a:defRPr/>
            </a:pPr>
            <a:fld id="{BBA3DA72-F5B4-4BC2-84CA-C4E7630F1D49}" type="datetime1">
              <a:rPr lang="en-US"/>
              <a:pPr>
                <a:defRPr/>
              </a:pPr>
              <a:t>1/5/2023</a:t>
            </a:fld>
            <a:endParaRPr lang="en-US" dirty="0"/>
          </a:p>
        </p:txBody>
      </p:sp>
      <p:sp>
        <p:nvSpPr>
          <p:cNvPr id="71684" name="Rectangle 4"/>
          <p:cNvSpPr>
            <a:spLocks noGrp="1" noRot="1" noChangeAspect="1" noChangeArrowheads="1" noTextEdit="1"/>
          </p:cNvSpPr>
          <p:nvPr>
            <p:ph type="sldImg" idx="2"/>
          </p:nvPr>
        </p:nvSpPr>
        <p:spPr bwMode="auto">
          <a:xfrm>
            <a:off x="1184275" y="696913"/>
            <a:ext cx="4656138" cy="3492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7" name="Rectangle 5"/>
          <p:cNvSpPr>
            <a:spLocks noGrp="1" noChangeArrowheads="1"/>
          </p:cNvSpPr>
          <p:nvPr>
            <p:ph type="body" sz="quarter" idx="3"/>
          </p:nvPr>
        </p:nvSpPr>
        <p:spPr bwMode="auto">
          <a:xfrm>
            <a:off x="702310" y="4420870"/>
            <a:ext cx="5618480" cy="4190367"/>
          </a:xfrm>
          <a:prstGeom prst="rect">
            <a:avLst/>
          </a:prstGeom>
          <a:noFill/>
          <a:ln w="9525">
            <a:noFill/>
            <a:miter lim="800000"/>
            <a:headEnd/>
            <a:tailEnd/>
          </a:ln>
          <a:effectLst/>
        </p:spPr>
        <p:txBody>
          <a:bodyPr vert="horz" wrap="square" lIns="92576" tIns="46288" rIns="92576" bIns="4628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0838" name="Rectangle 6"/>
          <p:cNvSpPr>
            <a:spLocks noGrp="1" noChangeArrowheads="1"/>
          </p:cNvSpPr>
          <p:nvPr>
            <p:ph type="ftr" sz="quarter" idx="4"/>
          </p:nvPr>
        </p:nvSpPr>
        <p:spPr bwMode="auto">
          <a:xfrm>
            <a:off x="0" y="8843328"/>
            <a:ext cx="3043343" cy="464183"/>
          </a:xfrm>
          <a:prstGeom prst="rect">
            <a:avLst/>
          </a:prstGeom>
          <a:noFill/>
          <a:ln w="9525">
            <a:noFill/>
            <a:miter lim="800000"/>
            <a:headEnd/>
            <a:tailEnd/>
          </a:ln>
          <a:effectLst/>
        </p:spPr>
        <p:txBody>
          <a:bodyPr vert="horz" wrap="square" lIns="92576" tIns="46288" rIns="92576" bIns="46288" numCol="1" anchor="b" anchorCtr="0" compatLnSpc="1">
            <a:prstTxWarp prst="textNoShape">
              <a:avLst/>
            </a:prstTxWarp>
          </a:bodyPr>
          <a:lstStyle>
            <a:lvl1pPr algn="l" eaLnBrk="0" hangingPunct="0">
              <a:defRPr sz="1200">
                <a:latin typeface="Arial" charset="0"/>
                <a:cs typeface="+mn-cs"/>
              </a:defRPr>
            </a:lvl1pPr>
          </a:lstStyle>
          <a:p>
            <a:pPr>
              <a:defRPr/>
            </a:pPr>
            <a:endParaRPr lang="en-US" dirty="0"/>
          </a:p>
        </p:txBody>
      </p:sp>
      <p:sp>
        <p:nvSpPr>
          <p:cNvPr id="120839" name="Rectangle 7"/>
          <p:cNvSpPr>
            <a:spLocks noGrp="1" noChangeArrowheads="1"/>
          </p:cNvSpPr>
          <p:nvPr>
            <p:ph type="sldNum" sz="quarter" idx="5"/>
          </p:nvPr>
        </p:nvSpPr>
        <p:spPr bwMode="auto">
          <a:xfrm>
            <a:off x="3978132" y="8843328"/>
            <a:ext cx="3043343" cy="464183"/>
          </a:xfrm>
          <a:prstGeom prst="rect">
            <a:avLst/>
          </a:prstGeom>
          <a:noFill/>
          <a:ln w="9525">
            <a:noFill/>
            <a:miter lim="800000"/>
            <a:headEnd/>
            <a:tailEnd/>
          </a:ln>
          <a:effectLst/>
        </p:spPr>
        <p:txBody>
          <a:bodyPr vert="horz" wrap="square" lIns="92576" tIns="46288" rIns="92576" bIns="46288" numCol="1" anchor="b" anchorCtr="0" compatLnSpc="1">
            <a:prstTxWarp prst="textNoShape">
              <a:avLst/>
            </a:prstTxWarp>
          </a:bodyPr>
          <a:lstStyle>
            <a:lvl1pPr algn="r" eaLnBrk="0" hangingPunct="0">
              <a:defRPr sz="1200">
                <a:latin typeface="Arial" charset="0"/>
                <a:cs typeface="+mn-cs"/>
              </a:defRPr>
            </a:lvl1pPr>
          </a:lstStyle>
          <a:p>
            <a:pPr>
              <a:defRPr/>
            </a:pPr>
            <a:fld id="{EA87A283-EC6A-495F-B1C1-308365B8DD1A}" type="slidenum">
              <a:rPr lang="en-US"/>
              <a:pPr>
                <a:defRPr/>
              </a:pPr>
              <a:t>‹#›</a:t>
            </a:fld>
            <a:endParaRPr lang="en-US" dirty="0"/>
          </a:p>
        </p:txBody>
      </p:sp>
    </p:spTree>
    <p:extLst>
      <p:ext uri="{BB962C8B-B14F-4D97-AF65-F5344CB8AC3E}">
        <p14:creationId xmlns:p14="http://schemas.microsoft.com/office/powerpoint/2010/main" val="944740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Option 1">
    <p:spTree>
      <p:nvGrpSpPr>
        <p:cNvPr id="1" name=""/>
        <p:cNvGrpSpPr/>
        <p:nvPr/>
      </p:nvGrpSpPr>
      <p:grpSpPr>
        <a:xfrm>
          <a:off x="0" y="0"/>
          <a:ext cx="0" cy="0"/>
          <a:chOff x="0" y="0"/>
          <a:chExt cx="0" cy="0"/>
        </a:xfrm>
      </p:grpSpPr>
      <p:sp>
        <p:nvSpPr>
          <p:cNvPr id="18" name="Rectangle 17"/>
          <p:cNvSpPr/>
          <p:nvPr/>
        </p:nvSpPr>
        <p:spPr>
          <a:xfrm>
            <a:off x="0" y="1"/>
            <a:ext cx="9143999" cy="360827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628650" y="976394"/>
            <a:ext cx="7886700" cy="1896149"/>
          </a:xfrm>
          <a:noFill/>
        </p:spPr>
        <p:txBody>
          <a:bodyPr anchor="b">
            <a:normAutofit/>
          </a:bodyPr>
          <a:lstStyle>
            <a:lvl1pPr algn="ctr">
              <a:defRPr sz="3300" b="1">
                <a:solidFill>
                  <a:schemeClr val="bg1"/>
                </a:solidFill>
                <a:latin typeface="+mn-lt"/>
              </a:defRPr>
            </a:lvl1pPr>
          </a:lstStyle>
          <a:p>
            <a:r>
              <a:rPr lang="en-US" dirty="0"/>
              <a:t>Click to edit presentation title</a:t>
            </a:r>
          </a:p>
        </p:txBody>
      </p:sp>
      <p:sp>
        <p:nvSpPr>
          <p:cNvPr id="3" name="Subtitle 2"/>
          <p:cNvSpPr>
            <a:spLocks noGrp="1"/>
          </p:cNvSpPr>
          <p:nvPr>
            <p:ph type="subTitle" idx="1" hasCustomPrompt="1"/>
          </p:nvPr>
        </p:nvSpPr>
        <p:spPr bwMode="invGray">
          <a:xfrm>
            <a:off x="628650" y="2910456"/>
            <a:ext cx="7886700" cy="576664"/>
          </a:xfrm>
        </p:spPr>
        <p:txBody>
          <a:bodyPr>
            <a:normAutofit/>
          </a:bodyPr>
          <a:lstStyle>
            <a:lvl1pPr marL="0" indent="0" algn="ctr">
              <a:buNone/>
              <a:defRPr sz="255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presenter</a:t>
            </a:r>
          </a:p>
        </p:txBody>
      </p:sp>
      <p:sp>
        <p:nvSpPr>
          <p:cNvPr id="8" name="Subtitle 2"/>
          <p:cNvSpPr txBox="1">
            <a:spLocks/>
          </p:cNvSpPr>
          <p:nvPr/>
        </p:nvSpPr>
        <p:spPr>
          <a:xfrm>
            <a:off x="1509298" y="5676148"/>
            <a:ext cx="6125405" cy="775409"/>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accent2"/>
              </a:buClr>
              <a:buFont typeface="Arial" panose="020B0604020202020204" pitchFamily="34" charset="0"/>
              <a:buNone/>
              <a:defRPr sz="2000" kern="1200">
                <a:solidFill>
                  <a:srgbClr val="000000"/>
                </a:solidFill>
                <a:latin typeface="+mn-lt"/>
                <a:ea typeface="+mn-ea"/>
                <a:cs typeface="+mn-cs"/>
              </a:defRPr>
            </a:lvl2pPr>
            <a:lvl3pPr marL="914400" indent="0" algn="ctr" defTabSz="914400" rtl="0" eaLnBrk="1" latinLnBrk="0" hangingPunct="1">
              <a:lnSpc>
                <a:spcPct val="90000"/>
              </a:lnSpc>
              <a:spcBef>
                <a:spcPts val="500"/>
              </a:spcBef>
              <a:buClr>
                <a:schemeClr val="accent2"/>
              </a:buClr>
              <a:buFont typeface="Arial" panose="020B0604020202020204" pitchFamily="34" charset="0"/>
              <a:buNone/>
              <a:defRPr sz="1800" kern="1200">
                <a:solidFill>
                  <a:srgbClr val="000000"/>
                </a:solidFill>
                <a:latin typeface="+mn-lt"/>
                <a:ea typeface="+mn-ea"/>
                <a:cs typeface="+mn-cs"/>
              </a:defRPr>
            </a:lvl3pPr>
            <a:lvl4pPr marL="13716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4pPr>
            <a:lvl5pPr marL="18288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lnSpc>
                <a:spcPct val="90000"/>
              </a:lnSpc>
              <a:spcBef>
                <a:spcPts val="0"/>
              </a:spcBef>
            </a:pPr>
            <a:endParaRPr lang="en-US" sz="1200" i="1" dirty="0"/>
          </a:p>
        </p:txBody>
      </p:sp>
      <p:sp>
        <p:nvSpPr>
          <p:cNvPr id="17" name="Text Placeholder 16"/>
          <p:cNvSpPr>
            <a:spLocks noGrp="1"/>
          </p:cNvSpPr>
          <p:nvPr>
            <p:ph type="body" sz="quarter" idx="10" hasCustomPrompt="1"/>
          </p:nvPr>
        </p:nvSpPr>
        <p:spPr>
          <a:xfrm>
            <a:off x="628650" y="3627140"/>
            <a:ext cx="7886700" cy="573088"/>
          </a:xfrm>
        </p:spPr>
        <p:txBody>
          <a:bodyPr anchor="ctr">
            <a:normAutofit/>
          </a:bodyPr>
          <a:lstStyle>
            <a:lvl1pPr marL="0" indent="0" algn="ctr">
              <a:buNone/>
              <a:defRPr sz="1650" b="1"/>
            </a:lvl1pPr>
            <a:lvl2pPr marL="342900" indent="0" algn="ctr">
              <a:buNone/>
              <a:defRPr/>
            </a:lvl2pPr>
            <a:lvl3pPr marL="685800" indent="0" algn="ctr">
              <a:buNone/>
              <a:defRPr/>
            </a:lvl3pPr>
            <a:lvl4pPr marL="1028700" indent="0" algn="ctr">
              <a:buNone/>
              <a:defRPr/>
            </a:lvl4pPr>
            <a:lvl5pPr marL="1371600" indent="0" algn="ctr">
              <a:buNone/>
              <a:defRPr/>
            </a:lvl5pPr>
          </a:lstStyle>
          <a:p>
            <a:pPr lvl="0"/>
            <a:r>
              <a:rPr lang="en-US" dirty="0"/>
              <a:t>Click to edit date</a:t>
            </a:r>
          </a:p>
        </p:txBody>
      </p:sp>
      <p:grpSp>
        <p:nvGrpSpPr>
          <p:cNvPr id="12" name="Group 11"/>
          <p:cNvGrpSpPr/>
          <p:nvPr/>
        </p:nvGrpSpPr>
        <p:grpSpPr>
          <a:xfrm>
            <a:off x="-2" y="6470423"/>
            <a:ext cx="9141363" cy="387579"/>
            <a:chOff x="-2" y="6470422"/>
            <a:chExt cx="12188484" cy="387579"/>
          </a:xfrm>
        </p:grpSpPr>
        <p:sp>
          <p:nvSpPr>
            <p:cNvPr id="13" name="Rectangle 1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Rectangle 1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86759" y="4562857"/>
            <a:ext cx="1570482" cy="1127735"/>
          </a:xfrm>
          <a:prstGeom prst="rect">
            <a:avLst/>
          </a:prstGeom>
        </p:spPr>
      </p:pic>
    </p:spTree>
    <p:extLst>
      <p:ext uri="{BB962C8B-B14F-4D97-AF65-F5344CB8AC3E}">
        <p14:creationId xmlns:p14="http://schemas.microsoft.com/office/powerpoint/2010/main" val="3059854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Option 3">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628650" y="967616"/>
            <a:ext cx="7886700" cy="1902191"/>
          </a:xfrm>
        </p:spPr>
        <p:txBody>
          <a:bodyPr anchor="b">
            <a:normAutofit/>
          </a:bodyPr>
          <a:lstStyle>
            <a:lvl1pPr algn="ctr">
              <a:defRPr sz="3300" b="1">
                <a:solidFill>
                  <a:schemeClr val="tx1"/>
                </a:solidFill>
                <a:latin typeface="+mn-lt"/>
              </a:defRPr>
            </a:lvl1pPr>
          </a:lstStyle>
          <a:p>
            <a:r>
              <a:rPr lang="en-US" dirty="0"/>
              <a:t>Click to edit presentation title</a:t>
            </a:r>
          </a:p>
        </p:txBody>
      </p:sp>
      <p:sp>
        <p:nvSpPr>
          <p:cNvPr id="15" name="Subtitle 2"/>
          <p:cNvSpPr>
            <a:spLocks noGrp="1"/>
          </p:cNvSpPr>
          <p:nvPr>
            <p:ph type="subTitle" idx="1" hasCustomPrompt="1"/>
          </p:nvPr>
        </p:nvSpPr>
        <p:spPr>
          <a:xfrm>
            <a:off x="628650" y="2972448"/>
            <a:ext cx="7886700" cy="576664"/>
          </a:xfrm>
        </p:spPr>
        <p:txBody>
          <a:bodyPr>
            <a:normAutofit/>
          </a:bodyPr>
          <a:lstStyle>
            <a:lvl1pPr marL="0" indent="0" algn="ctr">
              <a:buNone/>
              <a:defRPr sz="255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presenter</a:t>
            </a:r>
          </a:p>
        </p:txBody>
      </p:sp>
      <p:sp>
        <p:nvSpPr>
          <p:cNvPr id="16" name="Text Placeholder 16"/>
          <p:cNvSpPr>
            <a:spLocks noGrp="1"/>
          </p:cNvSpPr>
          <p:nvPr>
            <p:ph type="body" sz="quarter" idx="10" hasCustomPrompt="1"/>
          </p:nvPr>
        </p:nvSpPr>
        <p:spPr>
          <a:xfrm>
            <a:off x="628650" y="3627140"/>
            <a:ext cx="7886700" cy="573088"/>
          </a:xfrm>
        </p:spPr>
        <p:txBody>
          <a:bodyPr anchor="ctr">
            <a:normAutofit/>
          </a:bodyPr>
          <a:lstStyle>
            <a:lvl1pPr marL="0" indent="0" algn="ctr">
              <a:buNone/>
              <a:defRPr sz="1650"/>
            </a:lvl1pPr>
            <a:lvl2pPr marL="342900" indent="0" algn="ctr">
              <a:buNone/>
              <a:defRPr/>
            </a:lvl2pPr>
            <a:lvl3pPr marL="685800" indent="0" algn="ctr">
              <a:buNone/>
              <a:defRPr/>
            </a:lvl3pPr>
            <a:lvl4pPr marL="1028700" indent="0" algn="ctr">
              <a:buNone/>
              <a:defRPr/>
            </a:lvl4pPr>
            <a:lvl5pPr marL="1371600" indent="0" algn="ctr">
              <a:buNone/>
              <a:defRPr/>
            </a:lvl5pPr>
          </a:lstStyle>
          <a:p>
            <a:pPr lvl="0"/>
            <a:r>
              <a:rPr lang="en-US" dirty="0"/>
              <a:t>Click to edit date</a:t>
            </a:r>
          </a:p>
        </p:txBody>
      </p:sp>
      <p:grpSp>
        <p:nvGrpSpPr>
          <p:cNvPr id="21" name="Group 20"/>
          <p:cNvGrpSpPr/>
          <p:nvPr/>
        </p:nvGrpSpPr>
        <p:grpSpPr>
          <a:xfrm>
            <a:off x="-2" y="6470423"/>
            <a:ext cx="9141363" cy="387579"/>
            <a:chOff x="-2" y="6470422"/>
            <a:chExt cx="12188484" cy="387579"/>
          </a:xfrm>
        </p:grpSpPr>
        <p:sp>
          <p:nvSpPr>
            <p:cNvPr id="22" name="Rectangle 21"/>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 name="Rectangle 22"/>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Rectangle 23"/>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8164" y="4809744"/>
            <a:ext cx="1947672" cy="1398588"/>
          </a:xfrm>
          <a:prstGeom prst="rect">
            <a:avLst/>
          </a:prstGeom>
        </p:spPr>
      </p:pic>
    </p:spTree>
    <p:extLst>
      <p:ext uri="{BB962C8B-B14F-4D97-AF65-F5344CB8AC3E}">
        <p14:creationId xmlns:p14="http://schemas.microsoft.com/office/powerpoint/2010/main" val="2128785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1"/>
                </a:solidFill>
              </a:defRPr>
            </a:lvl1pPr>
          </a:lstStyle>
          <a:p>
            <a:pPr>
              <a:defRPr/>
            </a:pPr>
            <a:fld id="{0423E615-A7D8-4B50-8065-436BE9D9EBDF}"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4" name="Footer Placeholder 3"/>
          <p:cNvSpPr>
            <a:spLocks noGrp="1"/>
          </p:cNvSpPr>
          <p:nvPr>
            <p:ph type="ftr" sz="quarter" idx="11"/>
          </p:nvPr>
        </p:nvSpPr>
        <p:spPr/>
        <p:txBody>
          <a:bodyPr/>
          <a:lstStyle>
            <a:lvl1pPr>
              <a:defRPr>
                <a:solidFill>
                  <a:schemeClr val="tx1"/>
                </a:solidFill>
              </a:defRPr>
            </a:lvl1pPr>
          </a:lstStyle>
          <a:p>
            <a:pPr>
              <a:defRPr/>
            </a:pPr>
            <a:endParaRPr lang="en-US" dirty="0">
              <a:solidFill>
                <a:srgbClr val="242852">
                  <a:shade val="90000"/>
                </a:srgbClr>
              </a:solidFill>
            </a:endParaRPr>
          </a:p>
        </p:txBody>
      </p:sp>
      <p:sp>
        <p:nvSpPr>
          <p:cNvPr id="5" name="Slide Number Placeholder 4"/>
          <p:cNvSpPr>
            <a:spLocks noGrp="1"/>
          </p:cNvSpPr>
          <p:nvPr>
            <p:ph type="sldNum" sz="quarter" idx="12"/>
          </p:nvPr>
        </p:nvSpPr>
        <p:spPr/>
        <p:txBody>
          <a:bodyPr/>
          <a:lstStyle>
            <a:lvl1pPr>
              <a:defRPr>
                <a:solidFill>
                  <a:schemeClr val="tx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658456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bout Us">
    <p:spTree>
      <p:nvGrpSpPr>
        <p:cNvPr id="1" name=""/>
        <p:cNvGrpSpPr/>
        <p:nvPr/>
      </p:nvGrpSpPr>
      <p:grpSpPr>
        <a:xfrm>
          <a:off x="0" y="0"/>
          <a:ext cx="0" cy="0"/>
          <a:chOff x="0" y="0"/>
          <a:chExt cx="0" cy="0"/>
        </a:xfrm>
      </p:grpSpPr>
      <p:sp>
        <p:nvSpPr>
          <p:cNvPr id="28" name="Title 5"/>
          <p:cNvSpPr txBox="1">
            <a:spLocks/>
          </p:cNvSpPr>
          <p:nvPr/>
        </p:nvSpPr>
        <p:spPr>
          <a:xfrm>
            <a:off x="628650" y="381637"/>
            <a:ext cx="7886700" cy="1178471"/>
          </a:xfrm>
          <a:prstGeom prst="rect">
            <a:avLst/>
          </a:prstGeom>
        </p:spPr>
        <p:txBody>
          <a:bodyPr vert="horz" lIns="68580" tIns="34290" rIns="68580" bIns="3429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3300" dirty="0"/>
              <a:t>Kentucky Department for Public Health</a:t>
            </a:r>
          </a:p>
        </p:txBody>
      </p:sp>
      <p:sp>
        <p:nvSpPr>
          <p:cNvPr id="8" name="Rectangle 7"/>
          <p:cNvSpPr/>
          <p:nvPr/>
        </p:nvSpPr>
        <p:spPr>
          <a:xfrm>
            <a:off x="0" y="1938640"/>
            <a:ext cx="9144000" cy="43631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itle 5"/>
          <p:cNvSpPr txBox="1">
            <a:spLocks/>
          </p:cNvSpPr>
          <p:nvPr/>
        </p:nvSpPr>
        <p:spPr>
          <a:xfrm>
            <a:off x="628650" y="1168400"/>
            <a:ext cx="8001000" cy="52759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2550" b="0" dirty="0">
                <a:latin typeface="Calibri Light" panose="020F0302020204030204" pitchFamily="34" charset="0"/>
              </a:rPr>
              <a:t>About Us</a:t>
            </a:r>
          </a:p>
        </p:txBody>
      </p:sp>
      <p:sp>
        <p:nvSpPr>
          <p:cNvPr id="11" name="TextBox 10"/>
          <p:cNvSpPr txBox="1"/>
          <p:nvPr/>
        </p:nvSpPr>
        <p:spPr>
          <a:xfrm>
            <a:off x="4629150" y="2135063"/>
            <a:ext cx="3764446" cy="3208571"/>
          </a:xfrm>
          <a:prstGeom prst="rect">
            <a:avLst/>
          </a:prstGeom>
          <a:noFill/>
        </p:spPr>
        <p:txBody>
          <a:bodyPr wrap="square" rtlCol="0">
            <a:spAutoFit/>
          </a:bodyPr>
          <a:lstStyle/>
          <a:p>
            <a:r>
              <a:rPr lang="en-US" sz="1350" dirty="0">
                <a:latin typeface="Calibri Light" panose="020F0302020204030204" pitchFamily="34" charset="0"/>
              </a:rPr>
              <a:t>The Department for Public Health (DPH) is dedicated to improving health and</a:t>
            </a:r>
            <a:r>
              <a:rPr lang="en-US" sz="1350" baseline="0" dirty="0">
                <a:latin typeface="Calibri Light" panose="020F0302020204030204" pitchFamily="34" charset="0"/>
              </a:rPr>
              <a:t> safety of Kentuckians through </a:t>
            </a:r>
            <a:r>
              <a:rPr lang="en-US" sz="1350" i="1" baseline="0" dirty="0">
                <a:latin typeface="Calibri Light" panose="020F0302020204030204" pitchFamily="34" charset="0"/>
              </a:rPr>
              <a:t>prevention</a:t>
            </a:r>
            <a:r>
              <a:rPr lang="en-US" sz="1350" baseline="0" dirty="0">
                <a:latin typeface="Calibri Light" panose="020F0302020204030204" pitchFamily="34" charset="0"/>
              </a:rPr>
              <a:t>, </a:t>
            </a:r>
            <a:r>
              <a:rPr lang="en-US" sz="1350" i="1" baseline="0" dirty="0">
                <a:latin typeface="Calibri Light" panose="020F0302020204030204" pitchFamily="34" charset="0"/>
              </a:rPr>
              <a:t>promotion</a:t>
            </a:r>
            <a:r>
              <a:rPr lang="en-US" sz="1350" baseline="0" dirty="0">
                <a:latin typeface="Calibri Light" panose="020F0302020204030204" pitchFamily="34" charset="0"/>
              </a:rPr>
              <a:t>, and </a:t>
            </a:r>
            <a:r>
              <a:rPr lang="en-US" sz="1350" i="1" baseline="0" dirty="0">
                <a:latin typeface="Calibri Light" panose="020F0302020204030204" pitchFamily="34" charset="0"/>
              </a:rPr>
              <a:t>protection</a:t>
            </a:r>
            <a:r>
              <a:rPr lang="en-US" sz="1350" baseline="0" dirty="0">
                <a:latin typeface="Calibri Light" panose="020F0302020204030204" pitchFamily="34" charset="0"/>
              </a:rPr>
              <a:t>.</a:t>
            </a:r>
          </a:p>
          <a:p>
            <a:endParaRPr lang="en-US" sz="1350" baseline="0" dirty="0">
              <a:latin typeface="Calibri Light" panose="020F0302020204030204" pitchFamily="34" charset="0"/>
            </a:endParaRPr>
          </a:p>
          <a:p>
            <a:r>
              <a:rPr lang="en-US" sz="1350" baseline="0" dirty="0">
                <a:latin typeface="Calibri Light" panose="020F0302020204030204" pitchFamily="34" charset="0"/>
              </a:rPr>
              <a:t>As a major component of the Cabinet for Health and Family Services, DPH provides guidance and support for health departments in all 120 counties.</a:t>
            </a:r>
          </a:p>
          <a:p>
            <a:endParaRPr lang="en-US" sz="1350" baseline="0" dirty="0">
              <a:latin typeface="Calibri Light" panose="020F0302020204030204" pitchFamily="34" charset="0"/>
            </a:endParaRPr>
          </a:p>
          <a:p>
            <a:r>
              <a:rPr lang="en-US" sz="1350" baseline="0" dirty="0">
                <a:latin typeface="Calibri Light" panose="020F0302020204030204" pitchFamily="34" charset="0"/>
              </a:rPr>
              <a:t>Serving as Kentucky’s dedicated public health resource, DPH is responsible for identifying and allocating resources to communities and public health institutions in an effort to prevent and protect against diseases, outbreaks, hazards statewide. </a:t>
            </a:r>
            <a:endParaRPr lang="en-US" sz="1350" dirty="0">
              <a:latin typeface="Calibri Light" panose="020F0302020204030204" pitchFamily="34" charset="0"/>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624" y="2924404"/>
            <a:ext cx="3625148" cy="2391634"/>
          </a:xfrm>
          <a:prstGeom prst="rect">
            <a:avLst/>
          </a:prstGeom>
        </p:spPr>
      </p:pic>
      <p:grpSp>
        <p:nvGrpSpPr>
          <p:cNvPr id="43" name="Group 42"/>
          <p:cNvGrpSpPr/>
          <p:nvPr/>
        </p:nvGrpSpPr>
        <p:grpSpPr>
          <a:xfrm>
            <a:off x="1319" y="1880474"/>
            <a:ext cx="9141363" cy="74025"/>
            <a:chOff x="-2" y="6470422"/>
            <a:chExt cx="12188484" cy="387579"/>
          </a:xfrm>
        </p:grpSpPr>
        <p:sp>
          <p:nvSpPr>
            <p:cNvPr id="44" name="Rectangle 43"/>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45" name="Rectangle 44"/>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46" name="Rectangle 45"/>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grpSp>
      <p:grpSp>
        <p:nvGrpSpPr>
          <p:cNvPr id="47" name="Group 46"/>
          <p:cNvGrpSpPr/>
          <p:nvPr/>
        </p:nvGrpSpPr>
        <p:grpSpPr>
          <a:xfrm>
            <a:off x="2637" y="6301805"/>
            <a:ext cx="9141363" cy="74025"/>
            <a:chOff x="-2" y="6470422"/>
            <a:chExt cx="12188484" cy="387579"/>
          </a:xfrm>
        </p:grpSpPr>
        <p:sp>
          <p:nvSpPr>
            <p:cNvPr id="48" name="Rectangle 4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49" name="Rectangle 4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50" name="Rectangle 49"/>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grpSp>
    </p:spTree>
    <p:extLst>
      <p:ext uri="{BB962C8B-B14F-4D97-AF65-F5344CB8AC3E}">
        <p14:creationId xmlns:p14="http://schemas.microsoft.com/office/powerpoint/2010/main" val="393795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Mission &amp; Vision">
    <p:spTree>
      <p:nvGrpSpPr>
        <p:cNvPr id="1" name=""/>
        <p:cNvGrpSpPr/>
        <p:nvPr/>
      </p:nvGrpSpPr>
      <p:grpSpPr>
        <a:xfrm>
          <a:off x="0" y="0"/>
          <a:ext cx="0" cy="0"/>
          <a:chOff x="0" y="0"/>
          <a:chExt cx="0" cy="0"/>
        </a:xfrm>
      </p:grpSpPr>
      <p:sp>
        <p:nvSpPr>
          <p:cNvPr id="28" name="Title 5"/>
          <p:cNvSpPr txBox="1">
            <a:spLocks/>
          </p:cNvSpPr>
          <p:nvPr/>
        </p:nvSpPr>
        <p:spPr>
          <a:xfrm>
            <a:off x="628650" y="381637"/>
            <a:ext cx="7886700" cy="1178471"/>
          </a:xfrm>
          <a:prstGeom prst="rect">
            <a:avLst/>
          </a:prstGeom>
        </p:spPr>
        <p:txBody>
          <a:bodyPr vert="horz" lIns="68580" tIns="34290" rIns="68580" bIns="3429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3300" dirty="0"/>
              <a:t>Kentucky Department for Public Health</a:t>
            </a:r>
          </a:p>
        </p:txBody>
      </p:sp>
      <p:sp>
        <p:nvSpPr>
          <p:cNvPr id="8" name="Rectangle 7"/>
          <p:cNvSpPr/>
          <p:nvPr/>
        </p:nvSpPr>
        <p:spPr>
          <a:xfrm>
            <a:off x="0" y="1938640"/>
            <a:ext cx="9144000" cy="204959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itle 5"/>
          <p:cNvSpPr txBox="1">
            <a:spLocks/>
          </p:cNvSpPr>
          <p:nvPr/>
        </p:nvSpPr>
        <p:spPr>
          <a:xfrm>
            <a:off x="628650" y="1168400"/>
            <a:ext cx="8001000" cy="52759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2550" b="0" dirty="0">
                <a:latin typeface="Calibri Light" panose="020F0302020204030204" pitchFamily="34" charset="0"/>
              </a:rPr>
              <a:t>Mission and Vision in Action</a:t>
            </a:r>
          </a:p>
        </p:txBody>
      </p:sp>
      <p:sp>
        <p:nvSpPr>
          <p:cNvPr id="11" name="TextBox 10"/>
          <p:cNvSpPr txBox="1"/>
          <p:nvPr/>
        </p:nvSpPr>
        <p:spPr>
          <a:xfrm>
            <a:off x="4654194" y="2331486"/>
            <a:ext cx="3675580" cy="784830"/>
          </a:xfrm>
          <a:prstGeom prst="rect">
            <a:avLst/>
          </a:prstGeom>
          <a:noFill/>
        </p:spPr>
        <p:txBody>
          <a:bodyPr wrap="square" rtlCol="0">
            <a:spAutoFit/>
          </a:bodyPr>
          <a:lstStyle/>
          <a:p>
            <a:r>
              <a:rPr lang="en-US" sz="1500" dirty="0">
                <a:latin typeface="Calibri Light" panose="020F0302020204030204" pitchFamily="34" charset="0"/>
              </a:rPr>
              <a:t>Our mission is to improve the health and safety of people in Kentucky through prevention, promotion and protection.</a:t>
            </a:r>
          </a:p>
        </p:txBody>
      </p:sp>
      <p:sp>
        <p:nvSpPr>
          <p:cNvPr id="12" name="Rectangle 11"/>
          <p:cNvSpPr/>
          <p:nvPr/>
        </p:nvSpPr>
        <p:spPr>
          <a:xfrm>
            <a:off x="628651" y="2300709"/>
            <a:ext cx="3856019" cy="830997"/>
          </a:xfrm>
          <a:prstGeom prst="rect">
            <a:avLst/>
          </a:prstGeom>
        </p:spPr>
        <p:txBody>
          <a:bodyPr wrap="square">
            <a:spAutoFit/>
          </a:bodyPr>
          <a:lstStyle/>
          <a:p>
            <a:pPr algn="r"/>
            <a:r>
              <a:rPr lang="en-US" sz="2400" b="1" dirty="0"/>
              <a:t>Healthier People, </a:t>
            </a:r>
            <a:br>
              <a:rPr lang="en-US" sz="2400" b="1" dirty="0"/>
            </a:br>
            <a:r>
              <a:rPr lang="en-US" sz="2400" b="1" dirty="0"/>
              <a:t>Healthier Communities.</a:t>
            </a:r>
          </a:p>
        </p:txBody>
      </p:sp>
      <p:sp>
        <p:nvSpPr>
          <p:cNvPr id="14" name="Pentagon 13"/>
          <p:cNvSpPr/>
          <p:nvPr/>
        </p:nvSpPr>
        <p:spPr>
          <a:xfrm>
            <a:off x="5338646" y="3691137"/>
            <a:ext cx="2008983"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Pentagon 14"/>
          <p:cNvSpPr/>
          <p:nvPr/>
        </p:nvSpPr>
        <p:spPr>
          <a:xfrm>
            <a:off x="3567509" y="3691137"/>
            <a:ext cx="2008983"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 name="Pentagon 15"/>
          <p:cNvSpPr/>
          <p:nvPr/>
        </p:nvSpPr>
        <p:spPr>
          <a:xfrm>
            <a:off x="1780960" y="3691137"/>
            <a:ext cx="2008983"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 name="TextBox 16"/>
          <p:cNvSpPr txBox="1"/>
          <p:nvPr/>
        </p:nvSpPr>
        <p:spPr>
          <a:xfrm>
            <a:off x="2311071" y="3795907"/>
            <a:ext cx="948761" cy="507831"/>
          </a:xfrm>
          <a:prstGeom prst="rect">
            <a:avLst/>
          </a:prstGeom>
          <a:noFill/>
        </p:spPr>
        <p:txBody>
          <a:bodyPr wrap="square" rtlCol="0">
            <a:spAutoFit/>
          </a:bodyPr>
          <a:lstStyle/>
          <a:p>
            <a:pPr algn="ctr"/>
            <a:r>
              <a:rPr lang="en-US" sz="1350" b="1" dirty="0">
                <a:solidFill>
                  <a:schemeClr val="bg1"/>
                </a:solidFill>
              </a:rPr>
              <a:t>Prevention</a:t>
            </a:r>
          </a:p>
        </p:txBody>
      </p:sp>
      <p:sp>
        <p:nvSpPr>
          <p:cNvPr id="18" name="TextBox 17"/>
          <p:cNvSpPr txBox="1"/>
          <p:nvPr/>
        </p:nvSpPr>
        <p:spPr>
          <a:xfrm>
            <a:off x="4116353" y="3795907"/>
            <a:ext cx="911295" cy="507831"/>
          </a:xfrm>
          <a:prstGeom prst="rect">
            <a:avLst/>
          </a:prstGeom>
          <a:noFill/>
        </p:spPr>
        <p:txBody>
          <a:bodyPr wrap="square" rtlCol="0">
            <a:spAutoFit/>
          </a:bodyPr>
          <a:lstStyle/>
          <a:p>
            <a:pPr algn="ctr"/>
            <a:r>
              <a:rPr lang="en-US" sz="1350" b="1" dirty="0">
                <a:solidFill>
                  <a:schemeClr val="bg1"/>
                </a:solidFill>
              </a:rPr>
              <a:t>Protection</a:t>
            </a:r>
          </a:p>
        </p:txBody>
      </p:sp>
      <p:sp>
        <p:nvSpPr>
          <p:cNvPr id="19" name="TextBox 18"/>
          <p:cNvSpPr txBox="1"/>
          <p:nvPr/>
        </p:nvSpPr>
        <p:spPr>
          <a:xfrm>
            <a:off x="5879222" y="3795907"/>
            <a:ext cx="927831" cy="507831"/>
          </a:xfrm>
          <a:prstGeom prst="rect">
            <a:avLst/>
          </a:prstGeom>
          <a:noFill/>
        </p:spPr>
        <p:txBody>
          <a:bodyPr wrap="square" rtlCol="0">
            <a:spAutoFit/>
          </a:bodyPr>
          <a:lstStyle/>
          <a:p>
            <a:pPr algn="ctr"/>
            <a:r>
              <a:rPr lang="en-US" sz="1350" b="1" dirty="0">
                <a:solidFill>
                  <a:schemeClr val="bg1"/>
                </a:solidFill>
              </a:rPr>
              <a:t>Promotion</a:t>
            </a:r>
          </a:p>
        </p:txBody>
      </p:sp>
      <p:cxnSp>
        <p:nvCxnSpPr>
          <p:cNvPr id="20" name="Straight Connector 19"/>
          <p:cNvCxnSpPr/>
          <p:nvPr/>
        </p:nvCxnSpPr>
        <p:spPr>
          <a:xfrm>
            <a:off x="2785451" y="4251846"/>
            <a:ext cx="0" cy="36576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572000" y="4251846"/>
            <a:ext cx="0" cy="36576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343138" y="4251846"/>
            <a:ext cx="0" cy="36576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844921" y="4893707"/>
            <a:ext cx="1477916" cy="1214179"/>
          </a:xfrm>
          <a:prstGeom prst="rect">
            <a:avLst/>
          </a:prstGeom>
          <a:noFill/>
        </p:spPr>
        <p:txBody>
          <a:bodyPr wrap="square" rtlCol="0">
            <a:spAutoFit/>
          </a:bodyPr>
          <a:lstStyle/>
          <a:p>
            <a:pPr algn="ctr">
              <a:lnSpc>
                <a:spcPct val="80000"/>
              </a:lnSpc>
              <a:spcAft>
                <a:spcPts val="900"/>
              </a:spcAft>
            </a:pPr>
            <a:r>
              <a:rPr lang="en-US" sz="1050" dirty="0"/>
              <a:t>Environmental Inspections</a:t>
            </a:r>
          </a:p>
          <a:p>
            <a:pPr algn="ctr">
              <a:lnSpc>
                <a:spcPct val="80000"/>
              </a:lnSpc>
              <a:spcAft>
                <a:spcPts val="900"/>
              </a:spcAft>
            </a:pPr>
            <a:r>
              <a:rPr lang="en-US" sz="1050" dirty="0"/>
              <a:t>Public Health &amp; Disaster Preparedness</a:t>
            </a:r>
          </a:p>
          <a:p>
            <a:pPr algn="ctr">
              <a:lnSpc>
                <a:spcPct val="80000"/>
              </a:lnSpc>
              <a:spcAft>
                <a:spcPts val="900"/>
              </a:spcAft>
            </a:pPr>
            <a:r>
              <a:rPr lang="en-US" sz="1050" dirty="0"/>
              <a:t>Disease Surveillance</a:t>
            </a:r>
          </a:p>
          <a:p>
            <a:pPr algn="ctr">
              <a:lnSpc>
                <a:spcPct val="80000"/>
              </a:lnSpc>
              <a:spcAft>
                <a:spcPts val="900"/>
              </a:spcAft>
            </a:pPr>
            <a:r>
              <a:rPr lang="en-US" sz="1050" dirty="0"/>
              <a:t>Mobile Harm Reduction</a:t>
            </a:r>
          </a:p>
        </p:txBody>
      </p:sp>
      <p:sp>
        <p:nvSpPr>
          <p:cNvPr id="24" name="TextBox 23"/>
          <p:cNvSpPr txBox="1"/>
          <p:nvPr/>
        </p:nvSpPr>
        <p:spPr>
          <a:xfrm>
            <a:off x="2046493" y="4891065"/>
            <a:ext cx="1477916" cy="955646"/>
          </a:xfrm>
          <a:prstGeom prst="rect">
            <a:avLst/>
          </a:prstGeom>
          <a:noFill/>
        </p:spPr>
        <p:txBody>
          <a:bodyPr wrap="square" rtlCol="0">
            <a:spAutoFit/>
          </a:bodyPr>
          <a:lstStyle/>
          <a:p>
            <a:pPr algn="ctr">
              <a:lnSpc>
                <a:spcPct val="80000"/>
              </a:lnSpc>
              <a:spcAft>
                <a:spcPts val="900"/>
              </a:spcAft>
            </a:pPr>
            <a:r>
              <a:rPr lang="en-US" sz="1050" dirty="0"/>
              <a:t>HANDS</a:t>
            </a:r>
          </a:p>
          <a:p>
            <a:pPr algn="ctr">
              <a:lnSpc>
                <a:spcPct val="80000"/>
              </a:lnSpc>
              <a:spcAft>
                <a:spcPts val="900"/>
              </a:spcAft>
            </a:pPr>
            <a:r>
              <a:rPr lang="en-US" sz="1050" dirty="0"/>
              <a:t>First Steps</a:t>
            </a:r>
          </a:p>
          <a:p>
            <a:pPr algn="ctr">
              <a:lnSpc>
                <a:spcPct val="80000"/>
              </a:lnSpc>
              <a:spcAft>
                <a:spcPts val="900"/>
              </a:spcAft>
            </a:pPr>
            <a:r>
              <a:rPr lang="en-US" sz="1050" dirty="0"/>
              <a:t>Immunizations</a:t>
            </a:r>
          </a:p>
          <a:p>
            <a:pPr algn="ctr">
              <a:lnSpc>
                <a:spcPct val="80000"/>
              </a:lnSpc>
              <a:spcAft>
                <a:spcPts val="900"/>
              </a:spcAft>
            </a:pPr>
            <a:r>
              <a:rPr lang="en-US" sz="1050" dirty="0"/>
              <a:t>Newborn Screening</a:t>
            </a:r>
          </a:p>
        </p:txBody>
      </p:sp>
      <p:sp>
        <p:nvSpPr>
          <p:cNvPr id="25" name="TextBox 24"/>
          <p:cNvSpPr txBox="1"/>
          <p:nvPr/>
        </p:nvSpPr>
        <p:spPr>
          <a:xfrm>
            <a:off x="5604180" y="4891065"/>
            <a:ext cx="1477916" cy="955646"/>
          </a:xfrm>
          <a:prstGeom prst="rect">
            <a:avLst/>
          </a:prstGeom>
          <a:noFill/>
        </p:spPr>
        <p:txBody>
          <a:bodyPr wrap="square" rtlCol="0">
            <a:spAutoFit/>
          </a:bodyPr>
          <a:lstStyle/>
          <a:p>
            <a:pPr algn="ctr">
              <a:lnSpc>
                <a:spcPct val="80000"/>
              </a:lnSpc>
              <a:spcAft>
                <a:spcPts val="900"/>
              </a:spcAft>
            </a:pPr>
            <a:r>
              <a:rPr lang="en-US" sz="1050" dirty="0"/>
              <a:t>WIC</a:t>
            </a:r>
          </a:p>
          <a:p>
            <a:pPr algn="ctr">
              <a:lnSpc>
                <a:spcPct val="80000"/>
              </a:lnSpc>
              <a:spcAft>
                <a:spcPts val="900"/>
              </a:spcAft>
            </a:pPr>
            <a:r>
              <a:rPr lang="en-US" sz="1050" dirty="0"/>
              <a:t>Smoking Cessation</a:t>
            </a:r>
          </a:p>
          <a:p>
            <a:pPr algn="ctr">
              <a:lnSpc>
                <a:spcPct val="80000"/>
              </a:lnSpc>
              <a:spcAft>
                <a:spcPts val="900"/>
              </a:spcAft>
            </a:pPr>
            <a:r>
              <a:rPr lang="en-US" sz="1050" dirty="0"/>
              <a:t>Diabetes Prevention</a:t>
            </a:r>
          </a:p>
          <a:p>
            <a:pPr algn="ctr">
              <a:lnSpc>
                <a:spcPct val="80000"/>
              </a:lnSpc>
              <a:spcAft>
                <a:spcPts val="900"/>
              </a:spcAft>
            </a:pPr>
            <a:r>
              <a:rPr lang="en-US" sz="1050" dirty="0"/>
              <a:t>Prescription Assistance</a:t>
            </a:r>
          </a:p>
        </p:txBody>
      </p:sp>
      <p:sp>
        <p:nvSpPr>
          <p:cNvPr id="4" name="Slide Number Placeholder 3"/>
          <p:cNvSpPr>
            <a:spLocks noGrp="1"/>
          </p:cNvSpPr>
          <p:nvPr>
            <p:ph type="sldNum" sz="quarter" idx="12"/>
          </p:nvPr>
        </p:nvSpPr>
        <p:spPr/>
        <p:txBody>
          <a:bodyPr/>
          <a:lstStyle>
            <a:lvl1pPr>
              <a:defRPr>
                <a:solidFill>
                  <a:schemeClr val="tx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3936667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HRSA Map">
    <p:spTree>
      <p:nvGrpSpPr>
        <p:cNvPr id="1" name=""/>
        <p:cNvGrpSpPr/>
        <p:nvPr/>
      </p:nvGrpSpPr>
      <p:grpSpPr>
        <a:xfrm>
          <a:off x="0" y="0"/>
          <a:ext cx="0" cy="0"/>
          <a:chOff x="0" y="0"/>
          <a:chExt cx="0" cy="0"/>
        </a:xfrm>
      </p:grpSpPr>
      <p:sp>
        <p:nvSpPr>
          <p:cNvPr id="28" name="Title 5"/>
          <p:cNvSpPr txBox="1">
            <a:spLocks/>
          </p:cNvSpPr>
          <p:nvPr/>
        </p:nvSpPr>
        <p:spPr>
          <a:xfrm>
            <a:off x="628650" y="381637"/>
            <a:ext cx="7886700" cy="1178471"/>
          </a:xfrm>
          <a:prstGeom prst="rect">
            <a:avLst/>
          </a:prstGeom>
        </p:spPr>
        <p:txBody>
          <a:bodyPr vert="horz" lIns="68580" tIns="34290" rIns="68580" bIns="3429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3300" dirty="0"/>
              <a:t>Kentucky Department for Public Health</a:t>
            </a:r>
          </a:p>
        </p:txBody>
      </p:sp>
      <p:sp>
        <p:nvSpPr>
          <p:cNvPr id="8" name="Rectangle 7"/>
          <p:cNvSpPr/>
          <p:nvPr/>
        </p:nvSpPr>
        <p:spPr>
          <a:xfrm>
            <a:off x="0" y="1938639"/>
            <a:ext cx="9144000" cy="24126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itle 5"/>
          <p:cNvSpPr txBox="1">
            <a:spLocks/>
          </p:cNvSpPr>
          <p:nvPr/>
        </p:nvSpPr>
        <p:spPr>
          <a:xfrm>
            <a:off x="628650" y="1168400"/>
            <a:ext cx="8001000" cy="52759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2550" b="0" dirty="0">
                <a:latin typeface="Calibri Light" panose="020F0302020204030204" pitchFamily="34" charset="0"/>
              </a:rPr>
              <a:t>Response to the Opioid Crisis</a:t>
            </a:r>
          </a:p>
        </p:txBody>
      </p:sp>
      <p:sp>
        <p:nvSpPr>
          <p:cNvPr id="14" name="Pentagon 13"/>
          <p:cNvSpPr/>
          <p:nvPr/>
        </p:nvSpPr>
        <p:spPr>
          <a:xfrm>
            <a:off x="6215287" y="3490913"/>
            <a:ext cx="2114486"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Pentagon 14"/>
          <p:cNvSpPr/>
          <p:nvPr/>
        </p:nvSpPr>
        <p:spPr>
          <a:xfrm>
            <a:off x="6215287" y="2839318"/>
            <a:ext cx="2114486"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 name="Pentagon 15"/>
          <p:cNvSpPr/>
          <p:nvPr/>
        </p:nvSpPr>
        <p:spPr>
          <a:xfrm>
            <a:off x="6215287" y="2191676"/>
            <a:ext cx="2114486"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 name="TextBox 16"/>
          <p:cNvSpPr txBox="1"/>
          <p:nvPr/>
        </p:nvSpPr>
        <p:spPr>
          <a:xfrm>
            <a:off x="6215287" y="2305057"/>
            <a:ext cx="1533851" cy="300082"/>
          </a:xfrm>
          <a:prstGeom prst="rect">
            <a:avLst/>
          </a:prstGeom>
          <a:noFill/>
        </p:spPr>
        <p:txBody>
          <a:bodyPr wrap="square" rtlCol="0">
            <a:spAutoFit/>
          </a:bodyPr>
          <a:lstStyle/>
          <a:p>
            <a:pPr algn="l"/>
            <a:r>
              <a:rPr lang="en-US" sz="1350" b="1" dirty="0">
                <a:solidFill>
                  <a:schemeClr val="bg1"/>
                </a:solidFill>
              </a:rPr>
              <a:t>Syringe Exchange</a:t>
            </a:r>
          </a:p>
        </p:txBody>
      </p:sp>
      <p:sp>
        <p:nvSpPr>
          <p:cNvPr id="18" name="TextBox 17"/>
          <p:cNvSpPr txBox="1"/>
          <p:nvPr/>
        </p:nvSpPr>
        <p:spPr>
          <a:xfrm>
            <a:off x="6215287" y="2954596"/>
            <a:ext cx="2284010" cy="300082"/>
          </a:xfrm>
          <a:prstGeom prst="rect">
            <a:avLst/>
          </a:prstGeom>
          <a:noFill/>
        </p:spPr>
        <p:txBody>
          <a:bodyPr wrap="square" rtlCol="0">
            <a:spAutoFit/>
          </a:bodyPr>
          <a:lstStyle/>
          <a:p>
            <a:pPr algn="l"/>
            <a:r>
              <a:rPr lang="en-US" sz="1350" b="1" dirty="0">
                <a:solidFill>
                  <a:schemeClr val="bg1"/>
                </a:solidFill>
              </a:rPr>
              <a:t>www.FindHelpNowKY.org</a:t>
            </a:r>
          </a:p>
        </p:txBody>
      </p:sp>
      <p:sp>
        <p:nvSpPr>
          <p:cNvPr id="19" name="TextBox 18"/>
          <p:cNvSpPr txBox="1"/>
          <p:nvPr/>
        </p:nvSpPr>
        <p:spPr>
          <a:xfrm>
            <a:off x="6215287" y="3606724"/>
            <a:ext cx="1903954" cy="300082"/>
          </a:xfrm>
          <a:prstGeom prst="rect">
            <a:avLst/>
          </a:prstGeom>
          <a:noFill/>
        </p:spPr>
        <p:txBody>
          <a:bodyPr wrap="square" rtlCol="0">
            <a:spAutoFit/>
          </a:bodyPr>
          <a:lstStyle/>
          <a:p>
            <a:pPr algn="l"/>
            <a:r>
              <a:rPr lang="en-US" sz="1350" b="1" dirty="0">
                <a:solidFill>
                  <a:schemeClr val="bg1"/>
                </a:solidFill>
              </a:rPr>
              <a:t>Naloxone Distribution</a:t>
            </a:r>
          </a:p>
        </p:txBody>
      </p:sp>
      <p:sp>
        <p:nvSpPr>
          <p:cNvPr id="4" name="Slide Number Placeholder 3"/>
          <p:cNvSpPr>
            <a:spLocks noGrp="1"/>
          </p:cNvSpPr>
          <p:nvPr>
            <p:ph type="sldNum" sz="quarter" idx="12"/>
          </p:nvPr>
        </p:nvSpPr>
        <p:spPr/>
        <p:txBody>
          <a:bodyPr/>
          <a:lstStyle>
            <a:lvl1pPr>
              <a:defRPr>
                <a:solidFill>
                  <a:schemeClr val="tx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26" name="Picture Placeholder 2"/>
          <p:cNvSpPr>
            <a:spLocks noGrp="1"/>
          </p:cNvSpPr>
          <p:nvPr>
            <p:ph type="pic" idx="1" hasCustomPrompt="1"/>
          </p:nvPr>
        </p:nvSpPr>
        <p:spPr>
          <a:xfrm>
            <a:off x="371681" y="2191675"/>
            <a:ext cx="5633073" cy="4377946"/>
          </a:xfrm>
        </p:spPr>
        <p:txBody>
          <a:bodyPr/>
          <a:lstStyle>
            <a:lvl1pPr marL="0" indent="0">
              <a:buNone/>
              <a:defRPr sz="2400" baseline="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Insert Updated Map</a:t>
            </a:r>
          </a:p>
        </p:txBody>
      </p:sp>
    </p:spTree>
    <p:extLst>
      <p:ext uri="{BB962C8B-B14F-4D97-AF65-F5344CB8AC3E}">
        <p14:creationId xmlns:p14="http://schemas.microsoft.com/office/powerpoint/2010/main" val="2519603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H System1">
    <p:spTree>
      <p:nvGrpSpPr>
        <p:cNvPr id="1" name=""/>
        <p:cNvGrpSpPr/>
        <p:nvPr/>
      </p:nvGrpSpPr>
      <p:grpSpPr>
        <a:xfrm>
          <a:off x="0" y="0"/>
          <a:ext cx="0" cy="0"/>
          <a:chOff x="0" y="0"/>
          <a:chExt cx="0" cy="0"/>
        </a:xfrm>
      </p:grpSpPr>
      <p:sp>
        <p:nvSpPr>
          <p:cNvPr id="25" name="Title 5"/>
          <p:cNvSpPr txBox="1">
            <a:spLocks/>
          </p:cNvSpPr>
          <p:nvPr/>
        </p:nvSpPr>
        <p:spPr>
          <a:xfrm>
            <a:off x="506777" y="365125"/>
            <a:ext cx="8130448" cy="1178471"/>
          </a:xfrm>
          <a:prstGeom prst="rect">
            <a:avLst/>
          </a:prstGeom>
        </p:spPr>
        <p:txBody>
          <a:bodyPr vert="horz" lIns="68580" tIns="34290" rIns="68580" bIns="3429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3300" dirty="0"/>
              <a:t>Public Health System in Kentucky</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9" name="Oval 8"/>
          <p:cNvSpPr/>
          <p:nvPr/>
        </p:nvSpPr>
        <p:spPr>
          <a:xfrm>
            <a:off x="1228726" y="2370554"/>
            <a:ext cx="1383506" cy="1844675"/>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Oval 9"/>
          <p:cNvSpPr/>
          <p:nvPr/>
        </p:nvSpPr>
        <p:spPr>
          <a:xfrm>
            <a:off x="1301055" y="2466993"/>
            <a:ext cx="1238846" cy="1651794"/>
          </a:xfrm>
          <a:prstGeom prst="ellipse">
            <a:avLst/>
          </a:prstGeom>
          <a:solidFill>
            <a:schemeClr val="tx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p:cNvSpPr/>
          <p:nvPr/>
        </p:nvSpPr>
        <p:spPr>
          <a:xfrm>
            <a:off x="1559082" y="2785059"/>
            <a:ext cx="768159" cy="784830"/>
          </a:xfrm>
          <a:prstGeom prst="rect">
            <a:avLst/>
          </a:prstGeom>
        </p:spPr>
        <p:txBody>
          <a:bodyPr wrap="none">
            <a:spAutoFit/>
          </a:bodyPr>
          <a:lstStyle/>
          <a:p>
            <a:r>
              <a:rPr lang="en-US" sz="4500" b="1" dirty="0">
                <a:solidFill>
                  <a:schemeClr val="bg1"/>
                </a:solidFill>
              </a:rPr>
              <a:t>61</a:t>
            </a:r>
          </a:p>
        </p:txBody>
      </p:sp>
      <p:cxnSp>
        <p:nvCxnSpPr>
          <p:cNvPr id="12" name="Straight Connector 11"/>
          <p:cNvCxnSpPr/>
          <p:nvPr/>
        </p:nvCxnSpPr>
        <p:spPr>
          <a:xfrm>
            <a:off x="1920478" y="4215228"/>
            <a:ext cx="0" cy="45720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06053" y="4963942"/>
            <a:ext cx="2241947" cy="923330"/>
          </a:xfrm>
          <a:prstGeom prst="rect">
            <a:avLst/>
          </a:prstGeom>
          <a:noFill/>
        </p:spPr>
        <p:txBody>
          <a:bodyPr wrap="square" rtlCol="0">
            <a:spAutoFit/>
          </a:bodyPr>
          <a:lstStyle/>
          <a:p>
            <a:pPr algn="ctr"/>
            <a:r>
              <a:rPr lang="en-US" sz="1350" dirty="0"/>
              <a:t>Partners with 61 local health departments to provide core services in all 120 counties</a:t>
            </a:r>
          </a:p>
          <a:p>
            <a:endParaRPr lang="en-US" sz="1350" dirty="0"/>
          </a:p>
        </p:txBody>
      </p:sp>
      <p:sp>
        <p:nvSpPr>
          <p:cNvPr id="14" name="Oval 13"/>
          <p:cNvSpPr/>
          <p:nvPr/>
        </p:nvSpPr>
        <p:spPr>
          <a:xfrm>
            <a:off x="3880247" y="2370554"/>
            <a:ext cx="1383506" cy="1844675"/>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Oval 14"/>
          <p:cNvSpPr/>
          <p:nvPr/>
        </p:nvSpPr>
        <p:spPr>
          <a:xfrm>
            <a:off x="3952576" y="2466993"/>
            <a:ext cx="1238846" cy="1651794"/>
          </a:xfrm>
          <a:prstGeom prst="ellipse">
            <a:avLst/>
          </a:prstGeom>
          <a:solidFill>
            <a:schemeClr val="accent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Rectangle 15"/>
          <p:cNvSpPr/>
          <p:nvPr/>
        </p:nvSpPr>
        <p:spPr>
          <a:xfrm>
            <a:off x="4094144" y="2860950"/>
            <a:ext cx="955711" cy="701731"/>
          </a:xfrm>
          <a:prstGeom prst="rect">
            <a:avLst/>
          </a:prstGeom>
        </p:spPr>
        <p:txBody>
          <a:bodyPr wrap="none">
            <a:spAutoFit/>
          </a:bodyPr>
          <a:lstStyle/>
          <a:p>
            <a:pPr algn="ctr">
              <a:lnSpc>
                <a:spcPct val="60000"/>
              </a:lnSpc>
            </a:pPr>
            <a:r>
              <a:rPr lang="en-US" sz="4500" b="1" dirty="0">
                <a:solidFill>
                  <a:schemeClr val="bg1"/>
                </a:solidFill>
              </a:rPr>
              <a:t>4</a:t>
            </a:r>
            <a:br>
              <a:rPr lang="en-US" sz="4500" b="1" dirty="0">
                <a:solidFill>
                  <a:schemeClr val="bg1"/>
                </a:solidFill>
              </a:rPr>
            </a:br>
            <a:r>
              <a:rPr lang="en-US" sz="2100" b="1" dirty="0">
                <a:solidFill>
                  <a:schemeClr val="bg1"/>
                </a:solidFill>
              </a:rPr>
              <a:t>million</a:t>
            </a:r>
          </a:p>
        </p:txBody>
      </p:sp>
      <p:cxnSp>
        <p:nvCxnSpPr>
          <p:cNvPr id="17" name="Straight Connector 16"/>
          <p:cNvCxnSpPr/>
          <p:nvPr/>
        </p:nvCxnSpPr>
        <p:spPr>
          <a:xfrm>
            <a:off x="4571999" y="4215228"/>
            <a:ext cx="0" cy="45720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457575" y="4963943"/>
            <a:ext cx="2241947" cy="923330"/>
          </a:xfrm>
          <a:prstGeom prst="rect">
            <a:avLst/>
          </a:prstGeom>
          <a:noFill/>
        </p:spPr>
        <p:txBody>
          <a:bodyPr wrap="square" rtlCol="0">
            <a:spAutoFit/>
          </a:bodyPr>
          <a:lstStyle/>
          <a:p>
            <a:pPr algn="ctr"/>
            <a:r>
              <a:rPr lang="en-US" sz="1350" dirty="0"/>
              <a:t>Delivers more than 4 million</a:t>
            </a:r>
            <a:r>
              <a:rPr lang="en-US" sz="1350" baseline="0" dirty="0"/>
              <a:t> </a:t>
            </a:r>
            <a:r>
              <a:rPr lang="en-US" sz="1350" dirty="0"/>
              <a:t>services to over 400,000 Kentuckians annually</a:t>
            </a:r>
          </a:p>
          <a:p>
            <a:endParaRPr lang="en-US" sz="1350" dirty="0"/>
          </a:p>
        </p:txBody>
      </p:sp>
      <p:sp>
        <p:nvSpPr>
          <p:cNvPr id="19" name="Oval 18"/>
          <p:cNvSpPr/>
          <p:nvPr/>
        </p:nvSpPr>
        <p:spPr>
          <a:xfrm>
            <a:off x="6687910" y="2370554"/>
            <a:ext cx="1383506" cy="1844675"/>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 name="Oval 19"/>
          <p:cNvSpPr/>
          <p:nvPr/>
        </p:nvSpPr>
        <p:spPr>
          <a:xfrm>
            <a:off x="6760240" y="2466993"/>
            <a:ext cx="1238846" cy="1651794"/>
          </a:xfrm>
          <a:prstGeom prst="ellipse">
            <a:avLst/>
          </a:prstGeom>
          <a:solidFill>
            <a:schemeClr val="accent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 name="Rectangle 20"/>
          <p:cNvSpPr/>
          <p:nvPr/>
        </p:nvSpPr>
        <p:spPr>
          <a:xfrm>
            <a:off x="6894434" y="2785058"/>
            <a:ext cx="1016625" cy="784830"/>
          </a:xfrm>
          <a:prstGeom prst="rect">
            <a:avLst/>
          </a:prstGeom>
        </p:spPr>
        <p:txBody>
          <a:bodyPr wrap="none">
            <a:spAutoFit/>
          </a:bodyPr>
          <a:lstStyle/>
          <a:p>
            <a:r>
              <a:rPr lang="en-US" sz="4500" b="1" dirty="0">
                <a:solidFill>
                  <a:schemeClr val="bg1"/>
                </a:solidFill>
              </a:rPr>
              <a:t>1/3</a:t>
            </a:r>
          </a:p>
        </p:txBody>
      </p:sp>
      <p:cxnSp>
        <p:nvCxnSpPr>
          <p:cNvPr id="22" name="Straight Connector 21"/>
          <p:cNvCxnSpPr/>
          <p:nvPr/>
        </p:nvCxnSpPr>
        <p:spPr>
          <a:xfrm>
            <a:off x="7379663" y="4215228"/>
            <a:ext cx="0" cy="45720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265238" y="4963943"/>
            <a:ext cx="2241947" cy="715581"/>
          </a:xfrm>
          <a:prstGeom prst="rect">
            <a:avLst/>
          </a:prstGeom>
          <a:noFill/>
        </p:spPr>
        <p:txBody>
          <a:bodyPr wrap="square" rtlCol="0">
            <a:spAutoFit/>
          </a:bodyPr>
          <a:lstStyle/>
          <a:p>
            <a:pPr algn="ctr"/>
            <a:r>
              <a:rPr lang="en-US" sz="1350" dirty="0"/>
              <a:t>Regulates an estimated third of Kentucky’s economy</a:t>
            </a:r>
          </a:p>
          <a:p>
            <a:endParaRPr lang="en-US" sz="1350" dirty="0"/>
          </a:p>
        </p:txBody>
      </p:sp>
      <p:sp>
        <p:nvSpPr>
          <p:cNvPr id="24" name="Title 5"/>
          <p:cNvSpPr txBox="1">
            <a:spLocks/>
          </p:cNvSpPr>
          <p:nvPr/>
        </p:nvSpPr>
        <p:spPr>
          <a:xfrm>
            <a:off x="0" y="1182468"/>
            <a:ext cx="9144000" cy="52759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2550" b="0" dirty="0">
                <a:latin typeface="Calibri Light" panose="020F0302020204030204" pitchFamily="34" charset="0"/>
              </a:rPr>
              <a:t>Overview of the Largest Healthcare System in Kentucky</a:t>
            </a:r>
          </a:p>
        </p:txBody>
      </p:sp>
    </p:spTree>
    <p:extLst>
      <p:ext uri="{BB962C8B-B14F-4D97-AF65-F5344CB8AC3E}">
        <p14:creationId xmlns:p14="http://schemas.microsoft.com/office/powerpoint/2010/main" val="2647441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PH System2">
    <p:spTree>
      <p:nvGrpSpPr>
        <p:cNvPr id="1" name=""/>
        <p:cNvGrpSpPr/>
        <p:nvPr/>
      </p:nvGrpSpPr>
      <p:grpSpPr>
        <a:xfrm>
          <a:off x="0" y="0"/>
          <a:ext cx="0" cy="0"/>
          <a:chOff x="0" y="0"/>
          <a:chExt cx="0" cy="0"/>
        </a:xfrm>
      </p:grpSpPr>
      <p:sp>
        <p:nvSpPr>
          <p:cNvPr id="25" name="Title 5"/>
          <p:cNvSpPr txBox="1">
            <a:spLocks/>
          </p:cNvSpPr>
          <p:nvPr/>
        </p:nvSpPr>
        <p:spPr>
          <a:xfrm>
            <a:off x="506777" y="365125"/>
            <a:ext cx="8130448" cy="1178471"/>
          </a:xfrm>
          <a:prstGeom prst="rect">
            <a:avLst/>
          </a:prstGeom>
        </p:spPr>
        <p:txBody>
          <a:bodyPr vert="horz" lIns="68580" tIns="34290" rIns="68580" bIns="3429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3300" dirty="0"/>
              <a:t>Public Health System in Kentucky</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24" name="Title 5"/>
          <p:cNvSpPr txBox="1">
            <a:spLocks/>
          </p:cNvSpPr>
          <p:nvPr/>
        </p:nvSpPr>
        <p:spPr>
          <a:xfrm>
            <a:off x="0" y="1182468"/>
            <a:ext cx="9144000" cy="52759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2550" b="0" dirty="0">
                <a:latin typeface="Calibri Light" panose="020F0302020204030204" pitchFamily="34" charset="0"/>
              </a:rPr>
              <a:t>Statewide Reach</a:t>
            </a:r>
          </a:p>
        </p:txBody>
      </p:sp>
      <p:sp>
        <p:nvSpPr>
          <p:cNvPr id="26" name="Picture Placeholder 2"/>
          <p:cNvSpPr>
            <a:spLocks noGrp="1"/>
          </p:cNvSpPr>
          <p:nvPr>
            <p:ph type="pic" idx="1" hasCustomPrompt="1"/>
          </p:nvPr>
        </p:nvSpPr>
        <p:spPr>
          <a:xfrm>
            <a:off x="1319" y="1954498"/>
            <a:ext cx="9141363" cy="4903502"/>
          </a:xfrm>
        </p:spPr>
        <p:txBody>
          <a:bodyPr/>
          <a:lstStyle>
            <a:lvl1pPr marL="0" indent="0">
              <a:buNone/>
              <a:defRPr sz="2400" baseline="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Insert Updated Map</a:t>
            </a:r>
          </a:p>
        </p:txBody>
      </p:sp>
      <p:grpSp>
        <p:nvGrpSpPr>
          <p:cNvPr id="27" name="Group 26"/>
          <p:cNvGrpSpPr/>
          <p:nvPr/>
        </p:nvGrpSpPr>
        <p:grpSpPr>
          <a:xfrm>
            <a:off x="1319" y="1880474"/>
            <a:ext cx="9141363" cy="74025"/>
            <a:chOff x="-2" y="6470422"/>
            <a:chExt cx="12188484" cy="387579"/>
          </a:xfrm>
        </p:grpSpPr>
        <p:sp>
          <p:nvSpPr>
            <p:cNvPr id="28" name="Rectangle 2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29" name="Rectangle 2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30" name="Rectangle 29"/>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grpSp>
    </p:spTree>
    <p:extLst>
      <p:ext uri="{BB962C8B-B14F-4D97-AF65-F5344CB8AC3E}">
        <p14:creationId xmlns:p14="http://schemas.microsoft.com/office/powerpoint/2010/main" val="4194420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rogram Char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0423E615-A7D8-4B50-8065-436BE9D9EBDF}"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4" name="Footer Placeholder 3"/>
          <p:cNvSpPr>
            <a:spLocks noGrp="1"/>
          </p:cNvSpPr>
          <p:nvPr>
            <p:ph type="ftr" sz="quarter" idx="11"/>
          </p:nvPr>
        </p:nvSpPr>
        <p:spPr/>
        <p:txBody>
          <a:bodyPr/>
          <a:lstStyle/>
          <a:p>
            <a:pPr>
              <a:defRPr/>
            </a:pPr>
            <a:endParaRPr lang="en-US" dirty="0">
              <a:solidFill>
                <a:srgbClr val="242852">
                  <a:shade val="90000"/>
                </a:srgbClr>
              </a:solidFill>
            </a:endParaRPr>
          </a:p>
        </p:txBody>
      </p:sp>
      <p:sp>
        <p:nvSpPr>
          <p:cNvPr id="5" name="Slide Number Placeholder 4"/>
          <p:cNvSpPr>
            <a:spLocks noGrp="1"/>
          </p:cNvSpPr>
          <p:nvPr>
            <p:ph type="sldNum" sz="quarter" idx="12"/>
          </p:nvPr>
        </p:nvSpPr>
        <p:spPr/>
        <p:txBody>
          <a:body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10" name="Rectangle 9"/>
          <p:cNvSpPr/>
          <p:nvPr/>
        </p:nvSpPr>
        <p:spPr>
          <a:xfrm>
            <a:off x="-6998" y="1"/>
            <a:ext cx="305181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Title 5"/>
          <p:cNvSpPr txBox="1">
            <a:spLocks/>
          </p:cNvSpPr>
          <p:nvPr/>
        </p:nvSpPr>
        <p:spPr>
          <a:xfrm>
            <a:off x="353098" y="2488568"/>
            <a:ext cx="2372069" cy="872120"/>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2550" b="0" dirty="0">
                <a:solidFill>
                  <a:schemeClr val="bg1"/>
                </a:solidFill>
                <a:latin typeface="Calibri Light" panose="020F0302020204030204" pitchFamily="34" charset="0"/>
              </a:rPr>
              <a:t>Organizational Chart</a:t>
            </a:r>
          </a:p>
        </p:txBody>
      </p:sp>
      <p:graphicFrame>
        <p:nvGraphicFramePr>
          <p:cNvPr id="13" name="Diagram 12"/>
          <p:cNvGraphicFramePr/>
          <p:nvPr>
            <p:extLst>
              <p:ext uri="{D42A27DB-BD31-4B8C-83A1-F6EECF244321}">
                <p14:modId xmlns:p14="http://schemas.microsoft.com/office/powerpoint/2010/main" val="3750407992"/>
              </p:ext>
            </p:extLst>
          </p:nvPr>
        </p:nvGraphicFramePr>
        <p:xfrm>
          <a:off x="2725167" y="592077"/>
          <a:ext cx="4744091" cy="5673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 name="Rectangle 28"/>
          <p:cNvSpPr/>
          <p:nvPr/>
        </p:nvSpPr>
        <p:spPr>
          <a:xfrm>
            <a:off x="7087740" y="523957"/>
            <a:ext cx="1922321" cy="4573944"/>
          </a:xfrm>
          <a:prstGeom prst="rect">
            <a:avLst/>
          </a:prstGeom>
        </p:spPr>
        <p:txBody>
          <a:bodyPr wrap="none">
            <a:spAutoFit/>
          </a:bodyPr>
          <a:lstStyle/>
          <a:p>
            <a:pPr lvl="0" algn="l" defTabSz="666750">
              <a:lnSpc>
                <a:spcPct val="80000"/>
              </a:lnSpc>
              <a:spcBef>
                <a:spcPct val="0"/>
              </a:spcBef>
              <a:spcAft>
                <a:spcPct val="35000"/>
              </a:spcAft>
            </a:pPr>
            <a:r>
              <a:rPr lang="en-US" sz="825" kern="1200" dirty="0">
                <a:solidFill>
                  <a:schemeClr val="tx2"/>
                </a:solidFill>
              </a:rPr>
              <a:t>Health Equity</a:t>
            </a:r>
          </a:p>
          <a:p>
            <a:pPr lvl="0" algn="l" defTabSz="666750">
              <a:lnSpc>
                <a:spcPct val="80000"/>
              </a:lnSpc>
              <a:spcBef>
                <a:spcPct val="0"/>
              </a:spcBef>
              <a:spcAft>
                <a:spcPct val="35000"/>
              </a:spcAft>
            </a:pPr>
            <a:r>
              <a:rPr lang="en-US" sz="825" kern="1200" dirty="0">
                <a:solidFill>
                  <a:schemeClr val="accent1"/>
                </a:solidFill>
              </a:rPr>
              <a:t>Nutrition Services </a:t>
            </a:r>
          </a:p>
          <a:p>
            <a:pPr lvl="0" algn="l" defTabSz="666750">
              <a:lnSpc>
                <a:spcPct val="80000"/>
              </a:lnSpc>
              <a:spcBef>
                <a:spcPct val="0"/>
              </a:spcBef>
              <a:spcAft>
                <a:spcPct val="35000"/>
              </a:spcAft>
            </a:pPr>
            <a:r>
              <a:rPr lang="en-US" sz="825" kern="1200" dirty="0">
                <a:solidFill>
                  <a:schemeClr val="accent1"/>
                </a:solidFill>
              </a:rPr>
              <a:t>Child and Family Health Improvement</a:t>
            </a:r>
          </a:p>
          <a:p>
            <a:pPr lvl="0" algn="l" defTabSz="666750">
              <a:lnSpc>
                <a:spcPct val="80000"/>
              </a:lnSpc>
              <a:spcBef>
                <a:spcPct val="0"/>
              </a:spcBef>
              <a:spcAft>
                <a:spcPct val="35000"/>
              </a:spcAft>
            </a:pPr>
            <a:r>
              <a:rPr lang="en-US" sz="825" kern="1200" dirty="0">
                <a:solidFill>
                  <a:schemeClr val="accent1"/>
                </a:solidFill>
              </a:rPr>
              <a:t>Early Childhood Development</a:t>
            </a:r>
          </a:p>
          <a:p>
            <a:pPr lvl="0" algn="l" defTabSz="666750">
              <a:lnSpc>
                <a:spcPct val="80000"/>
              </a:lnSpc>
              <a:spcBef>
                <a:spcPct val="0"/>
              </a:spcBef>
              <a:spcAft>
                <a:spcPct val="35000"/>
              </a:spcAft>
            </a:pPr>
            <a:r>
              <a:rPr lang="en-US" sz="825" kern="1200" baseline="0" dirty="0">
                <a:solidFill>
                  <a:schemeClr val="accent6"/>
                </a:solidFill>
              </a:rPr>
              <a:t>Adolescent Health Initiatives</a:t>
            </a:r>
          </a:p>
          <a:p>
            <a:pPr lvl="0" algn="l" defTabSz="666750">
              <a:lnSpc>
                <a:spcPct val="80000"/>
              </a:lnSpc>
              <a:spcBef>
                <a:spcPct val="0"/>
              </a:spcBef>
              <a:spcAft>
                <a:spcPct val="35000"/>
              </a:spcAft>
            </a:pPr>
            <a:r>
              <a:rPr lang="en-US" sz="825" kern="1200" baseline="0" dirty="0">
                <a:solidFill>
                  <a:schemeClr val="accent6"/>
                </a:solidFill>
              </a:rPr>
              <a:t>Breast and Cervical Cancer Screening</a:t>
            </a:r>
          </a:p>
          <a:p>
            <a:pPr lvl="0" algn="l" defTabSz="666750">
              <a:lnSpc>
                <a:spcPct val="80000"/>
              </a:lnSpc>
              <a:spcBef>
                <a:spcPct val="0"/>
              </a:spcBef>
              <a:spcAft>
                <a:spcPct val="35000"/>
              </a:spcAft>
            </a:pPr>
            <a:r>
              <a:rPr lang="en-US" sz="825" kern="1200" baseline="0" dirty="0">
                <a:solidFill>
                  <a:schemeClr val="accent6"/>
                </a:solidFill>
              </a:rPr>
              <a:t>Family Planning</a:t>
            </a:r>
          </a:p>
          <a:p>
            <a:pPr lvl="0" algn="l" defTabSz="666750">
              <a:lnSpc>
                <a:spcPct val="80000"/>
              </a:lnSpc>
              <a:spcBef>
                <a:spcPct val="0"/>
              </a:spcBef>
              <a:spcAft>
                <a:spcPct val="35000"/>
              </a:spcAft>
            </a:pPr>
            <a:r>
              <a:rPr lang="en-US" sz="825" kern="1200" baseline="0" dirty="0">
                <a:solidFill>
                  <a:schemeClr val="accent6"/>
                </a:solidFill>
              </a:rPr>
              <a:t>Preconception Health </a:t>
            </a:r>
          </a:p>
          <a:p>
            <a:pPr lvl="0" algn="l" defTabSz="666750">
              <a:lnSpc>
                <a:spcPct val="80000"/>
              </a:lnSpc>
              <a:spcBef>
                <a:spcPct val="0"/>
              </a:spcBef>
              <a:spcAft>
                <a:spcPct val="35000"/>
              </a:spcAft>
            </a:pPr>
            <a:r>
              <a:rPr lang="en-US" sz="825" kern="1200" baseline="0" dirty="0">
                <a:solidFill>
                  <a:schemeClr val="accent6"/>
                </a:solidFill>
              </a:rPr>
              <a:t>Ovarian Cancer Awareness</a:t>
            </a:r>
          </a:p>
          <a:p>
            <a:pPr lvl="0" algn="l" defTabSz="666750">
              <a:lnSpc>
                <a:spcPct val="80000"/>
              </a:lnSpc>
              <a:spcBef>
                <a:spcPct val="0"/>
              </a:spcBef>
              <a:spcAft>
                <a:spcPct val="35000"/>
              </a:spcAft>
            </a:pPr>
            <a:r>
              <a:rPr lang="en-US" sz="825" kern="1200" baseline="0" dirty="0">
                <a:solidFill>
                  <a:schemeClr val="accent2"/>
                </a:solidFill>
              </a:rPr>
              <a:t>Chronic Disease Prevention</a:t>
            </a:r>
          </a:p>
          <a:p>
            <a:pPr lvl="0" algn="l" defTabSz="666750">
              <a:lnSpc>
                <a:spcPct val="80000"/>
              </a:lnSpc>
              <a:spcBef>
                <a:spcPct val="0"/>
              </a:spcBef>
              <a:spcAft>
                <a:spcPct val="35000"/>
              </a:spcAft>
            </a:pPr>
            <a:r>
              <a:rPr lang="en-US" sz="825" kern="1200" baseline="0" dirty="0">
                <a:solidFill>
                  <a:schemeClr val="accent2"/>
                </a:solidFill>
              </a:rPr>
              <a:t>Health Care Access</a:t>
            </a:r>
          </a:p>
          <a:p>
            <a:pPr marL="0" marR="0" lvl="0" indent="0" algn="l" defTabSz="666750" rtl="0" eaLnBrk="1" fontAlgn="auto" latinLnBrk="0" hangingPunct="1">
              <a:lnSpc>
                <a:spcPct val="80000"/>
              </a:lnSpc>
              <a:spcBef>
                <a:spcPct val="0"/>
              </a:spcBef>
              <a:spcAft>
                <a:spcPct val="35000"/>
              </a:spcAft>
              <a:buClrTx/>
              <a:buSzTx/>
              <a:buFontTx/>
              <a:buNone/>
              <a:tabLst/>
              <a:defRPr/>
            </a:pPr>
            <a:r>
              <a:rPr lang="en-US" sz="825" kern="1200" dirty="0">
                <a:solidFill>
                  <a:schemeClr val="accent2"/>
                </a:solidFill>
              </a:rPr>
              <a:t>Health</a:t>
            </a:r>
            <a:r>
              <a:rPr lang="en-US" sz="825" kern="1200" baseline="0" dirty="0">
                <a:solidFill>
                  <a:schemeClr val="accent2"/>
                </a:solidFill>
              </a:rPr>
              <a:t> Promotion</a:t>
            </a:r>
          </a:p>
          <a:p>
            <a:pPr lvl="0" algn="l" defTabSz="666750">
              <a:lnSpc>
                <a:spcPct val="80000"/>
              </a:lnSpc>
              <a:spcBef>
                <a:spcPct val="0"/>
              </a:spcBef>
              <a:spcAft>
                <a:spcPct val="35000"/>
              </a:spcAft>
            </a:pPr>
            <a:r>
              <a:rPr lang="en-US" sz="825" kern="1200" baseline="0" dirty="0">
                <a:solidFill>
                  <a:schemeClr val="accent3"/>
                </a:solidFill>
              </a:rPr>
              <a:t>HIV/AIDS</a:t>
            </a:r>
          </a:p>
          <a:p>
            <a:pPr lvl="0" algn="l" defTabSz="666750">
              <a:lnSpc>
                <a:spcPct val="80000"/>
              </a:lnSpc>
              <a:spcBef>
                <a:spcPct val="0"/>
              </a:spcBef>
              <a:spcAft>
                <a:spcPct val="35000"/>
              </a:spcAft>
            </a:pPr>
            <a:r>
              <a:rPr lang="en-US" sz="825" kern="1200" baseline="0" dirty="0">
                <a:solidFill>
                  <a:schemeClr val="accent3"/>
                </a:solidFill>
              </a:rPr>
              <a:t>Infectious Disease</a:t>
            </a:r>
          </a:p>
          <a:p>
            <a:pPr lvl="0" algn="l" defTabSz="666750">
              <a:lnSpc>
                <a:spcPct val="80000"/>
              </a:lnSpc>
              <a:spcBef>
                <a:spcPct val="0"/>
              </a:spcBef>
              <a:spcAft>
                <a:spcPct val="35000"/>
              </a:spcAft>
            </a:pPr>
            <a:r>
              <a:rPr lang="en-US" sz="825" kern="1200" baseline="0" dirty="0">
                <a:solidFill>
                  <a:schemeClr val="accent3"/>
                </a:solidFill>
              </a:rPr>
              <a:t>Vital Statistics</a:t>
            </a:r>
          </a:p>
          <a:p>
            <a:pPr lvl="0" algn="l" defTabSz="666750">
              <a:lnSpc>
                <a:spcPct val="80000"/>
              </a:lnSpc>
              <a:spcBef>
                <a:spcPct val="0"/>
              </a:spcBef>
              <a:spcAft>
                <a:spcPct val="35000"/>
              </a:spcAft>
            </a:pPr>
            <a:r>
              <a:rPr lang="en-US" sz="825" kern="1200" baseline="0" dirty="0">
                <a:solidFill>
                  <a:schemeClr val="accent3"/>
                </a:solidFill>
              </a:rPr>
              <a:t>Immunizations</a:t>
            </a:r>
          </a:p>
          <a:p>
            <a:pPr lvl="0" algn="l" defTabSz="666750">
              <a:lnSpc>
                <a:spcPct val="80000"/>
              </a:lnSpc>
              <a:spcBef>
                <a:spcPct val="0"/>
              </a:spcBef>
              <a:spcAft>
                <a:spcPct val="35000"/>
              </a:spcAft>
            </a:pPr>
            <a:r>
              <a:rPr lang="en-US" sz="825" kern="1200" baseline="0" dirty="0">
                <a:solidFill>
                  <a:schemeClr val="accent4"/>
                </a:solidFill>
              </a:rPr>
              <a:t>Milk Safety</a:t>
            </a:r>
          </a:p>
          <a:p>
            <a:pPr lvl="0" algn="l" defTabSz="666750">
              <a:lnSpc>
                <a:spcPct val="80000"/>
              </a:lnSpc>
              <a:spcBef>
                <a:spcPct val="0"/>
              </a:spcBef>
              <a:spcAft>
                <a:spcPct val="35000"/>
              </a:spcAft>
            </a:pPr>
            <a:r>
              <a:rPr lang="en-US" sz="825" kern="1200" baseline="0" dirty="0">
                <a:solidFill>
                  <a:schemeClr val="accent4"/>
                </a:solidFill>
              </a:rPr>
              <a:t>Food Safety</a:t>
            </a:r>
          </a:p>
          <a:p>
            <a:pPr lvl="0" algn="l" defTabSz="666750">
              <a:lnSpc>
                <a:spcPct val="80000"/>
              </a:lnSpc>
              <a:spcBef>
                <a:spcPct val="0"/>
              </a:spcBef>
              <a:spcAft>
                <a:spcPct val="35000"/>
              </a:spcAft>
            </a:pPr>
            <a:r>
              <a:rPr lang="en-US" sz="825" kern="1200" baseline="0" dirty="0">
                <a:solidFill>
                  <a:schemeClr val="accent4"/>
                </a:solidFill>
              </a:rPr>
              <a:t>Environmental Management</a:t>
            </a:r>
          </a:p>
          <a:p>
            <a:pPr lvl="0" algn="l" defTabSz="666750">
              <a:lnSpc>
                <a:spcPct val="80000"/>
              </a:lnSpc>
              <a:spcBef>
                <a:spcPct val="0"/>
              </a:spcBef>
              <a:spcAft>
                <a:spcPct val="35000"/>
              </a:spcAft>
            </a:pPr>
            <a:r>
              <a:rPr lang="en-US" sz="825" kern="1200" baseline="0" dirty="0">
                <a:solidFill>
                  <a:schemeClr val="accent4"/>
                </a:solidFill>
              </a:rPr>
              <a:t>Radiation Health</a:t>
            </a:r>
          </a:p>
          <a:p>
            <a:pPr lvl="0" algn="l" defTabSz="666750">
              <a:lnSpc>
                <a:spcPct val="80000"/>
              </a:lnSpc>
              <a:spcBef>
                <a:spcPct val="0"/>
              </a:spcBef>
              <a:spcAft>
                <a:spcPct val="35000"/>
              </a:spcAft>
            </a:pPr>
            <a:r>
              <a:rPr lang="en-US" sz="825" kern="1200" baseline="0" dirty="0">
                <a:solidFill>
                  <a:schemeClr val="accent4"/>
                </a:solidFill>
              </a:rPr>
              <a:t>Public Safety</a:t>
            </a:r>
          </a:p>
          <a:p>
            <a:pPr lvl="0" algn="l" defTabSz="666750">
              <a:lnSpc>
                <a:spcPct val="80000"/>
              </a:lnSpc>
              <a:spcBef>
                <a:spcPct val="0"/>
              </a:spcBef>
              <a:spcAft>
                <a:spcPct val="35000"/>
              </a:spcAft>
            </a:pPr>
            <a:r>
              <a:rPr lang="en-US" sz="825" kern="1200" baseline="0" dirty="0">
                <a:solidFill>
                  <a:schemeClr val="accent4"/>
                </a:solidFill>
              </a:rPr>
              <a:t>Public Health Preparedness</a:t>
            </a:r>
          </a:p>
          <a:p>
            <a:pPr lvl="0" algn="l" defTabSz="666750">
              <a:lnSpc>
                <a:spcPct val="80000"/>
              </a:lnSpc>
              <a:spcBef>
                <a:spcPct val="0"/>
              </a:spcBef>
              <a:spcAft>
                <a:spcPct val="35000"/>
              </a:spcAft>
            </a:pPr>
            <a:r>
              <a:rPr lang="en-US" sz="825" kern="1200" baseline="0" dirty="0">
                <a:solidFill>
                  <a:schemeClr val="accent1"/>
                </a:solidFill>
              </a:rPr>
              <a:t>Microbiology</a:t>
            </a:r>
          </a:p>
          <a:p>
            <a:pPr lvl="0" algn="l" defTabSz="666750">
              <a:lnSpc>
                <a:spcPct val="80000"/>
              </a:lnSpc>
              <a:spcBef>
                <a:spcPct val="0"/>
              </a:spcBef>
              <a:spcAft>
                <a:spcPct val="35000"/>
              </a:spcAft>
            </a:pPr>
            <a:r>
              <a:rPr lang="en-US" sz="825" kern="1200" baseline="0" dirty="0">
                <a:solidFill>
                  <a:schemeClr val="accent1"/>
                </a:solidFill>
              </a:rPr>
              <a:t>Molecular and Clinical Chemistry</a:t>
            </a:r>
          </a:p>
          <a:p>
            <a:pPr lvl="0" algn="l" defTabSz="666750">
              <a:lnSpc>
                <a:spcPct val="80000"/>
              </a:lnSpc>
              <a:spcBef>
                <a:spcPct val="0"/>
              </a:spcBef>
              <a:spcAft>
                <a:spcPct val="35000"/>
              </a:spcAft>
            </a:pPr>
            <a:r>
              <a:rPr lang="en-US" sz="825" kern="1200" baseline="0" dirty="0">
                <a:solidFill>
                  <a:schemeClr val="accent1"/>
                </a:solidFill>
              </a:rPr>
              <a:t>Global Preparedness and Environmental</a:t>
            </a:r>
          </a:p>
          <a:p>
            <a:pPr lvl="0" algn="l" defTabSz="666750">
              <a:lnSpc>
                <a:spcPct val="80000"/>
              </a:lnSpc>
              <a:spcBef>
                <a:spcPct val="0"/>
              </a:spcBef>
              <a:spcAft>
                <a:spcPct val="35000"/>
              </a:spcAft>
            </a:pPr>
            <a:r>
              <a:rPr lang="en-US" sz="825" kern="1200" baseline="0" dirty="0">
                <a:solidFill>
                  <a:schemeClr val="accent1"/>
                </a:solidFill>
              </a:rPr>
              <a:t>Business Operations</a:t>
            </a:r>
          </a:p>
          <a:p>
            <a:pPr lvl="0" algn="l" defTabSz="666750">
              <a:lnSpc>
                <a:spcPct val="80000"/>
              </a:lnSpc>
              <a:spcBef>
                <a:spcPct val="0"/>
              </a:spcBef>
              <a:spcAft>
                <a:spcPct val="35000"/>
              </a:spcAft>
            </a:pPr>
            <a:r>
              <a:rPr lang="en-US" sz="825" kern="1200" baseline="0" dirty="0">
                <a:solidFill>
                  <a:schemeClr val="accent2"/>
                </a:solidFill>
              </a:rPr>
              <a:t>Contracts and Payment</a:t>
            </a:r>
          </a:p>
          <a:p>
            <a:pPr lvl="0" algn="l" defTabSz="666750">
              <a:lnSpc>
                <a:spcPct val="80000"/>
              </a:lnSpc>
              <a:spcBef>
                <a:spcPct val="0"/>
              </a:spcBef>
              <a:spcAft>
                <a:spcPct val="35000"/>
              </a:spcAft>
            </a:pPr>
            <a:r>
              <a:rPr lang="en-US" sz="825" kern="1200" baseline="0" dirty="0">
                <a:solidFill>
                  <a:schemeClr val="accent2"/>
                </a:solidFill>
              </a:rPr>
              <a:t>Local Health Operations</a:t>
            </a:r>
          </a:p>
          <a:p>
            <a:pPr lvl="0" algn="l" defTabSz="666750">
              <a:lnSpc>
                <a:spcPct val="80000"/>
              </a:lnSpc>
              <a:spcBef>
                <a:spcPct val="0"/>
              </a:spcBef>
              <a:spcAft>
                <a:spcPct val="35000"/>
              </a:spcAft>
            </a:pPr>
            <a:r>
              <a:rPr lang="en-US" sz="825" kern="1200" baseline="0" dirty="0">
                <a:solidFill>
                  <a:schemeClr val="accent2"/>
                </a:solidFill>
              </a:rPr>
              <a:t>Budget</a:t>
            </a:r>
          </a:p>
          <a:p>
            <a:pPr lvl="0" algn="l" defTabSz="666750">
              <a:lnSpc>
                <a:spcPct val="80000"/>
              </a:lnSpc>
              <a:spcBef>
                <a:spcPct val="0"/>
              </a:spcBef>
              <a:spcAft>
                <a:spcPct val="35000"/>
              </a:spcAft>
            </a:pPr>
            <a:r>
              <a:rPr lang="en-US" sz="825" kern="1200" baseline="0" dirty="0">
                <a:solidFill>
                  <a:schemeClr val="accent2"/>
                </a:solidFill>
              </a:rPr>
              <a:t>Local Health Personnel</a:t>
            </a:r>
          </a:p>
          <a:p>
            <a:pPr lvl="0" algn="l" defTabSz="666750">
              <a:lnSpc>
                <a:spcPct val="80000"/>
              </a:lnSpc>
              <a:spcBef>
                <a:spcPct val="0"/>
              </a:spcBef>
              <a:spcAft>
                <a:spcPct val="35000"/>
              </a:spcAft>
            </a:pPr>
            <a:r>
              <a:rPr lang="en-US" sz="825" kern="1200" baseline="0" dirty="0">
                <a:solidFill>
                  <a:schemeClr val="accent2"/>
                </a:solidFill>
              </a:rPr>
              <a:t>Education and Workforce Development</a:t>
            </a:r>
          </a:p>
        </p:txBody>
      </p:sp>
      <p:sp>
        <p:nvSpPr>
          <p:cNvPr id="31" name="Title 5"/>
          <p:cNvSpPr txBox="1">
            <a:spLocks/>
          </p:cNvSpPr>
          <p:nvPr/>
        </p:nvSpPr>
        <p:spPr>
          <a:xfrm>
            <a:off x="4432" y="1026254"/>
            <a:ext cx="3028950" cy="872120"/>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300" b="1" dirty="0">
                <a:solidFill>
                  <a:schemeClr val="bg1"/>
                </a:solidFill>
                <a:latin typeface="+mj-lt"/>
              </a:rPr>
              <a:t>Kentucky</a:t>
            </a:r>
            <a:br>
              <a:rPr lang="en-US" sz="3300" b="1" dirty="0">
                <a:solidFill>
                  <a:schemeClr val="bg1"/>
                </a:solidFill>
                <a:latin typeface="+mj-lt"/>
              </a:rPr>
            </a:br>
            <a:r>
              <a:rPr lang="en-US" sz="3300" b="1" dirty="0">
                <a:solidFill>
                  <a:schemeClr val="bg1"/>
                </a:solidFill>
                <a:latin typeface="+mj-lt"/>
              </a:rPr>
              <a:t>Department for</a:t>
            </a:r>
            <a:br>
              <a:rPr lang="en-US" sz="3300" b="1" dirty="0">
                <a:solidFill>
                  <a:schemeClr val="bg1"/>
                </a:solidFill>
                <a:latin typeface="+mj-lt"/>
              </a:rPr>
            </a:br>
            <a:r>
              <a:rPr lang="en-US" sz="3300" b="1" dirty="0">
                <a:solidFill>
                  <a:schemeClr val="bg1"/>
                </a:solidFill>
                <a:latin typeface="+mj-lt"/>
              </a:rPr>
              <a:t>Public Health</a:t>
            </a:r>
          </a:p>
        </p:txBody>
      </p:sp>
    </p:spTree>
    <p:extLst>
      <p:ext uri="{BB962C8B-B14F-4D97-AF65-F5344CB8AC3E}">
        <p14:creationId xmlns:p14="http://schemas.microsoft.com/office/powerpoint/2010/main" val="3807361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Option 1">
    <p:spTree>
      <p:nvGrpSpPr>
        <p:cNvPr id="1" name=""/>
        <p:cNvGrpSpPr/>
        <p:nvPr/>
      </p:nvGrpSpPr>
      <p:grpSpPr>
        <a:xfrm>
          <a:off x="0" y="0"/>
          <a:ext cx="0" cy="0"/>
          <a:chOff x="0" y="0"/>
          <a:chExt cx="0" cy="0"/>
        </a:xfrm>
      </p:grpSpPr>
      <p:sp>
        <p:nvSpPr>
          <p:cNvPr id="18" name="Rectangle 17"/>
          <p:cNvSpPr/>
          <p:nvPr/>
        </p:nvSpPr>
        <p:spPr>
          <a:xfrm>
            <a:off x="0" y="1"/>
            <a:ext cx="9143999" cy="360827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hasCustomPrompt="1"/>
          </p:nvPr>
        </p:nvSpPr>
        <p:spPr>
          <a:xfrm>
            <a:off x="628650" y="976394"/>
            <a:ext cx="7886700" cy="1896149"/>
          </a:xfrm>
          <a:noFill/>
        </p:spPr>
        <p:txBody>
          <a:bodyPr anchor="b">
            <a:normAutofit/>
          </a:bodyPr>
          <a:lstStyle>
            <a:lvl1pPr algn="ctr">
              <a:defRPr sz="3300" b="1">
                <a:solidFill>
                  <a:schemeClr val="bg1"/>
                </a:solidFill>
                <a:latin typeface="+mn-lt"/>
              </a:defRPr>
            </a:lvl1pPr>
          </a:lstStyle>
          <a:p>
            <a:r>
              <a:rPr lang="en-US" dirty="0"/>
              <a:t>Click to edit presentation title</a:t>
            </a:r>
          </a:p>
        </p:txBody>
      </p:sp>
      <p:sp>
        <p:nvSpPr>
          <p:cNvPr id="3" name="Subtitle 2"/>
          <p:cNvSpPr>
            <a:spLocks noGrp="1"/>
          </p:cNvSpPr>
          <p:nvPr>
            <p:ph type="subTitle" idx="1" hasCustomPrompt="1"/>
          </p:nvPr>
        </p:nvSpPr>
        <p:spPr bwMode="invGray">
          <a:xfrm>
            <a:off x="628650" y="2910456"/>
            <a:ext cx="7886700" cy="576664"/>
          </a:xfrm>
        </p:spPr>
        <p:txBody>
          <a:bodyPr>
            <a:normAutofit/>
          </a:bodyPr>
          <a:lstStyle>
            <a:lvl1pPr marL="0" indent="0" algn="ctr">
              <a:buNone/>
              <a:defRPr sz="255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presenter</a:t>
            </a:r>
          </a:p>
        </p:txBody>
      </p:sp>
      <p:sp>
        <p:nvSpPr>
          <p:cNvPr id="8" name="Subtitle 2"/>
          <p:cNvSpPr txBox="1">
            <a:spLocks/>
          </p:cNvSpPr>
          <p:nvPr/>
        </p:nvSpPr>
        <p:spPr>
          <a:xfrm>
            <a:off x="1509298" y="5676148"/>
            <a:ext cx="6125405" cy="775409"/>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accent2"/>
              </a:buClr>
              <a:buFont typeface="Arial" panose="020B0604020202020204" pitchFamily="34" charset="0"/>
              <a:buNone/>
              <a:defRPr sz="2000" kern="1200">
                <a:solidFill>
                  <a:srgbClr val="000000"/>
                </a:solidFill>
                <a:latin typeface="+mn-lt"/>
                <a:ea typeface="+mn-ea"/>
                <a:cs typeface="+mn-cs"/>
              </a:defRPr>
            </a:lvl2pPr>
            <a:lvl3pPr marL="914400" indent="0" algn="ctr" defTabSz="914400" rtl="0" eaLnBrk="1" latinLnBrk="0" hangingPunct="1">
              <a:lnSpc>
                <a:spcPct val="90000"/>
              </a:lnSpc>
              <a:spcBef>
                <a:spcPts val="500"/>
              </a:spcBef>
              <a:buClr>
                <a:schemeClr val="accent2"/>
              </a:buClr>
              <a:buFont typeface="Arial" panose="020B0604020202020204" pitchFamily="34" charset="0"/>
              <a:buNone/>
              <a:defRPr sz="1800" kern="1200">
                <a:solidFill>
                  <a:srgbClr val="000000"/>
                </a:solidFill>
                <a:latin typeface="+mn-lt"/>
                <a:ea typeface="+mn-ea"/>
                <a:cs typeface="+mn-cs"/>
              </a:defRPr>
            </a:lvl3pPr>
            <a:lvl4pPr marL="13716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4pPr>
            <a:lvl5pPr marL="18288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lnSpc>
                <a:spcPct val="90000"/>
              </a:lnSpc>
              <a:spcBef>
                <a:spcPts val="0"/>
              </a:spcBef>
            </a:pPr>
            <a:endParaRPr lang="en-US" sz="1200" i="1" dirty="0"/>
          </a:p>
        </p:txBody>
      </p:sp>
      <p:sp>
        <p:nvSpPr>
          <p:cNvPr id="17" name="Text Placeholder 16"/>
          <p:cNvSpPr>
            <a:spLocks noGrp="1"/>
          </p:cNvSpPr>
          <p:nvPr>
            <p:ph type="body" sz="quarter" idx="10" hasCustomPrompt="1"/>
          </p:nvPr>
        </p:nvSpPr>
        <p:spPr>
          <a:xfrm>
            <a:off x="628650" y="3627140"/>
            <a:ext cx="7886700" cy="573088"/>
          </a:xfrm>
        </p:spPr>
        <p:txBody>
          <a:bodyPr anchor="ctr">
            <a:normAutofit/>
          </a:bodyPr>
          <a:lstStyle>
            <a:lvl1pPr marL="0" indent="0" algn="ctr">
              <a:buNone/>
              <a:defRPr sz="1650" b="1"/>
            </a:lvl1pPr>
            <a:lvl2pPr marL="342900" indent="0" algn="ctr">
              <a:buNone/>
              <a:defRPr/>
            </a:lvl2pPr>
            <a:lvl3pPr marL="685800" indent="0" algn="ctr">
              <a:buNone/>
              <a:defRPr/>
            </a:lvl3pPr>
            <a:lvl4pPr marL="1028700" indent="0" algn="ctr">
              <a:buNone/>
              <a:defRPr/>
            </a:lvl4pPr>
            <a:lvl5pPr marL="1371600" indent="0" algn="ctr">
              <a:buNone/>
              <a:defRPr/>
            </a:lvl5pPr>
          </a:lstStyle>
          <a:p>
            <a:pPr lvl="0"/>
            <a:r>
              <a:rPr lang="en-US" dirty="0"/>
              <a:t>Click to edit date</a:t>
            </a:r>
          </a:p>
        </p:txBody>
      </p:sp>
      <p:grpSp>
        <p:nvGrpSpPr>
          <p:cNvPr id="12" name="Group 11"/>
          <p:cNvGrpSpPr/>
          <p:nvPr/>
        </p:nvGrpSpPr>
        <p:grpSpPr>
          <a:xfrm>
            <a:off x="-2" y="6470423"/>
            <a:ext cx="9141363" cy="387579"/>
            <a:chOff x="-2" y="6470422"/>
            <a:chExt cx="12188484" cy="387579"/>
          </a:xfrm>
        </p:grpSpPr>
        <p:sp>
          <p:nvSpPr>
            <p:cNvPr id="13" name="Rectangle 12"/>
            <p:cNvSpPr/>
            <p:nvPr/>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Rectangle 14"/>
            <p:cNvSpPr/>
            <p:nvPr/>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86759" y="4562857"/>
            <a:ext cx="1570482" cy="1127735"/>
          </a:xfrm>
          <a:prstGeom prst="rect">
            <a:avLst/>
          </a:prstGeom>
        </p:spPr>
      </p:pic>
    </p:spTree>
    <p:extLst>
      <p:ext uri="{BB962C8B-B14F-4D97-AF65-F5344CB8AC3E}">
        <p14:creationId xmlns:p14="http://schemas.microsoft.com/office/powerpoint/2010/main" val="3972081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pSp>
        <p:nvGrpSpPr>
          <p:cNvPr id="18" name="Group 17"/>
          <p:cNvGrpSpPr/>
          <p:nvPr/>
        </p:nvGrpSpPr>
        <p:grpSpPr>
          <a:xfrm>
            <a:off x="-2" y="6470423"/>
            <a:ext cx="9141363" cy="387579"/>
            <a:chOff x="-2" y="6470422"/>
            <a:chExt cx="12188484" cy="387579"/>
          </a:xfrm>
        </p:grpSpPr>
        <p:sp>
          <p:nvSpPr>
            <p:cNvPr id="19" name="Rectangle 18"/>
            <p:cNvSpPr/>
            <p:nvPr/>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 name="Rectangle 19"/>
            <p:cNvSpPr/>
            <p:nvPr/>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 name="Rectangle 20"/>
            <p:cNvSpPr/>
            <p:nvPr/>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2" name="Title 1"/>
          <p:cNvSpPr>
            <a:spLocks noGrp="1"/>
          </p:cNvSpPr>
          <p:nvPr>
            <p:ph type="title"/>
          </p:nvPr>
        </p:nvSpPr>
        <p:spPr/>
        <p:txBody>
          <a:bodyPr>
            <a:normAutofit/>
          </a:bodyPr>
          <a:lstStyle>
            <a:lvl1pPr>
              <a:defRPr sz="33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ECB7001E-2632-457D-AE2A-7E06CA8E9007}"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5" name="Footer Placeholder 4"/>
          <p:cNvSpPr>
            <a:spLocks noGrp="1"/>
          </p:cNvSpPr>
          <p:nvPr>
            <p:ph type="ftr" sz="quarter" idx="11"/>
          </p:nvPr>
        </p:nvSpPr>
        <p:spPr/>
        <p:txBody>
          <a:bodyPr/>
          <a:lstStyle/>
          <a:p>
            <a:pPr>
              <a:defRPr/>
            </a:pPr>
            <a:endParaRPr lang="en-US" dirty="0">
              <a:solidFill>
                <a:srgbClr val="242852">
                  <a:shade val="90000"/>
                </a:srgbClr>
              </a:solidFill>
            </a:endParaRPr>
          </a:p>
        </p:txBody>
      </p:sp>
      <p:sp>
        <p:nvSpPr>
          <p:cNvPr id="6" name="Slide Number Placeholder 5"/>
          <p:cNvSpPr>
            <a:spLocks noGrp="1"/>
          </p:cNvSpPr>
          <p:nvPr>
            <p:ph type="sldNum" sz="quarter" idx="12"/>
          </p:nvPr>
        </p:nvSpPr>
        <p:spPr/>
        <p:txBody>
          <a:bodyPr/>
          <a:lstStyle/>
          <a:p>
            <a:pPr>
              <a:defRPr/>
            </a:pPr>
            <a:fld id="{153EDBF0-DE3E-4AE4-8C61-24E7704AD057}" type="slidenum">
              <a:rPr lang="en-US" smtClean="0">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2214498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pSp>
        <p:nvGrpSpPr>
          <p:cNvPr id="18" name="Group 17"/>
          <p:cNvGrpSpPr/>
          <p:nvPr/>
        </p:nvGrpSpPr>
        <p:grpSpPr>
          <a:xfrm>
            <a:off x="-2" y="6470423"/>
            <a:ext cx="9141363" cy="387579"/>
            <a:chOff x="-2" y="6470422"/>
            <a:chExt cx="12188484" cy="387579"/>
          </a:xfrm>
        </p:grpSpPr>
        <p:sp>
          <p:nvSpPr>
            <p:cNvPr id="19" name="Rectangle 18"/>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 name="Rectangle 19"/>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 name="Rectangle 20"/>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2" name="Title 1"/>
          <p:cNvSpPr>
            <a:spLocks noGrp="1"/>
          </p:cNvSpPr>
          <p:nvPr>
            <p:ph type="title"/>
          </p:nvPr>
        </p:nvSpPr>
        <p:spPr/>
        <p:txBody>
          <a:bodyPr>
            <a:normAutofit/>
          </a:bodyPr>
          <a:lstStyle>
            <a:lvl1pPr>
              <a:defRPr sz="33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ECB7001E-2632-457D-AE2A-7E06CA8E9007}"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5" name="Footer Placeholder 4"/>
          <p:cNvSpPr>
            <a:spLocks noGrp="1"/>
          </p:cNvSpPr>
          <p:nvPr>
            <p:ph type="ftr" sz="quarter" idx="11"/>
          </p:nvPr>
        </p:nvSpPr>
        <p:spPr/>
        <p:txBody>
          <a:bodyPr/>
          <a:lstStyle/>
          <a:p>
            <a:pPr>
              <a:defRPr/>
            </a:pPr>
            <a:endParaRPr lang="en-US" dirty="0">
              <a:solidFill>
                <a:srgbClr val="242852">
                  <a:shade val="90000"/>
                </a:srgbClr>
              </a:solidFill>
            </a:endParaRPr>
          </a:p>
        </p:txBody>
      </p:sp>
      <p:sp>
        <p:nvSpPr>
          <p:cNvPr id="6" name="Slide Number Placeholder 5"/>
          <p:cNvSpPr>
            <a:spLocks noGrp="1"/>
          </p:cNvSpPr>
          <p:nvPr>
            <p:ph type="sldNum" sz="quarter" idx="12"/>
          </p:nvPr>
        </p:nvSpPr>
        <p:spPr/>
        <p:txBody>
          <a:bodyPr/>
          <a:lstStyle/>
          <a:p>
            <a:pPr>
              <a:defRPr/>
            </a:pPr>
            <a:fld id="{153EDBF0-DE3E-4AE4-8C61-24E7704AD057}" type="slidenum">
              <a:rPr lang="en-US" smtClean="0">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443549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3" name="Group 22"/>
          <p:cNvGrpSpPr/>
          <p:nvPr/>
        </p:nvGrpSpPr>
        <p:grpSpPr>
          <a:xfrm>
            <a:off x="-2" y="6470423"/>
            <a:ext cx="9141363" cy="387579"/>
            <a:chOff x="-2" y="6470422"/>
            <a:chExt cx="12188484" cy="387579"/>
          </a:xfrm>
        </p:grpSpPr>
        <p:sp>
          <p:nvSpPr>
            <p:cNvPr id="24" name="Rectangle 23"/>
            <p:cNvSpPr/>
            <p:nvPr/>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ectangle 24"/>
            <p:cNvSpPr/>
            <p:nvPr/>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6" name="Rectangle 25"/>
            <p:cNvSpPr/>
            <p:nvPr/>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Date Placeholder 19"/>
          <p:cNvSpPr>
            <a:spLocks noGrp="1"/>
          </p:cNvSpPr>
          <p:nvPr>
            <p:ph type="dt" sz="half" idx="10"/>
          </p:nvPr>
        </p:nvSpPr>
        <p:spPr/>
        <p:txBody>
          <a:bodyPr/>
          <a:lstStyle/>
          <a:p>
            <a:pPr>
              <a:defRPr/>
            </a:pPr>
            <a:fld id="{0423E615-A7D8-4B50-8065-436BE9D9EBDF}"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21" name="Footer Placeholder 20"/>
          <p:cNvSpPr>
            <a:spLocks noGrp="1"/>
          </p:cNvSpPr>
          <p:nvPr>
            <p:ph type="ftr" sz="quarter" idx="11"/>
          </p:nvPr>
        </p:nvSpPr>
        <p:spPr/>
        <p:txBody>
          <a:bodyPr/>
          <a:lstStyle/>
          <a:p>
            <a:pPr>
              <a:defRPr/>
            </a:pPr>
            <a:endParaRPr lang="en-US" dirty="0">
              <a:solidFill>
                <a:srgbClr val="242852">
                  <a:shade val="90000"/>
                </a:srgbClr>
              </a:solidFill>
            </a:endParaRPr>
          </a:p>
        </p:txBody>
      </p:sp>
      <p:sp>
        <p:nvSpPr>
          <p:cNvPr id="22" name="Slide Number Placeholder 21"/>
          <p:cNvSpPr>
            <a:spLocks noGrp="1"/>
          </p:cNvSpPr>
          <p:nvPr>
            <p:ph type="sldNum" sz="quarter" idx="12"/>
          </p:nvPr>
        </p:nvSpPr>
        <p:spPr/>
        <p:txBody>
          <a:body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3170869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p:cNvGrpSpPr/>
          <p:nvPr/>
        </p:nvGrpSpPr>
        <p:grpSpPr>
          <a:xfrm>
            <a:off x="-2" y="6470423"/>
            <a:ext cx="9141363" cy="387579"/>
            <a:chOff x="-2" y="6470422"/>
            <a:chExt cx="12188484" cy="387579"/>
          </a:xfrm>
        </p:grpSpPr>
        <p:sp>
          <p:nvSpPr>
            <p:cNvPr id="18" name="Rectangle 17"/>
            <p:cNvSpPr/>
            <p:nvPr/>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Rectangle 18"/>
            <p:cNvSpPr/>
            <p:nvPr/>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 name="Rectangle 19"/>
            <p:cNvSpPr/>
            <p:nvPr/>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C95E866C-DA3F-4DB8-8184-C75BBA9302D0}"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4" name="Footer Placeholder 3"/>
          <p:cNvSpPr>
            <a:spLocks noGrp="1"/>
          </p:cNvSpPr>
          <p:nvPr>
            <p:ph type="ftr" sz="quarter" idx="11"/>
          </p:nvPr>
        </p:nvSpPr>
        <p:spPr/>
        <p:txBody>
          <a:bodyPr/>
          <a:lstStyle/>
          <a:p>
            <a:pPr>
              <a:defRPr/>
            </a:pPr>
            <a:endParaRPr lang="en-US" dirty="0">
              <a:solidFill>
                <a:srgbClr val="242852">
                  <a:shade val="90000"/>
                </a:srgbClr>
              </a:solidFill>
            </a:endParaRPr>
          </a:p>
        </p:txBody>
      </p:sp>
      <p:sp>
        <p:nvSpPr>
          <p:cNvPr id="5" name="Slide Number Placeholder 4"/>
          <p:cNvSpPr>
            <a:spLocks noGrp="1"/>
          </p:cNvSpPr>
          <p:nvPr>
            <p:ph type="sldNum" sz="quarter" idx="12"/>
          </p:nvPr>
        </p:nvSpPr>
        <p:spPr/>
        <p:txBody>
          <a:bodyPr/>
          <a:lstStyle/>
          <a:p>
            <a:pPr>
              <a:defRPr/>
            </a:pPr>
            <a:fld id="{EB82327E-68B2-48A7-9FD7-FBC08AF52B3E}" type="slidenum">
              <a:rPr lang="en-US" smtClean="0">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2424756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grpSp>
        <p:nvGrpSpPr>
          <p:cNvPr id="19" name="Group 18"/>
          <p:cNvGrpSpPr/>
          <p:nvPr/>
        </p:nvGrpSpPr>
        <p:grpSpPr>
          <a:xfrm>
            <a:off x="-2" y="6470423"/>
            <a:ext cx="9141363" cy="387579"/>
            <a:chOff x="-2" y="6470422"/>
            <a:chExt cx="12188484" cy="387579"/>
          </a:xfrm>
        </p:grpSpPr>
        <p:sp>
          <p:nvSpPr>
            <p:cNvPr id="20" name="Rectangle 19"/>
            <p:cNvSpPr/>
            <p:nvPr/>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 name="Rectangle 20"/>
            <p:cNvSpPr/>
            <p:nvPr/>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 name="Rectangle 21"/>
            <p:cNvSpPr/>
            <p:nvPr/>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5" name="Date Placeholder 4"/>
          <p:cNvSpPr>
            <a:spLocks noGrp="1"/>
          </p:cNvSpPr>
          <p:nvPr>
            <p:ph type="dt" sz="half" idx="10"/>
          </p:nvPr>
        </p:nvSpPr>
        <p:spPr/>
        <p:txBody>
          <a:bodyPr/>
          <a:lstStyle>
            <a:lvl1pPr>
              <a:defRPr>
                <a:solidFill>
                  <a:schemeClr val="bg1"/>
                </a:solidFill>
              </a:defRPr>
            </a:lvl1pPr>
          </a:lstStyle>
          <a:p>
            <a:pPr>
              <a:defRPr/>
            </a:pPr>
            <a:fld id="{0423E615-A7D8-4B50-8065-436BE9D9EBDF}"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12" name="Title 1"/>
          <p:cNvSpPr>
            <a:spLocks noGrp="1"/>
          </p:cNvSpPr>
          <p:nvPr>
            <p:ph type="title"/>
          </p:nvPr>
        </p:nvSpPr>
        <p:spPr>
          <a:xfrm>
            <a:off x="629841" y="457200"/>
            <a:ext cx="2949178" cy="1600200"/>
          </a:xfrm>
        </p:spPr>
        <p:txBody>
          <a:bodyPr anchor="b">
            <a:normAutofit/>
          </a:bodyPr>
          <a:lstStyle>
            <a:lvl1pPr algn="l">
              <a:defRPr sz="3000"/>
            </a:lvl1pPr>
          </a:lstStyle>
          <a:p>
            <a:r>
              <a:rPr lang="en-US"/>
              <a:t>Click to edit Master title style</a:t>
            </a:r>
            <a:endParaRPr lang="en-US" dirty="0"/>
          </a:p>
        </p:txBody>
      </p:sp>
      <p:sp>
        <p:nvSpPr>
          <p:cNvPr id="1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1588946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grpSp>
        <p:nvGrpSpPr>
          <p:cNvPr id="22" name="Group 21"/>
          <p:cNvGrpSpPr/>
          <p:nvPr/>
        </p:nvGrpSpPr>
        <p:grpSpPr>
          <a:xfrm>
            <a:off x="-2" y="6470423"/>
            <a:ext cx="9141363" cy="387579"/>
            <a:chOff x="-2" y="6470422"/>
            <a:chExt cx="12188484" cy="387579"/>
          </a:xfrm>
        </p:grpSpPr>
        <p:sp>
          <p:nvSpPr>
            <p:cNvPr id="23" name="Rectangle 22"/>
            <p:cNvSpPr/>
            <p:nvPr/>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Rectangle 23"/>
            <p:cNvSpPr/>
            <p:nvPr/>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ectangle 24"/>
            <p:cNvSpPr/>
            <p:nvPr/>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17" name="Text Placeholder 16"/>
          <p:cNvSpPr>
            <a:spLocks noGrp="1"/>
          </p:cNvSpPr>
          <p:nvPr>
            <p:ph type="body" sz="quarter" idx="13"/>
          </p:nvPr>
        </p:nvSpPr>
        <p:spPr>
          <a:xfrm>
            <a:off x="3887392" y="987426"/>
            <a:ext cx="4627959" cy="48815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Date Placeholder 2"/>
          <p:cNvSpPr>
            <a:spLocks noGrp="1"/>
          </p:cNvSpPr>
          <p:nvPr>
            <p:ph type="dt" sz="half" idx="10"/>
          </p:nvPr>
        </p:nvSpPr>
        <p:spPr/>
        <p:txBody>
          <a:bodyPr/>
          <a:lstStyle/>
          <a:p>
            <a:pPr>
              <a:defRPr/>
            </a:pPr>
            <a:fld id="{0423E615-A7D8-4B50-8065-436BE9D9EBDF}"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4" name="Footer Placeholder 3"/>
          <p:cNvSpPr>
            <a:spLocks noGrp="1"/>
          </p:cNvSpPr>
          <p:nvPr>
            <p:ph type="ftr" sz="quarter" idx="11"/>
          </p:nvPr>
        </p:nvSpPr>
        <p:spPr/>
        <p:txBody>
          <a:bodyPr/>
          <a:lstStyle/>
          <a:p>
            <a:pPr>
              <a:defRPr/>
            </a:pPr>
            <a:endParaRPr lang="en-US" dirty="0">
              <a:solidFill>
                <a:srgbClr val="242852">
                  <a:shade val="90000"/>
                </a:srgbClr>
              </a:solidFill>
            </a:endParaRPr>
          </a:p>
        </p:txBody>
      </p:sp>
      <p:sp>
        <p:nvSpPr>
          <p:cNvPr id="5" name="Slide Number Placeholder 4"/>
          <p:cNvSpPr>
            <a:spLocks noGrp="1"/>
          </p:cNvSpPr>
          <p:nvPr>
            <p:ph type="sldNum" sz="quarter" idx="12"/>
          </p:nvPr>
        </p:nvSpPr>
        <p:spPr/>
        <p:txBody>
          <a:body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13" name="Title 1"/>
          <p:cNvSpPr>
            <a:spLocks noGrp="1"/>
          </p:cNvSpPr>
          <p:nvPr>
            <p:ph type="title"/>
          </p:nvPr>
        </p:nvSpPr>
        <p:spPr>
          <a:xfrm>
            <a:off x="629841" y="457200"/>
            <a:ext cx="2949178" cy="1600200"/>
          </a:xfrm>
        </p:spPr>
        <p:txBody>
          <a:bodyPr anchor="b">
            <a:normAutofit/>
          </a:bodyPr>
          <a:lstStyle>
            <a:lvl1pPr algn="l">
              <a:defRPr sz="3000"/>
            </a:lvl1pPr>
          </a:lstStyle>
          <a:p>
            <a:r>
              <a:rPr lang="en-US"/>
              <a:t>Click to edit Master title style</a:t>
            </a:r>
            <a:endParaRPr lang="en-US" dirty="0"/>
          </a:p>
        </p:txBody>
      </p:sp>
      <p:sp>
        <p:nvSpPr>
          <p:cNvPr id="15"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1653718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ontact Info - single presenter">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892138" y="3610817"/>
            <a:ext cx="7367228" cy="460258"/>
          </a:xfrm>
          <a:solidFill>
            <a:schemeClr val="bg1"/>
          </a:solidFill>
        </p:spPr>
        <p:txBody>
          <a:bodyPr anchor="ctr">
            <a:normAutofit/>
          </a:bodyPr>
          <a:lstStyle>
            <a:lvl1pPr marL="0" indent="0" algn="ctr">
              <a:buNone/>
              <a:defRPr sz="1650" b="1">
                <a:solidFill>
                  <a:schemeClr val="tx1"/>
                </a:solidFill>
                <a:latin typeface="+mj-lt"/>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a:r>
              <a:rPr lang="en-US" dirty="0"/>
              <a:t>Click to enter website</a:t>
            </a:r>
          </a:p>
        </p:txBody>
      </p:sp>
      <p:sp>
        <p:nvSpPr>
          <p:cNvPr id="12" name="Rectangle 11"/>
          <p:cNvSpPr/>
          <p:nvPr/>
        </p:nvSpPr>
        <p:spPr>
          <a:xfrm>
            <a:off x="896540" y="1034810"/>
            <a:ext cx="7362825" cy="600164"/>
          </a:xfrm>
          <a:prstGeom prst="rect">
            <a:avLst/>
          </a:prstGeom>
        </p:spPr>
        <p:txBody>
          <a:bodyPr wrap="square">
            <a:spAutoFit/>
          </a:bodyPr>
          <a:lstStyle/>
          <a:p>
            <a:pPr lvl="0" algn="ctr"/>
            <a:r>
              <a:rPr lang="en-US" sz="3300" b="1" dirty="0">
                <a:solidFill>
                  <a:schemeClr val="tx1"/>
                </a:solidFill>
              </a:rPr>
              <a:t>Thank you!</a:t>
            </a:r>
          </a:p>
        </p:txBody>
      </p:sp>
      <p:sp>
        <p:nvSpPr>
          <p:cNvPr id="13" name="Text Placeholder 35"/>
          <p:cNvSpPr>
            <a:spLocks noGrp="1"/>
          </p:cNvSpPr>
          <p:nvPr>
            <p:ph type="body" sz="quarter" idx="14" hasCustomPrompt="1"/>
          </p:nvPr>
        </p:nvSpPr>
        <p:spPr>
          <a:xfrm>
            <a:off x="892708" y="1804252"/>
            <a:ext cx="7366658" cy="1719211"/>
          </a:xfrm>
        </p:spPr>
        <p:txBody>
          <a:bodyPr anchor="t"/>
          <a:lstStyle>
            <a:lvl1pPr marL="0" indent="0" algn="ctr">
              <a:buNone/>
              <a:defRPr baseline="0">
                <a:solidFill>
                  <a:schemeClr val="tx1"/>
                </a:solidFill>
                <a:latin typeface="Calibri Light" panose="020F0302020204030204" pitchFamily="34" charset="0"/>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a:r>
              <a:rPr lang="en-US" dirty="0"/>
              <a:t>Click to edit presenter name, phone, email</a:t>
            </a:r>
          </a:p>
        </p:txBody>
      </p:sp>
      <p:grpSp>
        <p:nvGrpSpPr>
          <p:cNvPr id="22" name="Group 21"/>
          <p:cNvGrpSpPr/>
          <p:nvPr/>
        </p:nvGrpSpPr>
        <p:grpSpPr>
          <a:xfrm>
            <a:off x="-2" y="6470423"/>
            <a:ext cx="9141363" cy="387579"/>
            <a:chOff x="-2" y="6470422"/>
            <a:chExt cx="12188484" cy="387579"/>
          </a:xfrm>
        </p:grpSpPr>
        <p:sp>
          <p:nvSpPr>
            <p:cNvPr id="23" name="Rectangle 22"/>
            <p:cNvSpPr/>
            <p:nvPr/>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Rectangle 23"/>
            <p:cNvSpPr/>
            <p:nvPr/>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ectangle 24"/>
            <p:cNvSpPr/>
            <p:nvPr/>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8164" y="4809744"/>
            <a:ext cx="1947672" cy="1398588"/>
          </a:xfrm>
          <a:prstGeom prst="rect">
            <a:avLst/>
          </a:prstGeom>
        </p:spPr>
      </p:pic>
    </p:spTree>
    <p:extLst>
      <p:ext uri="{BB962C8B-B14F-4D97-AF65-F5344CB8AC3E}">
        <p14:creationId xmlns:p14="http://schemas.microsoft.com/office/powerpoint/2010/main" val="3387363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tact Info - two presenters">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892137" y="3610817"/>
            <a:ext cx="7294600" cy="460258"/>
          </a:xfrm>
          <a:solidFill>
            <a:schemeClr val="bg1"/>
          </a:solidFill>
        </p:spPr>
        <p:txBody>
          <a:bodyPr anchor="ctr">
            <a:normAutofit/>
          </a:bodyPr>
          <a:lstStyle>
            <a:lvl1pPr marL="0" indent="0" algn="ctr">
              <a:buNone/>
              <a:defRPr sz="1650" b="1">
                <a:solidFill>
                  <a:schemeClr val="tx1"/>
                </a:solidFill>
                <a:latin typeface="+mj-lt"/>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a:r>
              <a:rPr lang="en-US" dirty="0"/>
              <a:t>Click to enter website</a:t>
            </a:r>
          </a:p>
        </p:txBody>
      </p:sp>
      <p:sp>
        <p:nvSpPr>
          <p:cNvPr id="12" name="Rectangle 11"/>
          <p:cNvSpPr/>
          <p:nvPr/>
        </p:nvSpPr>
        <p:spPr>
          <a:xfrm>
            <a:off x="896540" y="1034810"/>
            <a:ext cx="7362825" cy="600164"/>
          </a:xfrm>
          <a:prstGeom prst="rect">
            <a:avLst/>
          </a:prstGeom>
        </p:spPr>
        <p:txBody>
          <a:bodyPr wrap="square">
            <a:spAutoFit/>
          </a:bodyPr>
          <a:lstStyle/>
          <a:p>
            <a:pPr lvl="0" algn="ctr"/>
            <a:r>
              <a:rPr lang="en-US" sz="3300" b="1" dirty="0">
                <a:solidFill>
                  <a:schemeClr val="tx1"/>
                </a:solidFill>
              </a:rPr>
              <a:t>Thank you!</a:t>
            </a:r>
          </a:p>
        </p:txBody>
      </p:sp>
      <p:sp>
        <p:nvSpPr>
          <p:cNvPr id="13" name="Text Placeholder 35"/>
          <p:cNvSpPr>
            <a:spLocks noGrp="1"/>
          </p:cNvSpPr>
          <p:nvPr>
            <p:ph type="body" sz="quarter" idx="14" hasCustomPrompt="1"/>
          </p:nvPr>
        </p:nvSpPr>
        <p:spPr>
          <a:xfrm>
            <a:off x="892708" y="1804252"/>
            <a:ext cx="3608348" cy="1719211"/>
          </a:xfrm>
        </p:spPr>
        <p:txBody>
          <a:bodyPr anchor="t"/>
          <a:lstStyle>
            <a:lvl1pPr marL="0" indent="0" algn="ctr">
              <a:buNone/>
              <a:defRPr baseline="0">
                <a:solidFill>
                  <a:schemeClr val="tx1"/>
                </a:solidFill>
                <a:latin typeface="Calibri Light" panose="020F0302020204030204" pitchFamily="34" charset="0"/>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a:r>
              <a:rPr lang="en-US" dirty="0"/>
              <a:t>Click to edit presenter name, phone, email</a:t>
            </a:r>
          </a:p>
        </p:txBody>
      </p:sp>
      <p:sp>
        <p:nvSpPr>
          <p:cNvPr id="3" name="Text Placeholder 2"/>
          <p:cNvSpPr>
            <a:spLocks noGrp="1"/>
          </p:cNvSpPr>
          <p:nvPr>
            <p:ph type="body" sz="quarter" idx="16" hasCustomPrompt="1"/>
          </p:nvPr>
        </p:nvSpPr>
        <p:spPr>
          <a:xfrm>
            <a:off x="4577953" y="1804226"/>
            <a:ext cx="3608784" cy="1719262"/>
          </a:xfrm>
        </p:spPr>
        <p:txBody>
          <a:bodyPr/>
          <a:lstStyle>
            <a:lvl1pPr marL="0" indent="0" algn="ctr">
              <a:buNone/>
              <a:defRPr baseline="0">
                <a:latin typeface="Calibri Light" panose="020F0302020204030204" pitchFamily="34" charset="0"/>
              </a:defRPr>
            </a:lvl1pPr>
            <a:lvl2pPr marL="342900" indent="0">
              <a:buNone/>
              <a:defRPr>
                <a:latin typeface="Calibri Light" panose="020F0302020204030204" pitchFamily="34" charset="0"/>
              </a:defRPr>
            </a:lvl2pPr>
            <a:lvl3pPr marL="685800" indent="0">
              <a:buNone/>
              <a:defRPr>
                <a:latin typeface="Calibri Light" panose="020F0302020204030204" pitchFamily="34" charset="0"/>
              </a:defRPr>
            </a:lvl3pPr>
            <a:lvl4pPr marL="1028700" indent="0">
              <a:buNone/>
              <a:defRPr>
                <a:latin typeface="Calibri Light" panose="020F0302020204030204" pitchFamily="34" charset="0"/>
              </a:defRPr>
            </a:lvl4pPr>
            <a:lvl5pPr marL="1371600" indent="0">
              <a:buNone/>
              <a:defRPr>
                <a:latin typeface="Calibri Light" panose="020F0302020204030204" pitchFamily="34" charset="0"/>
              </a:defRPr>
            </a:lvl5pPr>
          </a:lstStyle>
          <a:p>
            <a:pPr lvl="0"/>
            <a:r>
              <a:rPr lang="en-US" dirty="0"/>
              <a:t>Click to edit second presenter name, phone, email</a:t>
            </a:r>
          </a:p>
        </p:txBody>
      </p:sp>
      <p:grpSp>
        <p:nvGrpSpPr>
          <p:cNvPr id="14" name="Group 13"/>
          <p:cNvGrpSpPr/>
          <p:nvPr/>
        </p:nvGrpSpPr>
        <p:grpSpPr>
          <a:xfrm>
            <a:off x="-2" y="6470423"/>
            <a:ext cx="9141363" cy="387579"/>
            <a:chOff x="-2" y="6470422"/>
            <a:chExt cx="12188484" cy="387579"/>
          </a:xfrm>
        </p:grpSpPr>
        <p:sp>
          <p:nvSpPr>
            <p:cNvPr id="15" name="Rectangle 14"/>
            <p:cNvSpPr/>
            <p:nvPr/>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Rectangle 15"/>
            <p:cNvSpPr/>
            <p:nvPr/>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 name="Rectangle 20"/>
            <p:cNvSpPr/>
            <p:nvPr/>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8164" y="4809744"/>
            <a:ext cx="1947672" cy="1398588"/>
          </a:xfrm>
          <a:prstGeom prst="rect">
            <a:avLst/>
          </a:prstGeom>
        </p:spPr>
      </p:pic>
    </p:spTree>
    <p:extLst>
      <p:ext uri="{BB962C8B-B14F-4D97-AF65-F5344CB8AC3E}">
        <p14:creationId xmlns:p14="http://schemas.microsoft.com/office/powerpoint/2010/main" val="3657810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Option 2">
    <p:spTree>
      <p:nvGrpSpPr>
        <p:cNvPr id="1" name=""/>
        <p:cNvGrpSpPr/>
        <p:nvPr/>
      </p:nvGrpSpPr>
      <p:grpSpPr>
        <a:xfrm>
          <a:off x="0" y="0"/>
          <a:ext cx="0" cy="0"/>
          <a:chOff x="0" y="0"/>
          <a:chExt cx="0" cy="0"/>
        </a:xfrm>
      </p:grpSpPr>
      <p:sp>
        <p:nvSpPr>
          <p:cNvPr id="8" name="Rectangle 7"/>
          <p:cNvSpPr/>
          <p:nvPr/>
        </p:nvSpPr>
        <p:spPr>
          <a:xfrm>
            <a:off x="-6998" y="1"/>
            <a:ext cx="305181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Title 1"/>
          <p:cNvSpPr>
            <a:spLocks noGrp="1"/>
          </p:cNvSpPr>
          <p:nvPr>
            <p:ph type="ctrTitle" hasCustomPrompt="1"/>
          </p:nvPr>
        </p:nvSpPr>
        <p:spPr>
          <a:xfrm>
            <a:off x="3517089" y="1742389"/>
            <a:ext cx="5023174" cy="1902191"/>
          </a:xfrm>
        </p:spPr>
        <p:txBody>
          <a:bodyPr anchor="b">
            <a:normAutofit/>
          </a:bodyPr>
          <a:lstStyle>
            <a:lvl1pPr algn="l">
              <a:defRPr sz="3300" b="1">
                <a:solidFill>
                  <a:schemeClr val="tx1"/>
                </a:solidFill>
                <a:latin typeface="+mn-lt"/>
              </a:defRPr>
            </a:lvl1pPr>
          </a:lstStyle>
          <a:p>
            <a:r>
              <a:rPr lang="en-US" dirty="0"/>
              <a:t>Click to edit title</a:t>
            </a:r>
          </a:p>
        </p:txBody>
      </p:sp>
      <p:sp>
        <p:nvSpPr>
          <p:cNvPr id="16" name="Subtitle 2"/>
          <p:cNvSpPr>
            <a:spLocks noGrp="1"/>
          </p:cNvSpPr>
          <p:nvPr>
            <p:ph type="subTitle" idx="1" hasCustomPrompt="1"/>
          </p:nvPr>
        </p:nvSpPr>
        <p:spPr>
          <a:xfrm>
            <a:off x="3517089" y="3644579"/>
            <a:ext cx="5023174" cy="679306"/>
          </a:xfrm>
        </p:spPr>
        <p:txBody>
          <a:bodyPr>
            <a:normAutofit/>
          </a:bodyPr>
          <a:lstStyle>
            <a:lvl1pPr marL="0" indent="0" algn="l">
              <a:buNone/>
              <a:defRPr sz="255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presenter</a:t>
            </a:r>
          </a:p>
        </p:txBody>
      </p:sp>
      <p:sp>
        <p:nvSpPr>
          <p:cNvPr id="17" name="Text Placeholder 16"/>
          <p:cNvSpPr>
            <a:spLocks noGrp="1"/>
          </p:cNvSpPr>
          <p:nvPr>
            <p:ph type="body" sz="quarter" idx="13" hasCustomPrompt="1"/>
          </p:nvPr>
        </p:nvSpPr>
        <p:spPr>
          <a:xfrm>
            <a:off x="3517089" y="4342547"/>
            <a:ext cx="5023174" cy="651116"/>
          </a:xfrm>
        </p:spPr>
        <p:txBody>
          <a:bodyPr anchor="t">
            <a:normAutofit/>
          </a:bodyPr>
          <a:lstStyle>
            <a:lvl1pPr marL="0" indent="0" algn="l">
              <a:buNone/>
              <a:defRPr sz="1650"/>
            </a:lvl1pPr>
            <a:lvl2pPr marL="342900" indent="0" algn="ctr">
              <a:buNone/>
              <a:defRPr/>
            </a:lvl2pPr>
            <a:lvl3pPr marL="685800" indent="0" algn="ctr">
              <a:buNone/>
              <a:defRPr/>
            </a:lvl3pPr>
            <a:lvl4pPr marL="1028700" indent="0" algn="ctr">
              <a:buNone/>
              <a:defRPr/>
            </a:lvl4pPr>
            <a:lvl5pPr marL="1371600" indent="0" algn="ctr">
              <a:buNone/>
              <a:defRPr/>
            </a:lvl5pPr>
          </a:lstStyle>
          <a:p>
            <a:pPr lvl="0"/>
            <a:r>
              <a:rPr lang="en-US" dirty="0"/>
              <a:t>Click to edit date</a:t>
            </a:r>
          </a:p>
        </p:txBody>
      </p:sp>
      <p:grpSp>
        <p:nvGrpSpPr>
          <p:cNvPr id="22" name="Group 21"/>
          <p:cNvGrpSpPr/>
          <p:nvPr/>
        </p:nvGrpSpPr>
        <p:grpSpPr>
          <a:xfrm>
            <a:off x="-2" y="6470423"/>
            <a:ext cx="9141363" cy="387579"/>
            <a:chOff x="-2" y="6470422"/>
            <a:chExt cx="12188484" cy="387579"/>
          </a:xfrm>
        </p:grpSpPr>
        <p:sp>
          <p:nvSpPr>
            <p:cNvPr id="23" name="Rectangle 22"/>
            <p:cNvSpPr/>
            <p:nvPr/>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Rectangle 23"/>
            <p:cNvSpPr/>
            <p:nvPr/>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ectangle 24"/>
            <p:cNvSpPr/>
            <p:nvPr/>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08876" y="5230368"/>
            <a:ext cx="1536192" cy="1103112"/>
          </a:xfrm>
          <a:prstGeom prst="rect">
            <a:avLst/>
          </a:prstGeom>
        </p:spPr>
      </p:pic>
    </p:spTree>
    <p:extLst>
      <p:ext uri="{BB962C8B-B14F-4D97-AF65-F5344CB8AC3E}">
        <p14:creationId xmlns:p14="http://schemas.microsoft.com/office/powerpoint/2010/main" val="651566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Option 3">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628650" y="967616"/>
            <a:ext cx="7886700" cy="1902191"/>
          </a:xfrm>
        </p:spPr>
        <p:txBody>
          <a:bodyPr anchor="b">
            <a:normAutofit/>
          </a:bodyPr>
          <a:lstStyle>
            <a:lvl1pPr algn="ctr">
              <a:defRPr sz="3300" b="1">
                <a:solidFill>
                  <a:schemeClr val="tx1"/>
                </a:solidFill>
                <a:latin typeface="+mn-lt"/>
              </a:defRPr>
            </a:lvl1pPr>
          </a:lstStyle>
          <a:p>
            <a:r>
              <a:rPr lang="en-US" dirty="0"/>
              <a:t>Click to edit presentation title</a:t>
            </a:r>
          </a:p>
        </p:txBody>
      </p:sp>
      <p:sp>
        <p:nvSpPr>
          <p:cNvPr id="15" name="Subtitle 2"/>
          <p:cNvSpPr>
            <a:spLocks noGrp="1"/>
          </p:cNvSpPr>
          <p:nvPr>
            <p:ph type="subTitle" idx="1" hasCustomPrompt="1"/>
          </p:nvPr>
        </p:nvSpPr>
        <p:spPr>
          <a:xfrm>
            <a:off x="628650" y="2972448"/>
            <a:ext cx="7886700" cy="576664"/>
          </a:xfrm>
        </p:spPr>
        <p:txBody>
          <a:bodyPr>
            <a:normAutofit/>
          </a:bodyPr>
          <a:lstStyle>
            <a:lvl1pPr marL="0" indent="0" algn="ctr">
              <a:buNone/>
              <a:defRPr sz="255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presenter</a:t>
            </a:r>
          </a:p>
        </p:txBody>
      </p:sp>
      <p:sp>
        <p:nvSpPr>
          <p:cNvPr id="16" name="Text Placeholder 16"/>
          <p:cNvSpPr>
            <a:spLocks noGrp="1"/>
          </p:cNvSpPr>
          <p:nvPr>
            <p:ph type="body" sz="quarter" idx="10" hasCustomPrompt="1"/>
          </p:nvPr>
        </p:nvSpPr>
        <p:spPr>
          <a:xfrm>
            <a:off x="628650" y="3627140"/>
            <a:ext cx="7886700" cy="573088"/>
          </a:xfrm>
        </p:spPr>
        <p:txBody>
          <a:bodyPr anchor="ctr">
            <a:normAutofit/>
          </a:bodyPr>
          <a:lstStyle>
            <a:lvl1pPr marL="0" indent="0" algn="ctr">
              <a:buNone/>
              <a:defRPr sz="1650"/>
            </a:lvl1pPr>
            <a:lvl2pPr marL="342900" indent="0" algn="ctr">
              <a:buNone/>
              <a:defRPr/>
            </a:lvl2pPr>
            <a:lvl3pPr marL="685800" indent="0" algn="ctr">
              <a:buNone/>
              <a:defRPr/>
            </a:lvl3pPr>
            <a:lvl4pPr marL="1028700" indent="0" algn="ctr">
              <a:buNone/>
              <a:defRPr/>
            </a:lvl4pPr>
            <a:lvl5pPr marL="1371600" indent="0" algn="ctr">
              <a:buNone/>
              <a:defRPr/>
            </a:lvl5pPr>
          </a:lstStyle>
          <a:p>
            <a:pPr lvl="0"/>
            <a:r>
              <a:rPr lang="en-US" dirty="0"/>
              <a:t>Click to edit date</a:t>
            </a:r>
          </a:p>
        </p:txBody>
      </p:sp>
      <p:grpSp>
        <p:nvGrpSpPr>
          <p:cNvPr id="21" name="Group 20"/>
          <p:cNvGrpSpPr/>
          <p:nvPr/>
        </p:nvGrpSpPr>
        <p:grpSpPr>
          <a:xfrm>
            <a:off x="-2" y="6470423"/>
            <a:ext cx="9141363" cy="387579"/>
            <a:chOff x="-2" y="6470422"/>
            <a:chExt cx="12188484" cy="387579"/>
          </a:xfrm>
        </p:grpSpPr>
        <p:sp>
          <p:nvSpPr>
            <p:cNvPr id="22" name="Rectangle 21"/>
            <p:cNvSpPr/>
            <p:nvPr/>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 name="Rectangle 22"/>
            <p:cNvSpPr/>
            <p:nvPr/>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Rectangle 23"/>
            <p:cNvSpPr/>
            <p:nvPr/>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8164" y="4809744"/>
            <a:ext cx="1947672" cy="1398588"/>
          </a:xfrm>
          <a:prstGeom prst="rect">
            <a:avLst/>
          </a:prstGeom>
        </p:spPr>
      </p:pic>
    </p:spTree>
    <p:extLst>
      <p:ext uri="{BB962C8B-B14F-4D97-AF65-F5344CB8AC3E}">
        <p14:creationId xmlns:p14="http://schemas.microsoft.com/office/powerpoint/2010/main" val="2973183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1"/>
                </a:solidFill>
              </a:defRPr>
            </a:lvl1pPr>
          </a:lstStyle>
          <a:p>
            <a:pPr>
              <a:defRPr/>
            </a:pPr>
            <a:fld id="{0423E615-A7D8-4B50-8065-436BE9D9EBDF}"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4" name="Footer Placeholder 3"/>
          <p:cNvSpPr>
            <a:spLocks noGrp="1"/>
          </p:cNvSpPr>
          <p:nvPr>
            <p:ph type="ftr" sz="quarter" idx="11"/>
          </p:nvPr>
        </p:nvSpPr>
        <p:spPr/>
        <p:txBody>
          <a:bodyPr/>
          <a:lstStyle>
            <a:lvl1pPr>
              <a:defRPr>
                <a:solidFill>
                  <a:schemeClr val="tx1"/>
                </a:solidFill>
              </a:defRPr>
            </a:lvl1pPr>
          </a:lstStyle>
          <a:p>
            <a:pPr>
              <a:defRPr/>
            </a:pPr>
            <a:endParaRPr lang="en-US" dirty="0">
              <a:solidFill>
                <a:srgbClr val="242852">
                  <a:shade val="90000"/>
                </a:srgbClr>
              </a:solidFill>
            </a:endParaRPr>
          </a:p>
        </p:txBody>
      </p:sp>
      <p:sp>
        <p:nvSpPr>
          <p:cNvPr id="5" name="Slide Number Placeholder 4"/>
          <p:cNvSpPr>
            <a:spLocks noGrp="1"/>
          </p:cNvSpPr>
          <p:nvPr>
            <p:ph type="sldNum" sz="quarter" idx="12"/>
          </p:nvPr>
        </p:nvSpPr>
        <p:spPr/>
        <p:txBody>
          <a:bodyPr/>
          <a:lstStyle>
            <a:lvl1pPr>
              <a:defRPr>
                <a:solidFill>
                  <a:schemeClr val="tx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3945065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bout Us">
    <p:spTree>
      <p:nvGrpSpPr>
        <p:cNvPr id="1" name=""/>
        <p:cNvGrpSpPr/>
        <p:nvPr/>
      </p:nvGrpSpPr>
      <p:grpSpPr>
        <a:xfrm>
          <a:off x="0" y="0"/>
          <a:ext cx="0" cy="0"/>
          <a:chOff x="0" y="0"/>
          <a:chExt cx="0" cy="0"/>
        </a:xfrm>
      </p:grpSpPr>
      <p:sp>
        <p:nvSpPr>
          <p:cNvPr id="28" name="Title 5"/>
          <p:cNvSpPr txBox="1">
            <a:spLocks/>
          </p:cNvSpPr>
          <p:nvPr/>
        </p:nvSpPr>
        <p:spPr>
          <a:xfrm>
            <a:off x="628650" y="381637"/>
            <a:ext cx="7886700" cy="1178471"/>
          </a:xfrm>
          <a:prstGeom prst="rect">
            <a:avLst/>
          </a:prstGeom>
        </p:spPr>
        <p:txBody>
          <a:bodyPr vert="horz" lIns="68580" tIns="34290" rIns="68580" bIns="3429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3300" dirty="0"/>
              <a:t>Kentucky Department for Public Health</a:t>
            </a:r>
          </a:p>
        </p:txBody>
      </p:sp>
      <p:sp>
        <p:nvSpPr>
          <p:cNvPr id="8" name="Rectangle 7"/>
          <p:cNvSpPr/>
          <p:nvPr/>
        </p:nvSpPr>
        <p:spPr>
          <a:xfrm>
            <a:off x="0" y="1938640"/>
            <a:ext cx="9144000" cy="43631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itle 5"/>
          <p:cNvSpPr txBox="1">
            <a:spLocks/>
          </p:cNvSpPr>
          <p:nvPr/>
        </p:nvSpPr>
        <p:spPr>
          <a:xfrm>
            <a:off x="628650" y="1168400"/>
            <a:ext cx="8001000" cy="52759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2550" b="0" dirty="0">
                <a:latin typeface="Calibri Light" panose="020F0302020204030204" pitchFamily="34" charset="0"/>
              </a:rPr>
              <a:t>About Us</a:t>
            </a:r>
          </a:p>
        </p:txBody>
      </p:sp>
      <p:sp>
        <p:nvSpPr>
          <p:cNvPr id="11" name="TextBox 10"/>
          <p:cNvSpPr txBox="1"/>
          <p:nvPr/>
        </p:nvSpPr>
        <p:spPr>
          <a:xfrm>
            <a:off x="4629150" y="2135063"/>
            <a:ext cx="3764446" cy="3208571"/>
          </a:xfrm>
          <a:prstGeom prst="rect">
            <a:avLst/>
          </a:prstGeom>
          <a:noFill/>
        </p:spPr>
        <p:txBody>
          <a:bodyPr wrap="square" rtlCol="0">
            <a:spAutoFit/>
          </a:bodyPr>
          <a:lstStyle/>
          <a:p>
            <a:r>
              <a:rPr lang="en-US" sz="1350" dirty="0">
                <a:latin typeface="Calibri Light" panose="020F0302020204030204" pitchFamily="34" charset="0"/>
              </a:rPr>
              <a:t>The Department for Public Health (DPH) is dedicated to improving health and</a:t>
            </a:r>
            <a:r>
              <a:rPr lang="en-US" sz="1350" baseline="0" dirty="0">
                <a:latin typeface="Calibri Light" panose="020F0302020204030204" pitchFamily="34" charset="0"/>
              </a:rPr>
              <a:t> safety of Kentuckians through </a:t>
            </a:r>
            <a:r>
              <a:rPr lang="en-US" sz="1350" i="1" baseline="0" dirty="0">
                <a:latin typeface="Calibri Light" panose="020F0302020204030204" pitchFamily="34" charset="0"/>
              </a:rPr>
              <a:t>prevention</a:t>
            </a:r>
            <a:r>
              <a:rPr lang="en-US" sz="1350" baseline="0" dirty="0">
                <a:latin typeface="Calibri Light" panose="020F0302020204030204" pitchFamily="34" charset="0"/>
              </a:rPr>
              <a:t>, </a:t>
            </a:r>
            <a:r>
              <a:rPr lang="en-US" sz="1350" i="1" baseline="0" dirty="0">
                <a:latin typeface="Calibri Light" panose="020F0302020204030204" pitchFamily="34" charset="0"/>
              </a:rPr>
              <a:t>promotion</a:t>
            </a:r>
            <a:r>
              <a:rPr lang="en-US" sz="1350" baseline="0" dirty="0">
                <a:latin typeface="Calibri Light" panose="020F0302020204030204" pitchFamily="34" charset="0"/>
              </a:rPr>
              <a:t>, and </a:t>
            </a:r>
            <a:r>
              <a:rPr lang="en-US" sz="1350" i="1" baseline="0" dirty="0">
                <a:latin typeface="Calibri Light" panose="020F0302020204030204" pitchFamily="34" charset="0"/>
              </a:rPr>
              <a:t>protection</a:t>
            </a:r>
            <a:r>
              <a:rPr lang="en-US" sz="1350" baseline="0" dirty="0">
                <a:latin typeface="Calibri Light" panose="020F0302020204030204" pitchFamily="34" charset="0"/>
              </a:rPr>
              <a:t>.</a:t>
            </a:r>
          </a:p>
          <a:p>
            <a:endParaRPr lang="en-US" sz="1350" baseline="0" dirty="0">
              <a:latin typeface="Calibri Light" panose="020F0302020204030204" pitchFamily="34" charset="0"/>
            </a:endParaRPr>
          </a:p>
          <a:p>
            <a:r>
              <a:rPr lang="en-US" sz="1350" baseline="0" dirty="0">
                <a:latin typeface="Calibri Light" panose="020F0302020204030204" pitchFamily="34" charset="0"/>
              </a:rPr>
              <a:t>As a major component of the Cabinet for Health and Family Services, DPH provides guidance and support for health departments in all 120 counties.</a:t>
            </a:r>
          </a:p>
          <a:p>
            <a:endParaRPr lang="en-US" sz="1350" baseline="0" dirty="0">
              <a:latin typeface="Calibri Light" panose="020F0302020204030204" pitchFamily="34" charset="0"/>
            </a:endParaRPr>
          </a:p>
          <a:p>
            <a:r>
              <a:rPr lang="en-US" sz="1350" baseline="0" dirty="0">
                <a:latin typeface="Calibri Light" panose="020F0302020204030204" pitchFamily="34" charset="0"/>
              </a:rPr>
              <a:t>Serving as Kentucky’s dedicated public health resource, DPH is responsible for identifying and allocating resources to communities and public health institutions in an effort to prevent and protect against diseases, outbreaks, hazards statewide. </a:t>
            </a:r>
            <a:endParaRPr lang="en-US" sz="1350" dirty="0">
              <a:latin typeface="Calibri Light" panose="020F0302020204030204" pitchFamily="34" charset="0"/>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624" y="2924404"/>
            <a:ext cx="3625148" cy="2391634"/>
          </a:xfrm>
          <a:prstGeom prst="rect">
            <a:avLst/>
          </a:prstGeom>
        </p:spPr>
      </p:pic>
      <p:grpSp>
        <p:nvGrpSpPr>
          <p:cNvPr id="43" name="Group 42"/>
          <p:cNvGrpSpPr/>
          <p:nvPr/>
        </p:nvGrpSpPr>
        <p:grpSpPr>
          <a:xfrm>
            <a:off x="1319" y="1880474"/>
            <a:ext cx="9141363" cy="74025"/>
            <a:chOff x="-2" y="6470422"/>
            <a:chExt cx="12188484" cy="387579"/>
          </a:xfrm>
        </p:grpSpPr>
        <p:sp>
          <p:nvSpPr>
            <p:cNvPr id="44" name="Rectangle 43"/>
            <p:cNvSpPr/>
            <p:nvPr/>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45" name="Rectangle 44"/>
            <p:cNvSpPr/>
            <p:nvPr/>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46" name="Rectangle 45"/>
            <p:cNvSpPr/>
            <p:nvPr/>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grpSp>
      <p:grpSp>
        <p:nvGrpSpPr>
          <p:cNvPr id="47" name="Group 46"/>
          <p:cNvGrpSpPr/>
          <p:nvPr/>
        </p:nvGrpSpPr>
        <p:grpSpPr>
          <a:xfrm>
            <a:off x="2637" y="6301805"/>
            <a:ext cx="9141363" cy="74025"/>
            <a:chOff x="-2" y="6470422"/>
            <a:chExt cx="12188484" cy="387579"/>
          </a:xfrm>
        </p:grpSpPr>
        <p:sp>
          <p:nvSpPr>
            <p:cNvPr id="48" name="Rectangle 47"/>
            <p:cNvSpPr/>
            <p:nvPr/>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49" name="Rectangle 48"/>
            <p:cNvSpPr/>
            <p:nvPr/>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50" name="Rectangle 49"/>
            <p:cNvSpPr/>
            <p:nvPr/>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grpSp>
    </p:spTree>
    <p:extLst>
      <p:ext uri="{BB962C8B-B14F-4D97-AF65-F5344CB8AC3E}">
        <p14:creationId xmlns:p14="http://schemas.microsoft.com/office/powerpoint/2010/main" val="3972498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3" name="Group 22"/>
          <p:cNvGrpSpPr/>
          <p:nvPr/>
        </p:nvGrpSpPr>
        <p:grpSpPr>
          <a:xfrm>
            <a:off x="-2" y="6470423"/>
            <a:ext cx="9141363" cy="387579"/>
            <a:chOff x="-2" y="6470422"/>
            <a:chExt cx="12188484" cy="387579"/>
          </a:xfrm>
        </p:grpSpPr>
        <p:sp>
          <p:nvSpPr>
            <p:cNvPr id="24" name="Rectangle 23"/>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ectangle 24"/>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6" name="Rectangle 25"/>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Date Placeholder 19"/>
          <p:cNvSpPr>
            <a:spLocks noGrp="1"/>
          </p:cNvSpPr>
          <p:nvPr>
            <p:ph type="dt" sz="half" idx="10"/>
          </p:nvPr>
        </p:nvSpPr>
        <p:spPr/>
        <p:txBody>
          <a:bodyPr/>
          <a:lstStyle/>
          <a:p>
            <a:pPr>
              <a:defRPr/>
            </a:pPr>
            <a:fld id="{0423E615-A7D8-4B50-8065-436BE9D9EBDF}"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21" name="Footer Placeholder 20"/>
          <p:cNvSpPr>
            <a:spLocks noGrp="1"/>
          </p:cNvSpPr>
          <p:nvPr>
            <p:ph type="ftr" sz="quarter" idx="11"/>
          </p:nvPr>
        </p:nvSpPr>
        <p:spPr/>
        <p:txBody>
          <a:bodyPr/>
          <a:lstStyle/>
          <a:p>
            <a:pPr>
              <a:defRPr/>
            </a:pPr>
            <a:endParaRPr lang="en-US" dirty="0">
              <a:solidFill>
                <a:srgbClr val="242852">
                  <a:shade val="90000"/>
                </a:srgbClr>
              </a:solidFill>
            </a:endParaRPr>
          </a:p>
        </p:txBody>
      </p:sp>
      <p:sp>
        <p:nvSpPr>
          <p:cNvPr id="22" name="Slide Number Placeholder 21"/>
          <p:cNvSpPr>
            <a:spLocks noGrp="1"/>
          </p:cNvSpPr>
          <p:nvPr>
            <p:ph type="sldNum" sz="quarter" idx="12"/>
          </p:nvPr>
        </p:nvSpPr>
        <p:spPr/>
        <p:txBody>
          <a:body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265963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Mission &amp; Vision">
    <p:spTree>
      <p:nvGrpSpPr>
        <p:cNvPr id="1" name=""/>
        <p:cNvGrpSpPr/>
        <p:nvPr/>
      </p:nvGrpSpPr>
      <p:grpSpPr>
        <a:xfrm>
          <a:off x="0" y="0"/>
          <a:ext cx="0" cy="0"/>
          <a:chOff x="0" y="0"/>
          <a:chExt cx="0" cy="0"/>
        </a:xfrm>
      </p:grpSpPr>
      <p:sp>
        <p:nvSpPr>
          <p:cNvPr id="28" name="Title 5"/>
          <p:cNvSpPr txBox="1">
            <a:spLocks/>
          </p:cNvSpPr>
          <p:nvPr/>
        </p:nvSpPr>
        <p:spPr>
          <a:xfrm>
            <a:off x="628650" y="381637"/>
            <a:ext cx="7886700" cy="1178471"/>
          </a:xfrm>
          <a:prstGeom prst="rect">
            <a:avLst/>
          </a:prstGeom>
        </p:spPr>
        <p:txBody>
          <a:bodyPr vert="horz" lIns="68580" tIns="34290" rIns="68580" bIns="3429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3300" dirty="0"/>
              <a:t>Kentucky Department for Public Health</a:t>
            </a:r>
          </a:p>
        </p:txBody>
      </p:sp>
      <p:sp>
        <p:nvSpPr>
          <p:cNvPr id="8" name="Rectangle 7"/>
          <p:cNvSpPr/>
          <p:nvPr/>
        </p:nvSpPr>
        <p:spPr>
          <a:xfrm>
            <a:off x="0" y="1938640"/>
            <a:ext cx="9144000" cy="204959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itle 5"/>
          <p:cNvSpPr txBox="1">
            <a:spLocks/>
          </p:cNvSpPr>
          <p:nvPr/>
        </p:nvSpPr>
        <p:spPr>
          <a:xfrm>
            <a:off x="628650" y="1168400"/>
            <a:ext cx="8001000" cy="52759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2550" b="0" dirty="0">
                <a:latin typeface="Calibri Light" panose="020F0302020204030204" pitchFamily="34" charset="0"/>
              </a:rPr>
              <a:t>Mission and Vision in Action</a:t>
            </a:r>
          </a:p>
        </p:txBody>
      </p:sp>
      <p:sp>
        <p:nvSpPr>
          <p:cNvPr id="11" name="TextBox 10"/>
          <p:cNvSpPr txBox="1"/>
          <p:nvPr/>
        </p:nvSpPr>
        <p:spPr>
          <a:xfrm>
            <a:off x="4654194" y="2331486"/>
            <a:ext cx="3675580" cy="784830"/>
          </a:xfrm>
          <a:prstGeom prst="rect">
            <a:avLst/>
          </a:prstGeom>
          <a:noFill/>
        </p:spPr>
        <p:txBody>
          <a:bodyPr wrap="square" rtlCol="0">
            <a:spAutoFit/>
          </a:bodyPr>
          <a:lstStyle/>
          <a:p>
            <a:r>
              <a:rPr lang="en-US" sz="1500" dirty="0">
                <a:latin typeface="Calibri Light" panose="020F0302020204030204" pitchFamily="34" charset="0"/>
              </a:rPr>
              <a:t>Our mission is to improve the health and safety of people in Kentucky through prevention, promotion and protection.</a:t>
            </a:r>
          </a:p>
        </p:txBody>
      </p:sp>
      <p:sp>
        <p:nvSpPr>
          <p:cNvPr id="12" name="Rectangle 11"/>
          <p:cNvSpPr/>
          <p:nvPr/>
        </p:nvSpPr>
        <p:spPr>
          <a:xfrm>
            <a:off x="628651" y="2300709"/>
            <a:ext cx="3856019" cy="830997"/>
          </a:xfrm>
          <a:prstGeom prst="rect">
            <a:avLst/>
          </a:prstGeom>
        </p:spPr>
        <p:txBody>
          <a:bodyPr wrap="square">
            <a:spAutoFit/>
          </a:bodyPr>
          <a:lstStyle/>
          <a:p>
            <a:pPr algn="r"/>
            <a:r>
              <a:rPr lang="en-US" sz="2400" b="1" dirty="0"/>
              <a:t>Healthier People, </a:t>
            </a:r>
            <a:br>
              <a:rPr lang="en-US" sz="2400" b="1" dirty="0"/>
            </a:br>
            <a:r>
              <a:rPr lang="en-US" sz="2400" b="1" dirty="0"/>
              <a:t>Healthier Communities.</a:t>
            </a:r>
          </a:p>
        </p:txBody>
      </p:sp>
      <p:sp>
        <p:nvSpPr>
          <p:cNvPr id="14" name="Pentagon 13"/>
          <p:cNvSpPr/>
          <p:nvPr/>
        </p:nvSpPr>
        <p:spPr>
          <a:xfrm>
            <a:off x="5338646" y="3691137"/>
            <a:ext cx="2008983"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Pentagon 14"/>
          <p:cNvSpPr/>
          <p:nvPr/>
        </p:nvSpPr>
        <p:spPr>
          <a:xfrm>
            <a:off x="3567509" y="3691137"/>
            <a:ext cx="2008983"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 name="Pentagon 15"/>
          <p:cNvSpPr/>
          <p:nvPr/>
        </p:nvSpPr>
        <p:spPr>
          <a:xfrm>
            <a:off x="1780960" y="3691137"/>
            <a:ext cx="2008983"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 name="TextBox 16"/>
          <p:cNvSpPr txBox="1"/>
          <p:nvPr/>
        </p:nvSpPr>
        <p:spPr>
          <a:xfrm>
            <a:off x="2311071" y="3795907"/>
            <a:ext cx="948761" cy="507831"/>
          </a:xfrm>
          <a:prstGeom prst="rect">
            <a:avLst/>
          </a:prstGeom>
          <a:noFill/>
        </p:spPr>
        <p:txBody>
          <a:bodyPr wrap="square" rtlCol="0">
            <a:spAutoFit/>
          </a:bodyPr>
          <a:lstStyle/>
          <a:p>
            <a:pPr algn="ctr"/>
            <a:r>
              <a:rPr lang="en-US" sz="1350" b="1" dirty="0">
                <a:solidFill>
                  <a:schemeClr val="bg1"/>
                </a:solidFill>
              </a:rPr>
              <a:t>Prevention</a:t>
            </a:r>
          </a:p>
        </p:txBody>
      </p:sp>
      <p:sp>
        <p:nvSpPr>
          <p:cNvPr id="18" name="TextBox 17"/>
          <p:cNvSpPr txBox="1"/>
          <p:nvPr/>
        </p:nvSpPr>
        <p:spPr>
          <a:xfrm>
            <a:off x="4116353" y="3795907"/>
            <a:ext cx="911295" cy="507831"/>
          </a:xfrm>
          <a:prstGeom prst="rect">
            <a:avLst/>
          </a:prstGeom>
          <a:noFill/>
        </p:spPr>
        <p:txBody>
          <a:bodyPr wrap="square" rtlCol="0">
            <a:spAutoFit/>
          </a:bodyPr>
          <a:lstStyle/>
          <a:p>
            <a:pPr algn="ctr"/>
            <a:r>
              <a:rPr lang="en-US" sz="1350" b="1" dirty="0">
                <a:solidFill>
                  <a:schemeClr val="bg1"/>
                </a:solidFill>
              </a:rPr>
              <a:t>Protection</a:t>
            </a:r>
          </a:p>
        </p:txBody>
      </p:sp>
      <p:sp>
        <p:nvSpPr>
          <p:cNvPr id="19" name="TextBox 18"/>
          <p:cNvSpPr txBox="1"/>
          <p:nvPr/>
        </p:nvSpPr>
        <p:spPr>
          <a:xfrm>
            <a:off x="5879222" y="3795907"/>
            <a:ext cx="927831" cy="507831"/>
          </a:xfrm>
          <a:prstGeom prst="rect">
            <a:avLst/>
          </a:prstGeom>
          <a:noFill/>
        </p:spPr>
        <p:txBody>
          <a:bodyPr wrap="square" rtlCol="0">
            <a:spAutoFit/>
          </a:bodyPr>
          <a:lstStyle/>
          <a:p>
            <a:pPr algn="ctr"/>
            <a:r>
              <a:rPr lang="en-US" sz="1350" b="1" dirty="0">
                <a:solidFill>
                  <a:schemeClr val="bg1"/>
                </a:solidFill>
              </a:rPr>
              <a:t>Promotion</a:t>
            </a:r>
          </a:p>
        </p:txBody>
      </p:sp>
      <p:cxnSp>
        <p:nvCxnSpPr>
          <p:cNvPr id="20" name="Straight Connector 19"/>
          <p:cNvCxnSpPr/>
          <p:nvPr/>
        </p:nvCxnSpPr>
        <p:spPr>
          <a:xfrm>
            <a:off x="2785451" y="4251846"/>
            <a:ext cx="0" cy="36576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572000" y="4251846"/>
            <a:ext cx="0" cy="36576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343138" y="4251846"/>
            <a:ext cx="0" cy="36576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844921" y="4893707"/>
            <a:ext cx="1477916" cy="1214179"/>
          </a:xfrm>
          <a:prstGeom prst="rect">
            <a:avLst/>
          </a:prstGeom>
          <a:noFill/>
        </p:spPr>
        <p:txBody>
          <a:bodyPr wrap="square" rtlCol="0">
            <a:spAutoFit/>
          </a:bodyPr>
          <a:lstStyle/>
          <a:p>
            <a:pPr algn="ctr">
              <a:lnSpc>
                <a:spcPct val="80000"/>
              </a:lnSpc>
              <a:spcAft>
                <a:spcPts val="900"/>
              </a:spcAft>
            </a:pPr>
            <a:r>
              <a:rPr lang="en-US" sz="1050" dirty="0"/>
              <a:t>Environmental Inspections</a:t>
            </a:r>
          </a:p>
          <a:p>
            <a:pPr algn="ctr">
              <a:lnSpc>
                <a:spcPct val="80000"/>
              </a:lnSpc>
              <a:spcAft>
                <a:spcPts val="900"/>
              </a:spcAft>
            </a:pPr>
            <a:r>
              <a:rPr lang="en-US" sz="1050" dirty="0"/>
              <a:t>Public Health &amp; Disaster Preparedness</a:t>
            </a:r>
          </a:p>
          <a:p>
            <a:pPr algn="ctr">
              <a:lnSpc>
                <a:spcPct val="80000"/>
              </a:lnSpc>
              <a:spcAft>
                <a:spcPts val="900"/>
              </a:spcAft>
            </a:pPr>
            <a:r>
              <a:rPr lang="en-US" sz="1050" dirty="0"/>
              <a:t>Disease Surveillance</a:t>
            </a:r>
          </a:p>
          <a:p>
            <a:pPr algn="ctr">
              <a:lnSpc>
                <a:spcPct val="80000"/>
              </a:lnSpc>
              <a:spcAft>
                <a:spcPts val="900"/>
              </a:spcAft>
            </a:pPr>
            <a:r>
              <a:rPr lang="en-US" sz="1050" dirty="0"/>
              <a:t>Mobile Harm Reduction</a:t>
            </a:r>
          </a:p>
        </p:txBody>
      </p:sp>
      <p:sp>
        <p:nvSpPr>
          <p:cNvPr id="24" name="TextBox 23"/>
          <p:cNvSpPr txBox="1"/>
          <p:nvPr/>
        </p:nvSpPr>
        <p:spPr>
          <a:xfrm>
            <a:off x="2046493" y="4891065"/>
            <a:ext cx="1477916" cy="955646"/>
          </a:xfrm>
          <a:prstGeom prst="rect">
            <a:avLst/>
          </a:prstGeom>
          <a:noFill/>
        </p:spPr>
        <p:txBody>
          <a:bodyPr wrap="square" rtlCol="0">
            <a:spAutoFit/>
          </a:bodyPr>
          <a:lstStyle/>
          <a:p>
            <a:pPr algn="ctr">
              <a:lnSpc>
                <a:spcPct val="80000"/>
              </a:lnSpc>
              <a:spcAft>
                <a:spcPts val="900"/>
              </a:spcAft>
            </a:pPr>
            <a:r>
              <a:rPr lang="en-US" sz="1050" dirty="0"/>
              <a:t>HANDS</a:t>
            </a:r>
          </a:p>
          <a:p>
            <a:pPr algn="ctr">
              <a:lnSpc>
                <a:spcPct val="80000"/>
              </a:lnSpc>
              <a:spcAft>
                <a:spcPts val="900"/>
              </a:spcAft>
            </a:pPr>
            <a:r>
              <a:rPr lang="en-US" sz="1050" dirty="0"/>
              <a:t>First Steps</a:t>
            </a:r>
          </a:p>
          <a:p>
            <a:pPr algn="ctr">
              <a:lnSpc>
                <a:spcPct val="80000"/>
              </a:lnSpc>
              <a:spcAft>
                <a:spcPts val="900"/>
              </a:spcAft>
            </a:pPr>
            <a:r>
              <a:rPr lang="en-US" sz="1050" dirty="0"/>
              <a:t>Immunizations</a:t>
            </a:r>
          </a:p>
          <a:p>
            <a:pPr algn="ctr">
              <a:lnSpc>
                <a:spcPct val="80000"/>
              </a:lnSpc>
              <a:spcAft>
                <a:spcPts val="900"/>
              </a:spcAft>
            </a:pPr>
            <a:r>
              <a:rPr lang="en-US" sz="1050" dirty="0"/>
              <a:t>Newborn Screening</a:t>
            </a:r>
          </a:p>
        </p:txBody>
      </p:sp>
      <p:sp>
        <p:nvSpPr>
          <p:cNvPr id="25" name="TextBox 24"/>
          <p:cNvSpPr txBox="1"/>
          <p:nvPr/>
        </p:nvSpPr>
        <p:spPr>
          <a:xfrm>
            <a:off x="5604180" y="4891065"/>
            <a:ext cx="1477916" cy="955646"/>
          </a:xfrm>
          <a:prstGeom prst="rect">
            <a:avLst/>
          </a:prstGeom>
          <a:noFill/>
        </p:spPr>
        <p:txBody>
          <a:bodyPr wrap="square" rtlCol="0">
            <a:spAutoFit/>
          </a:bodyPr>
          <a:lstStyle/>
          <a:p>
            <a:pPr algn="ctr">
              <a:lnSpc>
                <a:spcPct val="80000"/>
              </a:lnSpc>
              <a:spcAft>
                <a:spcPts val="900"/>
              </a:spcAft>
            </a:pPr>
            <a:r>
              <a:rPr lang="en-US" sz="1050" dirty="0"/>
              <a:t>WIC</a:t>
            </a:r>
          </a:p>
          <a:p>
            <a:pPr algn="ctr">
              <a:lnSpc>
                <a:spcPct val="80000"/>
              </a:lnSpc>
              <a:spcAft>
                <a:spcPts val="900"/>
              </a:spcAft>
            </a:pPr>
            <a:r>
              <a:rPr lang="en-US" sz="1050" dirty="0"/>
              <a:t>Smoking Cessation</a:t>
            </a:r>
          </a:p>
          <a:p>
            <a:pPr algn="ctr">
              <a:lnSpc>
                <a:spcPct val="80000"/>
              </a:lnSpc>
              <a:spcAft>
                <a:spcPts val="900"/>
              </a:spcAft>
            </a:pPr>
            <a:r>
              <a:rPr lang="en-US" sz="1050" dirty="0"/>
              <a:t>Diabetes Prevention</a:t>
            </a:r>
          </a:p>
          <a:p>
            <a:pPr algn="ctr">
              <a:lnSpc>
                <a:spcPct val="80000"/>
              </a:lnSpc>
              <a:spcAft>
                <a:spcPts val="900"/>
              </a:spcAft>
            </a:pPr>
            <a:r>
              <a:rPr lang="en-US" sz="1050" dirty="0"/>
              <a:t>Prescription Assistance</a:t>
            </a:r>
          </a:p>
        </p:txBody>
      </p:sp>
      <p:sp>
        <p:nvSpPr>
          <p:cNvPr id="4" name="Slide Number Placeholder 3"/>
          <p:cNvSpPr>
            <a:spLocks noGrp="1"/>
          </p:cNvSpPr>
          <p:nvPr>
            <p:ph type="sldNum" sz="quarter" idx="12"/>
          </p:nvPr>
        </p:nvSpPr>
        <p:spPr/>
        <p:txBody>
          <a:bodyPr/>
          <a:lstStyle>
            <a:lvl1pPr>
              <a:defRPr>
                <a:solidFill>
                  <a:schemeClr val="tx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2312924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HRSA Map">
    <p:spTree>
      <p:nvGrpSpPr>
        <p:cNvPr id="1" name=""/>
        <p:cNvGrpSpPr/>
        <p:nvPr/>
      </p:nvGrpSpPr>
      <p:grpSpPr>
        <a:xfrm>
          <a:off x="0" y="0"/>
          <a:ext cx="0" cy="0"/>
          <a:chOff x="0" y="0"/>
          <a:chExt cx="0" cy="0"/>
        </a:xfrm>
      </p:grpSpPr>
      <p:sp>
        <p:nvSpPr>
          <p:cNvPr id="28" name="Title 5"/>
          <p:cNvSpPr txBox="1">
            <a:spLocks/>
          </p:cNvSpPr>
          <p:nvPr/>
        </p:nvSpPr>
        <p:spPr>
          <a:xfrm>
            <a:off x="628650" y="381637"/>
            <a:ext cx="7886700" cy="1178471"/>
          </a:xfrm>
          <a:prstGeom prst="rect">
            <a:avLst/>
          </a:prstGeom>
        </p:spPr>
        <p:txBody>
          <a:bodyPr vert="horz" lIns="68580" tIns="34290" rIns="68580" bIns="3429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3300" dirty="0"/>
              <a:t>Kentucky Department for Public Health</a:t>
            </a:r>
          </a:p>
        </p:txBody>
      </p:sp>
      <p:sp>
        <p:nvSpPr>
          <p:cNvPr id="8" name="Rectangle 7"/>
          <p:cNvSpPr/>
          <p:nvPr/>
        </p:nvSpPr>
        <p:spPr>
          <a:xfrm>
            <a:off x="0" y="1938639"/>
            <a:ext cx="9144000" cy="24126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itle 5"/>
          <p:cNvSpPr txBox="1">
            <a:spLocks/>
          </p:cNvSpPr>
          <p:nvPr/>
        </p:nvSpPr>
        <p:spPr>
          <a:xfrm>
            <a:off x="628650" y="1168400"/>
            <a:ext cx="8001000" cy="52759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2550" b="0" dirty="0">
                <a:latin typeface="Calibri Light" panose="020F0302020204030204" pitchFamily="34" charset="0"/>
              </a:rPr>
              <a:t>Response to the Opioid Crisis</a:t>
            </a:r>
          </a:p>
        </p:txBody>
      </p:sp>
      <p:sp>
        <p:nvSpPr>
          <p:cNvPr id="14" name="Pentagon 13"/>
          <p:cNvSpPr/>
          <p:nvPr/>
        </p:nvSpPr>
        <p:spPr>
          <a:xfrm>
            <a:off x="6215287" y="3490913"/>
            <a:ext cx="2114486"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Pentagon 14"/>
          <p:cNvSpPr/>
          <p:nvPr/>
        </p:nvSpPr>
        <p:spPr>
          <a:xfrm>
            <a:off x="6215287" y="2839318"/>
            <a:ext cx="2114486"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 name="Pentagon 15"/>
          <p:cNvSpPr/>
          <p:nvPr/>
        </p:nvSpPr>
        <p:spPr>
          <a:xfrm>
            <a:off x="6215287" y="2191676"/>
            <a:ext cx="2114486"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 name="TextBox 16"/>
          <p:cNvSpPr txBox="1"/>
          <p:nvPr/>
        </p:nvSpPr>
        <p:spPr>
          <a:xfrm>
            <a:off x="6215287" y="2305057"/>
            <a:ext cx="1533851" cy="300082"/>
          </a:xfrm>
          <a:prstGeom prst="rect">
            <a:avLst/>
          </a:prstGeom>
          <a:noFill/>
        </p:spPr>
        <p:txBody>
          <a:bodyPr wrap="square" rtlCol="0">
            <a:spAutoFit/>
          </a:bodyPr>
          <a:lstStyle/>
          <a:p>
            <a:pPr algn="l"/>
            <a:r>
              <a:rPr lang="en-US" sz="1350" b="1" dirty="0">
                <a:solidFill>
                  <a:schemeClr val="bg1"/>
                </a:solidFill>
              </a:rPr>
              <a:t>Syringe Exchange</a:t>
            </a:r>
          </a:p>
        </p:txBody>
      </p:sp>
      <p:sp>
        <p:nvSpPr>
          <p:cNvPr id="18" name="TextBox 17"/>
          <p:cNvSpPr txBox="1"/>
          <p:nvPr/>
        </p:nvSpPr>
        <p:spPr>
          <a:xfrm>
            <a:off x="6215287" y="2954596"/>
            <a:ext cx="2284010" cy="300082"/>
          </a:xfrm>
          <a:prstGeom prst="rect">
            <a:avLst/>
          </a:prstGeom>
          <a:noFill/>
        </p:spPr>
        <p:txBody>
          <a:bodyPr wrap="square" rtlCol="0">
            <a:spAutoFit/>
          </a:bodyPr>
          <a:lstStyle/>
          <a:p>
            <a:pPr algn="l"/>
            <a:r>
              <a:rPr lang="en-US" sz="1350" b="1" dirty="0">
                <a:solidFill>
                  <a:schemeClr val="bg1"/>
                </a:solidFill>
              </a:rPr>
              <a:t>www.FindHelpNowKY.org</a:t>
            </a:r>
          </a:p>
        </p:txBody>
      </p:sp>
      <p:sp>
        <p:nvSpPr>
          <p:cNvPr id="19" name="TextBox 18"/>
          <p:cNvSpPr txBox="1"/>
          <p:nvPr/>
        </p:nvSpPr>
        <p:spPr>
          <a:xfrm>
            <a:off x="6215287" y="3606724"/>
            <a:ext cx="1903954" cy="300082"/>
          </a:xfrm>
          <a:prstGeom prst="rect">
            <a:avLst/>
          </a:prstGeom>
          <a:noFill/>
        </p:spPr>
        <p:txBody>
          <a:bodyPr wrap="square" rtlCol="0">
            <a:spAutoFit/>
          </a:bodyPr>
          <a:lstStyle/>
          <a:p>
            <a:pPr algn="l"/>
            <a:r>
              <a:rPr lang="en-US" sz="1350" b="1" dirty="0">
                <a:solidFill>
                  <a:schemeClr val="bg1"/>
                </a:solidFill>
              </a:rPr>
              <a:t>Naloxone Distribution</a:t>
            </a:r>
          </a:p>
        </p:txBody>
      </p:sp>
      <p:sp>
        <p:nvSpPr>
          <p:cNvPr id="4" name="Slide Number Placeholder 3"/>
          <p:cNvSpPr>
            <a:spLocks noGrp="1"/>
          </p:cNvSpPr>
          <p:nvPr>
            <p:ph type="sldNum" sz="quarter" idx="12"/>
          </p:nvPr>
        </p:nvSpPr>
        <p:spPr/>
        <p:txBody>
          <a:bodyPr/>
          <a:lstStyle>
            <a:lvl1pPr>
              <a:defRPr>
                <a:solidFill>
                  <a:schemeClr val="tx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26" name="Picture Placeholder 2"/>
          <p:cNvSpPr>
            <a:spLocks noGrp="1"/>
          </p:cNvSpPr>
          <p:nvPr>
            <p:ph type="pic" idx="1" hasCustomPrompt="1"/>
          </p:nvPr>
        </p:nvSpPr>
        <p:spPr>
          <a:xfrm>
            <a:off x="371681" y="2191675"/>
            <a:ext cx="5633073" cy="4377946"/>
          </a:xfrm>
        </p:spPr>
        <p:txBody>
          <a:bodyPr/>
          <a:lstStyle>
            <a:lvl1pPr marL="0" indent="0">
              <a:buNone/>
              <a:defRPr sz="2400" baseline="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Insert Updated Map</a:t>
            </a:r>
          </a:p>
        </p:txBody>
      </p:sp>
    </p:spTree>
    <p:extLst>
      <p:ext uri="{BB962C8B-B14F-4D97-AF65-F5344CB8AC3E}">
        <p14:creationId xmlns:p14="http://schemas.microsoft.com/office/powerpoint/2010/main" val="3390885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PH System1">
    <p:spTree>
      <p:nvGrpSpPr>
        <p:cNvPr id="1" name=""/>
        <p:cNvGrpSpPr/>
        <p:nvPr/>
      </p:nvGrpSpPr>
      <p:grpSpPr>
        <a:xfrm>
          <a:off x="0" y="0"/>
          <a:ext cx="0" cy="0"/>
          <a:chOff x="0" y="0"/>
          <a:chExt cx="0" cy="0"/>
        </a:xfrm>
      </p:grpSpPr>
      <p:sp>
        <p:nvSpPr>
          <p:cNvPr id="25" name="Title 5"/>
          <p:cNvSpPr txBox="1">
            <a:spLocks/>
          </p:cNvSpPr>
          <p:nvPr/>
        </p:nvSpPr>
        <p:spPr>
          <a:xfrm>
            <a:off x="506777" y="365125"/>
            <a:ext cx="8130448" cy="1178471"/>
          </a:xfrm>
          <a:prstGeom prst="rect">
            <a:avLst/>
          </a:prstGeom>
        </p:spPr>
        <p:txBody>
          <a:bodyPr vert="horz" lIns="68580" tIns="34290" rIns="68580" bIns="3429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3300" dirty="0"/>
              <a:t>Public Health System in Kentucky</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9" name="Oval 8"/>
          <p:cNvSpPr/>
          <p:nvPr/>
        </p:nvSpPr>
        <p:spPr>
          <a:xfrm>
            <a:off x="1228726" y="2370554"/>
            <a:ext cx="1383506" cy="1844675"/>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Oval 9"/>
          <p:cNvSpPr/>
          <p:nvPr/>
        </p:nvSpPr>
        <p:spPr>
          <a:xfrm>
            <a:off x="1301055" y="2466993"/>
            <a:ext cx="1238846" cy="1651794"/>
          </a:xfrm>
          <a:prstGeom prst="ellipse">
            <a:avLst/>
          </a:prstGeom>
          <a:solidFill>
            <a:schemeClr val="tx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p:cNvSpPr/>
          <p:nvPr/>
        </p:nvSpPr>
        <p:spPr>
          <a:xfrm>
            <a:off x="1559082" y="2785059"/>
            <a:ext cx="768159" cy="784830"/>
          </a:xfrm>
          <a:prstGeom prst="rect">
            <a:avLst/>
          </a:prstGeom>
        </p:spPr>
        <p:txBody>
          <a:bodyPr wrap="none">
            <a:spAutoFit/>
          </a:bodyPr>
          <a:lstStyle/>
          <a:p>
            <a:r>
              <a:rPr lang="en-US" sz="4500" b="1" dirty="0">
                <a:solidFill>
                  <a:schemeClr val="bg1"/>
                </a:solidFill>
              </a:rPr>
              <a:t>61</a:t>
            </a:r>
          </a:p>
        </p:txBody>
      </p:sp>
      <p:cxnSp>
        <p:nvCxnSpPr>
          <p:cNvPr id="12" name="Straight Connector 11"/>
          <p:cNvCxnSpPr/>
          <p:nvPr/>
        </p:nvCxnSpPr>
        <p:spPr>
          <a:xfrm>
            <a:off x="1920478" y="4215228"/>
            <a:ext cx="0" cy="45720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06053" y="4963942"/>
            <a:ext cx="2241947" cy="923330"/>
          </a:xfrm>
          <a:prstGeom prst="rect">
            <a:avLst/>
          </a:prstGeom>
          <a:noFill/>
        </p:spPr>
        <p:txBody>
          <a:bodyPr wrap="square" rtlCol="0">
            <a:spAutoFit/>
          </a:bodyPr>
          <a:lstStyle/>
          <a:p>
            <a:pPr algn="ctr"/>
            <a:r>
              <a:rPr lang="en-US" sz="1350" dirty="0"/>
              <a:t>Partners with 61 local health departments to provide core services in all 120 counties</a:t>
            </a:r>
          </a:p>
          <a:p>
            <a:endParaRPr lang="en-US" sz="1350" dirty="0"/>
          </a:p>
        </p:txBody>
      </p:sp>
      <p:sp>
        <p:nvSpPr>
          <p:cNvPr id="14" name="Oval 13"/>
          <p:cNvSpPr/>
          <p:nvPr/>
        </p:nvSpPr>
        <p:spPr>
          <a:xfrm>
            <a:off x="3880247" y="2370554"/>
            <a:ext cx="1383506" cy="1844675"/>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Oval 14"/>
          <p:cNvSpPr/>
          <p:nvPr/>
        </p:nvSpPr>
        <p:spPr>
          <a:xfrm>
            <a:off x="3952576" y="2466993"/>
            <a:ext cx="1238846" cy="1651794"/>
          </a:xfrm>
          <a:prstGeom prst="ellipse">
            <a:avLst/>
          </a:prstGeom>
          <a:solidFill>
            <a:schemeClr val="accent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Rectangle 15"/>
          <p:cNvSpPr/>
          <p:nvPr/>
        </p:nvSpPr>
        <p:spPr>
          <a:xfrm>
            <a:off x="4094144" y="2860950"/>
            <a:ext cx="955711" cy="701731"/>
          </a:xfrm>
          <a:prstGeom prst="rect">
            <a:avLst/>
          </a:prstGeom>
        </p:spPr>
        <p:txBody>
          <a:bodyPr wrap="none">
            <a:spAutoFit/>
          </a:bodyPr>
          <a:lstStyle/>
          <a:p>
            <a:pPr algn="ctr">
              <a:lnSpc>
                <a:spcPct val="60000"/>
              </a:lnSpc>
            </a:pPr>
            <a:r>
              <a:rPr lang="en-US" sz="4500" b="1" dirty="0">
                <a:solidFill>
                  <a:schemeClr val="bg1"/>
                </a:solidFill>
              </a:rPr>
              <a:t>4</a:t>
            </a:r>
            <a:br>
              <a:rPr lang="en-US" sz="4500" b="1" dirty="0">
                <a:solidFill>
                  <a:schemeClr val="bg1"/>
                </a:solidFill>
              </a:rPr>
            </a:br>
            <a:r>
              <a:rPr lang="en-US" sz="2100" b="1" dirty="0">
                <a:solidFill>
                  <a:schemeClr val="bg1"/>
                </a:solidFill>
              </a:rPr>
              <a:t>million</a:t>
            </a:r>
          </a:p>
        </p:txBody>
      </p:sp>
      <p:cxnSp>
        <p:nvCxnSpPr>
          <p:cNvPr id="17" name="Straight Connector 16"/>
          <p:cNvCxnSpPr/>
          <p:nvPr/>
        </p:nvCxnSpPr>
        <p:spPr>
          <a:xfrm>
            <a:off x="4571999" y="4215228"/>
            <a:ext cx="0" cy="45720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457575" y="4963943"/>
            <a:ext cx="2241947" cy="923330"/>
          </a:xfrm>
          <a:prstGeom prst="rect">
            <a:avLst/>
          </a:prstGeom>
          <a:noFill/>
        </p:spPr>
        <p:txBody>
          <a:bodyPr wrap="square" rtlCol="0">
            <a:spAutoFit/>
          </a:bodyPr>
          <a:lstStyle/>
          <a:p>
            <a:pPr algn="ctr"/>
            <a:r>
              <a:rPr lang="en-US" sz="1350" dirty="0"/>
              <a:t>Delivers more than 4 million</a:t>
            </a:r>
            <a:r>
              <a:rPr lang="en-US" sz="1350" baseline="0" dirty="0"/>
              <a:t> </a:t>
            </a:r>
            <a:r>
              <a:rPr lang="en-US" sz="1350" dirty="0"/>
              <a:t>services to over 400,000 Kentuckians annually</a:t>
            </a:r>
          </a:p>
          <a:p>
            <a:endParaRPr lang="en-US" sz="1350" dirty="0"/>
          </a:p>
        </p:txBody>
      </p:sp>
      <p:sp>
        <p:nvSpPr>
          <p:cNvPr id="19" name="Oval 18"/>
          <p:cNvSpPr/>
          <p:nvPr/>
        </p:nvSpPr>
        <p:spPr>
          <a:xfrm>
            <a:off x="6687910" y="2370554"/>
            <a:ext cx="1383506" cy="1844675"/>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 name="Oval 19"/>
          <p:cNvSpPr/>
          <p:nvPr/>
        </p:nvSpPr>
        <p:spPr>
          <a:xfrm>
            <a:off x="6760240" y="2466993"/>
            <a:ext cx="1238846" cy="1651794"/>
          </a:xfrm>
          <a:prstGeom prst="ellipse">
            <a:avLst/>
          </a:prstGeom>
          <a:solidFill>
            <a:schemeClr val="accent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 name="Rectangle 20"/>
          <p:cNvSpPr/>
          <p:nvPr/>
        </p:nvSpPr>
        <p:spPr>
          <a:xfrm>
            <a:off x="6894434" y="2785058"/>
            <a:ext cx="1016625" cy="784830"/>
          </a:xfrm>
          <a:prstGeom prst="rect">
            <a:avLst/>
          </a:prstGeom>
        </p:spPr>
        <p:txBody>
          <a:bodyPr wrap="none">
            <a:spAutoFit/>
          </a:bodyPr>
          <a:lstStyle/>
          <a:p>
            <a:r>
              <a:rPr lang="en-US" sz="4500" b="1" dirty="0">
                <a:solidFill>
                  <a:schemeClr val="bg1"/>
                </a:solidFill>
              </a:rPr>
              <a:t>1/3</a:t>
            </a:r>
          </a:p>
        </p:txBody>
      </p:sp>
      <p:cxnSp>
        <p:nvCxnSpPr>
          <p:cNvPr id="22" name="Straight Connector 21"/>
          <p:cNvCxnSpPr/>
          <p:nvPr/>
        </p:nvCxnSpPr>
        <p:spPr>
          <a:xfrm>
            <a:off x="7379663" y="4215228"/>
            <a:ext cx="0" cy="45720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265238" y="4963943"/>
            <a:ext cx="2241947" cy="715581"/>
          </a:xfrm>
          <a:prstGeom prst="rect">
            <a:avLst/>
          </a:prstGeom>
          <a:noFill/>
        </p:spPr>
        <p:txBody>
          <a:bodyPr wrap="square" rtlCol="0">
            <a:spAutoFit/>
          </a:bodyPr>
          <a:lstStyle/>
          <a:p>
            <a:pPr algn="ctr"/>
            <a:r>
              <a:rPr lang="en-US" sz="1350" dirty="0"/>
              <a:t>Regulates an estimated third of Kentucky’s economy</a:t>
            </a:r>
          </a:p>
          <a:p>
            <a:endParaRPr lang="en-US" sz="1350" dirty="0"/>
          </a:p>
        </p:txBody>
      </p:sp>
      <p:sp>
        <p:nvSpPr>
          <p:cNvPr id="24" name="Title 5"/>
          <p:cNvSpPr txBox="1">
            <a:spLocks/>
          </p:cNvSpPr>
          <p:nvPr/>
        </p:nvSpPr>
        <p:spPr>
          <a:xfrm>
            <a:off x="0" y="1182468"/>
            <a:ext cx="9144000" cy="52759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2550" b="0" dirty="0">
                <a:latin typeface="Calibri Light" panose="020F0302020204030204" pitchFamily="34" charset="0"/>
              </a:rPr>
              <a:t>Overview of the Largest Healthcare System in Kentucky</a:t>
            </a:r>
          </a:p>
        </p:txBody>
      </p:sp>
    </p:spTree>
    <p:extLst>
      <p:ext uri="{BB962C8B-B14F-4D97-AF65-F5344CB8AC3E}">
        <p14:creationId xmlns:p14="http://schemas.microsoft.com/office/powerpoint/2010/main" val="1136726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PH System2">
    <p:spTree>
      <p:nvGrpSpPr>
        <p:cNvPr id="1" name=""/>
        <p:cNvGrpSpPr/>
        <p:nvPr/>
      </p:nvGrpSpPr>
      <p:grpSpPr>
        <a:xfrm>
          <a:off x="0" y="0"/>
          <a:ext cx="0" cy="0"/>
          <a:chOff x="0" y="0"/>
          <a:chExt cx="0" cy="0"/>
        </a:xfrm>
      </p:grpSpPr>
      <p:sp>
        <p:nvSpPr>
          <p:cNvPr id="25" name="Title 5"/>
          <p:cNvSpPr txBox="1">
            <a:spLocks/>
          </p:cNvSpPr>
          <p:nvPr/>
        </p:nvSpPr>
        <p:spPr>
          <a:xfrm>
            <a:off x="506777" y="365125"/>
            <a:ext cx="8130448" cy="1178471"/>
          </a:xfrm>
          <a:prstGeom prst="rect">
            <a:avLst/>
          </a:prstGeom>
        </p:spPr>
        <p:txBody>
          <a:bodyPr vert="horz" lIns="68580" tIns="34290" rIns="68580" bIns="3429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sz="3300" dirty="0"/>
              <a:t>Public Health System in Kentucky</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24" name="Title 5"/>
          <p:cNvSpPr txBox="1">
            <a:spLocks/>
          </p:cNvSpPr>
          <p:nvPr/>
        </p:nvSpPr>
        <p:spPr>
          <a:xfrm>
            <a:off x="0" y="1182468"/>
            <a:ext cx="9144000" cy="52759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2550" b="0" dirty="0">
                <a:latin typeface="Calibri Light" panose="020F0302020204030204" pitchFamily="34" charset="0"/>
              </a:rPr>
              <a:t>Statewide Reach</a:t>
            </a:r>
          </a:p>
        </p:txBody>
      </p:sp>
      <p:sp>
        <p:nvSpPr>
          <p:cNvPr id="26" name="Picture Placeholder 2"/>
          <p:cNvSpPr>
            <a:spLocks noGrp="1"/>
          </p:cNvSpPr>
          <p:nvPr>
            <p:ph type="pic" idx="1" hasCustomPrompt="1"/>
          </p:nvPr>
        </p:nvSpPr>
        <p:spPr>
          <a:xfrm>
            <a:off x="1319" y="1954498"/>
            <a:ext cx="9141363" cy="4903502"/>
          </a:xfrm>
        </p:spPr>
        <p:txBody>
          <a:bodyPr/>
          <a:lstStyle>
            <a:lvl1pPr marL="0" indent="0">
              <a:buNone/>
              <a:defRPr sz="2400" baseline="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Insert Updated Map</a:t>
            </a:r>
          </a:p>
        </p:txBody>
      </p:sp>
      <p:grpSp>
        <p:nvGrpSpPr>
          <p:cNvPr id="27" name="Group 26"/>
          <p:cNvGrpSpPr/>
          <p:nvPr/>
        </p:nvGrpSpPr>
        <p:grpSpPr>
          <a:xfrm>
            <a:off x="1319" y="1880474"/>
            <a:ext cx="9141363" cy="74025"/>
            <a:chOff x="-2" y="6470422"/>
            <a:chExt cx="12188484" cy="387579"/>
          </a:xfrm>
        </p:grpSpPr>
        <p:sp>
          <p:nvSpPr>
            <p:cNvPr id="28" name="Rectangle 27"/>
            <p:cNvSpPr/>
            <p:nvPr/>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29" name="Rectangle 28"/>
            <p:cNvSpPr/>
            <p:nvPr/>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sp>
          <p:nvSpPr>
            <p:cNvPr id="30" name="Rectangle 29"/>
            <p:cNvSpPr/>
            <p:nvPr/>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a:p>
          </p:txBody>
        </p:sp>
      </p:grpSp>
    </p:spTree>
    <p:extLst>
      <p:ext uri="{BB962C8B-B14F-4D97-AF65-F5344CB8AC3E}">
        <p14:creationId xmlns:p14="http://schemas.microsoft.com/office/powerpoint/2010/main" val="1614563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Program Char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0423E615-A7D8-4B50-8065-436BE9D9EBDF}"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4" name="Footer Placeholder 3"/>
          <p:cNvSpPr>
            <a:spLocks noGrp="1"/>
          </p:cNvSpPr>
          <p:nvPr>
            <p:ph type="ftr" sz="quarter" idx="11"/>
          </p:nvPr>
        </p:nvSpPr>
        <p:spPr/>
        <p:txBody>
          <a:bodyPr/>
          <a:lstStyle/>
          <a:p>
            <a:pPr>
              <a:defRPr/>
            </a:pPr>
            <a:endParaRPr lang="en-US" dirty="0">
              <a:solidFill>
                <a:srgbClr val="242852">
                  <a:shade val="90000"/>
                </a:srgbClr>
              </a:solidFill>
            </a:endParaRPr>
          </a:p>
        </p:txBody>
      </p:sp>
      <p:sp>
        <p:nvSpPr>
          <p:cNvPr id="5" name="Slide Number Placeholder 4"/>
          <p:cNvSpPr>
            <a:spLocks noGrp="1"/>
          </p:cNvSpPr>
          <p:nvPr>
            <p:ph type="sldNum" sz="quarter" idx="12"/>
          </p:nvPr>
        </p:nvSpPr>
        <p:spPr/>
        <p:txBody>
          <a:body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10" name="Rectangle 9"/>
          <p:cNvSpPr/>
          <p:nvPr/>
        </p:nvSpPr>
        <p:spPr>
          <a:xfrm>
            <a:off x="-6998" y="1"/>
            <a:ext cx="305181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Title 5"/>
          <p:cNvSpPr txBox="1">
            <a:spLocks/>
          </p:cNvSpPr>
          <p:nvPr/>
        </p:nvSpPr>
        <p:spPr>
          <a:xfrm>
            <a:off x="353098" y="2488568"/>
            <a:ext cx="2372069" cy="872120"/>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2550" b="0" dirty="0">
                <a:solidFill>
                  <a:schemeClr val="bg1"/>
                </a:solidFill>
                <a:latin typeface="Calibri Light" panose="020F0302020204030204" pitchFamily="34" charset="0"/>
              </a:rPr>
              <a:t>Organizational Chart</a:t>
            </a:r>
          </a:p>
        </p:txBody>
      </p:sp>
      <p:graphicFrame>
        <p:nvGraphicFramePr>
          <p:cNvPr id="13" name="Diagram 12"/>
          <p:cNvGraphicFramePr/>
          <p:nvPr>
            <p:extLst>
              <p:ext uri="{D42A27DB-BD31-4B8C-83A1-F6EECF244321}">
                <p14:modId xmlns:p14="http://schemas.microsoft.com/office/powerpoint/2010/main" val="3641303891"/>
              </p:ext>
            </p:extLst>
          </p:nvPr>
        </p:nvGraphicFramePr>
        <p:xfrm>
          <a:off x="2725167" y="592077"/>
          <a:ext cx="4744091" cy="5673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 name="Rectangle 28"/>
          <p:cNvSpPr/>
          <p:nvPr/>
        </p:nvSpPr>
        <p:spPr>
          <a:xfrm>
            <a:off x="7087740" y="523957"/>
            <a:ext cx="1922321" cy="4573944"/>
          </a:xfrm>
          <a:prstGeom prst="rect">
            <a:avLst/>
          </a:prstGeom>
        </p:spPr>
        <p:txBody>
          <a:bodyPr wrap="none">
            <a:spAutoFit/>
          </a:bodyPr>
          <a:lstStyle/>
          <a:p>
            <a:pPr lvl="0" algn="l" defTabSz="666750">
              <a:lnSpc>
                <a:spcPct val="80000"/>
              </a:lnSpc>
              <a:spcBef>
                <a:spcPct val="0"/>
              </a:spcBef>
              <a:spcAft>
                <a:spcPct val="35000"/>
              </a:spcAft>
            </a:pPr>
            <a:r>
              <a:rPr lang="en-US" sz="825" kern="1200" dirty="0">
                <a:solidFill>
                  <a:schemeClr val="tx2"/>
                </a:solidFill>
              </a:rPr>
              <a:t>Health Equity</a:t>
            </a:r>
          </a:p>
          <a:p>
            <a:pPr lvl="0" algn="l" defTabSz="666750">
              <a:lnSpc>
                <a:spcPct val="80000"/>
              </a:lnSpc>
              <a:spcBef>
                <a:spcPct val="0"/>
              </a:spcBef>
              <a:spcAft>
                <a:spcPct val="35000"/>
              </a:spcAft>
            </a:pPr>
            <a:r>
              <a:rPr lang="en-US" sz="825" kern="1200" dirty="0">
                <a:solidFill>
                  <a:schemeClr val="accent1"/>
                </a:solidFill>
              </a:rPr>
              <a:t>Nutrition Services </a:t>
            </a:r>
          </a:p>
          <a:p>
            <a:pPr lvl="0" algn="l" defTabSz="666750">
              <a:lnSpc>
                <a:spcPct val="80000"/>
              </a:lnSpc>
              <a:spcBef>
                <a:spcPct val="0"/>
              </a:spcBef>
              <a:spcAft>
                <a:spcPct val="35000"/>
              </a:spcAft>
            </a:pPr>
            <a:r>
              <a:rPr lang="en-US" sz="825" kern="1200" dirty="0">
                <a:solidFill>
                  <a:schemeClr val="accent1"/>
                </a:solidFill>
              </a:rPr>
              <a:t>Child and Family Health Improvement</a:t>
            </a:r>
          </a:p>
          <a:p>
            <a:pPr lvl="0" algn="l" defTabSz="666750">
              <a:lnSpc>
                <a:spcPct val="80000"/>
              </a:lnSpc>
              <a:spcBef>
                <a:spcPct val="0"/>
              </a:spcBef>
              <a:spcAft>
                <a:spcPct val="35000"/>
              </a:spcAft>
            </a:pPr>
            <a:r>
              <a:rPr lang="en-US" sz="825" kern="1200" dirty="0">
                <a:solidFill>
                  <a:schemeClr val="accent1"/>
                </a:solidFill>
              </a:rPr>
              <a:t>Early Childhood Development</a:t>
            </a:r>
          </a:p>
          <a:p>
            <a:pPr lvl="0" algn="l" defTabSz="666750">
              <a:lnSpc>
                <a:spcPct val="80000"/>
              </a:lnSpc>
              <a:spcBef>
                <a:spcPct val="0"/>
              </a:spcBef>
              <a:spcAft>
                <a:spcPct val="35000"/>
              </a:spcAft>
            </a:pPr>
            <a:r>
              <a:rPr lang="en-US" sz="825" kern="1200" baseline="0" dirty="0">
                <a:solidFill>
                  <a:schemeClr val="accent6"/>
                </a:solidFill>
              </a:rPr>
              <a:t>Adolescent Health Initiatives</a:t>
            </a:r>
          </a:p>
          <a:p>
            <a:pPr lvl="0" algn="l" defTabSz="666750">
              <a:lnSpc>
                <a:spcPct val="80000"/>
              </a:lnSpc>
              <a:spcBef>
                <a:spcPct val="0"/>
              </a:spcBef>
              <a:spcAft>
                <a:spcPct val="35000"/>
              </a:spcAft>
            </a:pPr>
            <a:r>
              <a:rPr lang="en-US" sz="825" kern="1200" baseline="0" dirty="0">
                <a:solidFill>
                  <a:schemeClr val="accent6"/>
                </a:solidFill>
              </a:rPr>
              <a:t>Breast and Cervical Cancer Screening</a:t>
            </a:r>
          </a:p>
          <a:p>
            <a:pPr lvl="0" algn="l" defTabSz="666750">
              <a:lnSpc>
                <a:spcPct val="80000"/>
              </a:lnSpc>
              <a:spcBef>
                <a:spcPct val="0"/>
              </a:spcBef>
              <a:spcAft>
                <a:spcPct val="35000"/>
              </a:spcAft>
            </a:pPr>
            <a:r>
              <a:rPr lang="en-US" sz="825" kern="1200" baseline="0" dirty="0">
                <a:solidFill>
                  <a:schemeClr val="accent6"/>
                </a:solidFill>
              </a:rPr>
              <a:t>Family Planning</a:t>
            </a:r>
          </a:p>
          <a:p>
            <a:pPr lvl="0" algn="l" defTabSz="666750">
              <a:lnSpc>
                <a:spcPct val="80000"/>
              </a:lnSpc>
              <a:spcBef>
                <a:spcPct val="0"/>
              </a:spcBef>
              <a:spcAft>
                <a:spcPct val="35000"/>
              </a:spcAft>
            </a:pPr>
            <a:r>
              <a:rPr lang="en-US" sz="825" kern="1200" baseline="0" dirty="0">
                <a:solidFill>
                  <a:schemeClr val="accent6"/>
                </a:solidFill>
              </a:rPr>
              <a:t>Preconception Health </a:t>
            </a:r>
          </a:p>
          <a:p>
            <a:pPr lvl="0" algn="l" defTabSz="666750">
              <a:lnSpc>
                <a:spcPct val="80000"/>
              </a:lnSpc>
              <a:spcBef>
                <a:spcPct val="0"/>
              </a:spcBef>
              <a:spcAft>
                <a:spcPct val="35000"/>
              </a:spcAft>
            </a:pPr>
            <a:r>
              <a:rPr lang="en-US" sz="825" kern="1200" baseline="0" dirty="0">
                <a:solidFill>
                  <a:schemeClr val="accent6"/>
                </a:solidFill>
              </a:rPr>
              <a:t>Ovarian Cancer Awareness</a:t>
            </a:r>
          </a:p>
          <a:p>
            <a:pPr lvl="0" algn="l" defTabSz="666750">
              <a:lnSpc>
                <a:spcPct val="80000"/>
              </a:lnSpc>
              <a:spcBef>
                <a:spcPct val="0"/>
              </a:spcBef>
              <a:spcAft>
                <a:spcPct val="35000"/>
              </a:spcAft>
            </a:pPr>
            <a:r>
              <a:rPr lang="en-US" sz="825" kern="1200" baseline="0" dirty="0">
                <a:solidFill>
                  <a:schemeClr val="accent2"/>
                </a:solidFill>
              </a:rPr>
              <a:t>Chronic Disease Prevention</a:t>
            </a:r>
          </a:p>
          <a:p>
            <a:pPr lvl="0" algn="l" defTabSz="666750">
              <a:lnSpc>
                <a:spcPct val="80000"/>
              </a:lnSpc>
              <a:spcBef>
                <a:spcPct val="0"/>
              </a:spcBef>
              <a:spcAft>
                <a:spcPct val="35000"/>
              </a:spcAft>
            </a:pPr>
            <a:r>
              <a:rPr lang="en-US" sz="825" kern="1200" baseline="0" dirty="0">
                <a:solidFill>
                  <a:schemeClr val="accent2"/>
                </a:solidFill>
              </a:rPr>
              <a:t>Health Care Access</a:t>
            </a:r>
          </a:p>
          <a:p>
            <a:pPr marL="0" marR="0" lvl="0" indent="0" algn="l" defTabSz="666750" rtl="0" eaLnBrk="1" fontAlgn="auto" latinLnBrk="0" hangingPunct="1">
              <a:lnSpc>
                <a:spcPct val="80000"/>
              </a:lnSpc>
              <a:spcBef>
                <a:spcPct val="0"/>
              </a:spcBef>
              <a:spcAft>
                <a:spcPct val="35000"/>
              </a:spcAft>
              <a:buClrTx/>
              <a:buSzTx/>
              <a:buFontTx/>
              <a:buNone/>
              <a:tabLst/>
              <a:defRPr/>
            </a:pPr>
            <a:r>
              <a:rPr lang="en-US" sz="825" kern="1200" dirty="0">
                <a:solidFill>
                  <a:schemeClr val="accent2"/>
                </a:solidFill>
              </a:rPr>
              <a:t>Health</a:t>
            </a:r>
            <a:r>
              <a:rPr lang="en-US" sz="825" kern="1200" baseline="0" dirty="0">
                <a:solidFill>
                  <a:schemeClr val="accent2"/>
                </a:solidFill>
              </a:rPr>
              <a:t> Promotion</a:t>
            </a:r>
          </a:p>
          <a:p>
            <a:pPr lvl="0" algn="l" defTabSz="666750">
              <a:lnSpc>
                <a:spcPct val="80000"/>
              </a:lnSpc>
              <a:spcBef>
                <a:spcPct val="0"/>
              </a:spcBef>
              <a:spcAft>
                <a:spcPct val="35000"/>
              </a:spcAft>
            </a:pPr>
            <a:r>
              <a:rPr lang="en-US" sz="825" kern="1200" baseline="0" dirty="0">
                <a:solidFill>
                  <a:schemeClr val="accent3"/>
                </a:solidFill>
              </a:rPr>
              <a:t>HIV/AIDS</a:t>
            </a:r>
          </a:p>
          <a:p>
            <a:pPr lvl="0" algn="l" defTabSz="666750">
              <a:lnSpc>
                <a:spcPct val="80000"/>
              </a:lnSpc>
              <a:spcBef>
                <a:spcPct val="0"/>
              </a:spcBef>
              <a:spcAft>
                <a:spcPct val="35000"/>
              </a:spcAft>
            </a:pPr>
            <a:r>
              <a:rPr lang="en-US" sz="825" kern="1200" baseline="0" dirty="0">
                <a:solidFill>
                  <a:schemeClr val="accent3"/>
                </a:solidFill>
              </a:rPr>
              <a:t>Infectious Disease</a:t>
            </a:r>
          </a:p>
          <a:p>
            <a:pPr lvl="0" algn="l" defTabSz="666750">
              <a:lnSpc>
                <a:spcPct val="80000"/>
              </a:lnSpc>
              <a:spcBef>
                <a:spcPct val="0"/>
              </a:spcBef>
              <a:spcAft>
                <a:spcPct val="35000"/>
              </a:spcAft>
            </a:pPr>
            <a:r>
              <a:rPr lang="en-US" sz="825" kern="1200" baseline="0" dirty="0">
                <a:solidFill>
                  <a:schemeClr val="accent3"/>
                </a:solidFill>
              </a:rPr>
              <a:t>Vital Statistics</a:t>
            </a:r>
          </a:p>
          <a:p>
            <a:pPr lvl="0" algn="l" defTabSz="666750">
              <a:lnSpc>
                <a:spcPct val="80000"/>
              </a:lnSpc>
              <a:spcBef>
                <a:spcPct val="0"/>
              </a:spcBef>
              <a:spcAft>
                <a:spcPct val="35000"/>
              </a:spcAft>
            </a:pPr>
            <a:r>
              <a:rPr lang="en-US" sz="825" kern="1200" baseline="0" dirty="0">
                <a:solidFill>
                  <a:schemeClr val="accent3"/>
                </a:solidFill>
              </a:rPr>
              <a:t>Immunizations</a:t>
            </a:r>
          </a:p>
          <a:p>
            <a:pPr lvl="0" algn="l" defTabSz="666750">
              <a:lnSpc>
                <a:spcPct val="80000"/>
              </a:lnSpc>
              <a:spcBef>
                <a:spcPct val="0"/>
              </a:spcBef>
              <a:spcAft>
                <a:spcPct val="35000"/>
              </a:spcAft>
            </a:pPr>
            <a:r>
              <a:rPr lang="en-US" sz="825" kern="1200" baseline="0" dirty="0">
                <a:solidFill>
                  <a:schemeClr val="accent4"/>
                </a:solidFill>
              </a:rPr>
              <a:t>Milk Safety</a:t>
            </a:r>
          </a:p>
          <a:p>
            <a:pPr lvl="0" algn="l" defTabSz="666750">
              <a:lnSpc>
                <a:spcPct val="80000"/>
              </a:lnSpc>
              <a:spcBef>
                <a:spcPct val="0"/>
              </a:spcBef>
              <a:spcAft>
                <a:spcPct val="35000"/>
              </a:spcAft>
            </a:pPr>
            <a:r>
              <a:rPr lang="en-US" sz="825" kern="1200" baseline="0" dirty="0">
                <a:solidFill>
                  <a:schemeClr val="accent4"/>
                </a:solidFill>
              </a:rPr>
              <a:t>Food Safety</a:t>
            </a:r>
          </a:p>
          <a:p>
            <a:pPr lvl="0" algn="l" defTabSz="666750">
              <a:lnSpc>
                <a:spcPct val="80000"/>
              </a:lnSpc>
              <a:spcBef>
                <a:spcPct val="0"/>
              </a:spcBef>
              <a:spcAft>
                <a:spcPct val="35000"/>
              </a:spcAft>
            </a:pPr>
            <a:r>
              <a:rPr lang="en-US" sz="825" kern="1200" baseline="0" dirty="0">
                <a:solidFill>
                  <a:schemeClr val="accent4"/>
                </a:solidFill>
              </a:rPr>
              <a:t>Environmental Management</a:t>
            </a:r>
          </a:p>
          <a:p>
            <a:pPr lvl="0" algn="l" defTabSz="666750">
              <a:lnSpc>
                <a:spcPct val="80000"/>
              </a:lnSpc>
              <a:spcBef>
                <a:spcPct val="0"/>
              </a:spcBef>
              <a:spcAft>
                <a:spcPct val="35000"/>
              </a:spcAft>
            </a:pPr>
            <a:r>
              <a:rPr lang="en-US" sz="825" kern="1200" baseline="0" dirty="0">
                <a:solidFill>
                  <a:schemeClr val="accent4"/>
                </a:solidFill>
              </a:rPr>
              <a:t>Radiation Health</a:t>
            </a:r>
          </a:p>
          <a:p>
            <a:pPr lvl="0" algn="l" defTabSz="666750">
              <a:lnSpc>
                <a:spcPct val="80000"/>
              </a:lnSpc>
              <a:spcBef>
                <a:spcPct val="0"/>
              </a:spcBef>
              <a:spcAft>
                <a:spcPct val="35000"/>
              </a:spcAft>
            </a:pPr>
            <a:r>
              <a:rPr lang="en-US" sz="825" kern="1200" baseline="0" dirty="0">
                <a:solidFill>
                  <a:schemeClr val="accent4"/>
                </a:solidFill>
              </a:rPr>
              <a:t>Public Safety</a:t>
            </a:r>
          </a:p>
          <a:p>
            <a:pPr lvl="0" algn="l" defTabSz="666750">
              <a:lnSpc>
                <a:spcPct val="80000"/>
              </a:lnSpc>
              <a:spcBef>
                <a:spcPct val="0"/>
              </a:spcBef>
              <a:spcAft>
                <a:spcPct val="35000"/>
              </a:spcAft>
            </a:pPr>
            <a:r>
              <a:rPr lang="en-US" sz="825" kern="1200" baseline="0" dirty="0">
                <a:solidFill>
                  <a:schemeClr val="accent4"/>
                </a:solidFill>
              </a:rPr>
              <a:t>Public Health Preparedness</a:t>
            </a:r>
          </a:p>
          <a:p>
            <a:pPr lvl="0" algn="l" defTabSz="666750">
              <a:lnSpc>
                <a:spcPct val="80000"/>
              </a:lnSpc>
              <a:spcBef>
                <a:spcPct val="0"/>
              </a:spcBef>
              <a:spcAft>
                <a:spcPct val="35000"/>
              </a:spcAft>
            </a:pPr>
            <a:r>
              <a:rPr lang="en-US" sz="825" kern="1200" baseline="0" dirty="0">
                <a:solidFill>
                  <a:schemeClr val="accent1"/>
                </a:solidFill>
              </a:rPr>
              <a:t>Microbiology</a:t>
            </a:r>
          </a:p>
          <a:p>
            <a:pPr lvl="0" algn="l" defTabSz="666750">
              <a:lnSpc>
                <a:spcPct val="80000"/>
              </a:lnSpc>
              <a:spcBef>
                <a:spcPct val="0"/>
              </a:spcBef>
              <a:spcAft>
                <a:spcPct val="35000"/>
              </a:spcAft>
            </a:pPr>
            <a:r>
              <a:rPr lang="en-US" sz="825" kern="1200" baseline="0" dirty="0">
                <a:solidFill>
                  <a:schemeClr val="accent1"/>
                </a:solidFill>
              </a:rPr>
              <a:t>Molecular and Clinical Chemistry</a:t>
            </a:r>
          </a:p>
          <a:p>
            <a:pPr lvl="0" algn="l" defTabSz="666750">
              <a:lnSpc>
                <a:spcPct val="80000"/>
              </a:lnSpc>
              <a:spcBef>
                <a:spcPct val="0"/>
              </a:spcBef>
              <a:spcAft>
                <a:spcPct val="35000"/>
              </a:spcAft>
            </a:pPr>
            <a:r>
              <a:rPr lang="en-US" sz="825" kern="1200" baseline="0" dirty="0">
                <a:solidFill>
                  <a:schemeClr val="accent1"/>
                </a:solidFill>
              </a:rPr>
              <a:t>Global Preparedness and Environmental</a:t>
            </a:r>
          </a:p>
          <a:p>
            <a:pPr lvl="0" algn="l" defTabSz="666750">
              <a:lnSpc>
                <a:spcPct val="80000"/>
              </a:lnSpc>
              <a:spcBef>
                <a:spcPct val="0"/>
              </a:spcBef>
              <a:spcAft>
                <a:spcPct val="35000"/>
              </a:spcAft>
            </a:pPr>
            <a:r>
              <a:rPr lang="en-US" sz="825" kern="1200" baseline="0" dirty="0">
                <a:solidFill>
                  <a:schemeClr val="accent1"/>
                </a:solidFill>
              </a:rPr>
              <a:t>Business Operations</a:t>
            </a:r>
          </a:p>
          <a:p>
            <a:pPr lvl="0" algn="l" defTabSz="666750">
              <a:lnSpc>
                <a:spcPct val="80000"/>
              </a:lnSpc>
              <a:spcBef>
                <a:spcPct val="0"/>
              </a:spcBef>
              <a:spcAft>
                <a:spcPct val="35000"/>
              </a:spcAft>
            </a:pPr>
            <a:r>
              <a:rPr lang="en-US" sz="825" kern="1200" baseline="0" dirty="0">
                <a:solidFill>
                  <a:schemeClr val="accent2"/>
                </a:solidFill>
              </a:rPr>
              <a:t>Contracts and Payment</a:t>
            </a:r>
          </a:p>
          <a:p>
            <a:pPr lvl="0" algn="l" defTabSz="666750">
              <a:lnSpc>
                <a:spcPct val="80000"/>
              </a:lnSpc>
              <a:spcBef>
                <a:spcPct val="0"/>
              </a:spcBef>
              <a:spcAft>
                <a:spcPct val="35000"/>
              </a:spcAft>
            </a:pPr>
            <a:r>
              <a:rPr lang="en-US" sz="825" kern="1200" baseline="0" dirty="0">
                <a:solidFill>
                  <a:schemeClr val="accent2"/>
                </a:solidFill>
              </a:rPr>
              <a:t>Local Health Operations</a:t>
            </a:r>
          </a:p>
          <a:p>
            <a:pPr lvl="0" algn="l" defTabSz="666750">
              <a:lnSpc>
                <a:spcPct val="80000"/>
              </a:lnSpc>
              <a:spcBef>
                <a:spcPct val="0"/>
              </a:spcBef>
              <a:spcAft>
                <a:spcPct val="35000"/>
              </a:spcAft>
            </a:pPr>
            <a:r>
              <a:rPr lang="en-US" sz="825" kern="1200" baseline="0" dirty="0">
                <a:solidFill>
                  <a:schemeClr val="accent2"/>
                </a:solidFill>
              </a:rPr>
              <a:t>Budget</a:t>
            </a:r>
          </a:p>
          <a:p>
            <a:pPr lvl="0" algn="l" defTabSz="666750">
              <a:lnSpc>
                <a:spcPct val="80000"/>
              </a:lnSpc>
              <a:spcBef>
                <a:spcPct val="0"/>
              </a:spcBef>
              <a:spcAft>
                <a:spcPct val="35000"/>
              </a:spcAft>
            </a:pPr>
            <a:r>
              <a:rPr lang="en-US" sz="825" kern="1200" baseline="0" dirty="0">
                <a:solidFill>
                  <a:schemeClr val="accent2"/>
                </a:solidFill>
              </a:rPr>
              <a:t>Local Health Personnel</a:t>
            </a:r>
          </a:p>
          <a:p>
            <a:pPr lvl="0" algn="l" defTabSz="666750">
              <a:lnSpc>
                <a:spcPct val="80000"/>
              </a:lnSpc>
              <a:spcBef>
                <a:spcPct val="0"/>
              </a:spcBef>
              <a:spcAft>
                <a:spcPct val="35000"/>
              </a:spcAft>
            </a:pPr>
            <a:r>
              <a:rPr lang="en-US" sz="825" kern="1200" baseline="0" dirty="0">
                <a:solidFill>
                  <a:schemeClr val="accent2"/>
                </a:solidFill>
              </a:rPr>
              <a:t>Education and Workforce Development</a:t>
            </a:r>
          </a:p>
        </p:txBody>
      </p:sp>
      <p:sp>
        <p:nvSpPr>
          <p:cNvPr id="31" name="Title 5"/>
          <p:cNvSpPr txBox="1">
            <a:spLocks/>
          </p:cNvSpPr>
          <p:nvPr/>
        </p:nvSpPr>
        <p:spPr>
          <a:xfrm>
            <a:off x="4432" y="1026254"/>
            <a:ext cx="3028950" cy="872120"/>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300" b="1" dirty="0">
                <a:solidFill>
                  <a:schemeClr val="bg1"/>
                </a:solidFill>
                <a:latin typeface="+mj-lt"/>
              </a:rPr>
              <a:t>Kentucky</a:t>
            </a:r>
            <a:br>
              <a:rPr lang="en-US" sz="3300" b="1" dirty="0">
                <a:solidFill>
                  <a:schemeClr val="bg1"/>
                </a:solidFill>
                <a:latin typeface="+mj-lt"/>
              </a:rPr>
            </a:br>
            <a:r>
              <a:rPr lang="en-US" sz="3300" b="1" dirty="0">
                <a:solidFill>
                  <a:schemeClr val="bg1"/>
                </a:solidFill>
                <a:latin typeface="+mj-lt"/>
              </a:rPr>
              <a:t>Department for</a:t>
            </a:r>
            <a:br>
              <a:rPr lang="en-US" sz="3300" b="1" dirty="0">
                <a:solidFill>
                  <a:schemeClr val="bg1"/>
                </a:solidFill>
                <a:latin typeface="+mj-lt"/>
              </a:rPr>
            </a:br>
            <a:r>
              <a:rPr lang="en-US" sz="3300" b="1" dirty="0">
                <a:solidFill>
                  <a:schemeClr val="bg1"/>
                </a:solidFill>
                <a:latin typeface="+mj-lt"/>
              </a:rPr>
              <a:t>Public Health</a:t>
            </a:r>
          </a:p>
        </p:txBody>
      </p:sp>
    </p:spTree>
    <p:extLst>
      <p:ext uri="{BB962C8B-B14F-4D97-AF65-F5344CB8AC3E}">
        <p14:creationId xmlns:p14="http://schemas.microsoft.com/office/powerpoint/2010/main" val="1967178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364D595-7547-4CD3-8DF7-7CB3BE80AEBA}"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3" name="Footer Placeholder 2"/>
          <p:cNvSpPr>
            <a:spLocks noGrp="1"/>
          </p:cNvSpPr>
          <p:nvPr>
            <p:ph type="ftr" sz="quarter" idx="11"/>
          </p:nvPr>
        </p:nvSpPr>
        <p:spPr/>
        <p:txBody>
          <a:bodyPr/>
          <a:lstStyle/>
          <a:p>
            <a:pPr>
              <a:defRPr/>
            </a:pPr>
            <a:endParaRPr lang="en-US" dirty="0">
              <a:solidFill>
                <a:srgbClr val="242852">
                  <a:shade val="90000"/>
                </a:srgbClr>
              </a:solidFill>
            </a:endParaRPr>
          </a:p>
        </p:txBody>
      </p:sp>
      <p:sp>
        <p:nvSpPr>
          <p:cNvPr id="4" name="Slide Number Placeholder 3"/>
          <p:cNvSpPr>
            <a:spLocks noGrp="1"/>
          </p:cNvSpPr>
          <p:nvPr>
            <p:ph type="sldNum" sz="quarter" idx="12"/>
          </p:nvPr>
        </p:nvSpPr>
        <p:spPr/>
        <p:txBody>
          <a:bodyPr/>
          <a:lstStyle/>
          <a:p>
            <a:pPr>
              <a:defRPr/>
            </a:pPr>
            <a:fld id="{2AF639BA-170D-469F-8D8B-060A5FF27383}" type="slidenum">
              <a:rPr lang="en-US" smtClean="0">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3838361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p:cNvGrpSpPr/>
          <p:nvPr/>
        </p:nvGrpSpPr>
        <p:grpSpPr>
          <a:xfrm>
            <a:off x="-2" y="6470423"/>
            <a:ext cx="9141363" cy="387579"/>
            <a:chOff x="-2" y="6470422"/>
            <a:chExt cx="12188484" cy="387579"/>
          </a:xfrm>
        </p:grpSpPr>
        <p:sp>
          <p:nvSpPr>
            <p:cNvPr id="18" name="Rectangle 1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Rectangle 1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 name="Rectangle 19"/>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C95E866C-DA3F-4DB8-8184-C75BBA9302D0}"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4" name="Footer Placeholder 3"/>
          <p:cNvSpPr>
            <a:spLocks noGrp="1"/>
          </p:cNvSpPr>
          <p:nvPr>
            <p:ph type="ftr" sz="quarter" idx="11"/>
          </p:nvPr>
        </p:nvSpPr>
        <p:spPr/>
        <p:txBody>
          <a:bodyPr/>
          <a:lstStyle/>
          <a:p>
            <a:pPr>
              <a:defRPr/>
            </a:pPr>
            <a:endParaRPr lang="en-US" dirty="0">
              <a:solidFill>
                <a:srgbClr val="242852">
                  <a:shade val="90000"/>
                </a:srgbClr>
              </a:solidFill>
            </a:endParaRPr>
          </a:p>
        </p:txBody>
      </p:sp>
      <p:sp>
        <p:nvSpPr>
          <p:cNvPr id="5" name="Slide Number Placeholder 4"/>
          <p:cNvSpPr>
            <a:spLocks noGrp="1"/>
          </p:cNvSpPr>
          <p:nvPr>
            <p:ph type="sldNum" sz="quarter" idx="12"/>
          </p:nvPr>
        </p:nvSpPr>
        <p:spPr/>
        <p:txBody>
          <a:bodyPr/>
          <a:lstStyle/>
          <a:p>
            <a:pPr>
              <a:defRPr/>
            </a:pPr>
            <a:fld id="{EB82327E-68B2-48A7-9FD7-FBC08AF52B3E}" type="slidenum">
              <a:rPr lang="en-US" smtClean="0">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2910749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grpSp>
        <p:nvGrpSpPr>
          <p:cNvPr id="19" name="Group 18"/>
          <p:cNvGrpSpPr/>
          <p:nvPr/>
        </p:nvGrpSpPr>
        <p:grpSpPr>
          <a:xfrm>
            <a:off x="-2" y="6470423"/>
            <a:ext cx="9141363" cy="387579"/>
            <a:chOff x="-2" y="6470422"/>
            <a:chExt cx="12188484" cy="387579"/>
          </a:xfrm>
        </p:grpSpPr>
        <p:sp>
          <p:nvSpPr>
            <p:cNvPr id="20" name="Rectangle 19"/>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 name="Rectangle 20"/>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 name="Rectangle 21"/>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5" name="Date Placeholder 4"/>
          <p:cNvSpPr>
            <a:spLocks noGrp="1"/>
          </p:cNvSpPr>
          <p:nvPr>
            <p:ph type="dt" sz="half" idx="10"/>
          </p:nvPr>
        </p:nvSpPr>
        <p:spPr/>
        <p:txBody>
          <a:bodyPr/>
          <a:lstStyle>
            <a:lvl1pPr>
              <a:defRPr>
                <a:solidFill>
                  <a:schemeClr val="bg1"/>
                </a:solidFill>
              </a:defRPr>
            </a:lvl1pPr>
          </a:lstStyle>
          <a:p>
            <a:pPr>
              <a:defRPr/>
            </a:pPr>
            <a:fld id="{0423E615-A7D8-4B50-8065-436BE9D9EBDF}"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12" name="Title 1"/>
          <p:cNvSpPr>
            <a:spLocks noGrp="1"/>
          </p:cNvSpPr>
          <p:nvPr>
            <p:ph type="title"/>
          </p:nvPr>
        </p:nvSpPr>
        <p:spPr>
          <a:xfrm>
            <a:off x="629841" y="457200"/>
            <a:ext cx="2949178" cy="1600200"/>
          </a:xfrm>
        </p:spPr>
        <p:txBody>
          <a:bodyPr anchor="b">
            <a:normAutofit/>
          </a:bodyPr>
          <a:lstStyle>
            <a:lvl1pPr algn="l">
              <a:defRPr sz="3000"/>
            </a:lvl1pPr>
          </a:lstStyle>
          <a:p>
            <a:r>
              <a:rPr lang="en-US"/>
              <a:t>Click to edit Master title style</a:t>
            </a:r>
            <a:endParaRPr lang="en-US" dirty="0"/>
          </a:p>
        </p:txBody>
      </p:sp>
      <p:sp>
        <p:nvSpPr>
          <p:cNvPr id="1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1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1895080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grpSp>
        <p:nvGrpSpPr>
          <p:cNvPr id="22" name="Group 21"/>
          <p:cNvGrpSpPr/>
          <p:nvPr/>
        </p:nvGrpSpPr>
        <p:grpSpPr>
          <a:xfrm>
            <a:off x="-2" y="6470423"/>
            <a:ext cx="9141363"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17" name="Text Placeholder 16"/>
          <p:cNvSpPr>
            <a:spLocks noGrp="1"/>
          </p:cNvSpPr>
          <p:nvPr>
            <p:ph type="body" sz="quarter" idx="13"/>
          </p:nvPr>
        </p:nvSpPr>
        <p:spPr>
          <a:xfrm>
            <a:off x="3887392" y="987426"/>
            <a:ext cx="4627959" cy="48815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Date Placeholder 2"/>
          <p:cNvSpPr>
            <a:spLocks noGrp="1"/>
          </p:cNvSpPr>
          <p:nvPr>
            <p:ph type="dt" sz="half" idx="10"/>
          </p:nvPr>
        </p:nvSpPr>
        <p:spPr/>
        <p:txBody>
          <a:bodyPr/>
          <a:lstStyle/>
          <a:p>
            <a:pPr>
              <a:defRPr/>
            </a:pPr>
            <a:fld id="{0423E615-A7D8-4B50-8065-436BE9D9EBDF}"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4" name="Footer Placeholder 3"/>
          <p:cNvSpPr>
            <a:spLocks noGrp="1"/>
          </p:cNvSpPr>
          <p:nvPr>
            <p:ph type="ftr" sz="quarter" idx="11"/>
          </p:nvPr>
        </p:nvSpPr>
        <p:spPr/>
        <p:txBody>
          <a:bodyPr/>
          <a:lstStyle/>
          <a:p>
            <a:pPr>
              <a:defRPr/>
            </a:pPr>
            <a:endParaRPr lang="en-US" dirty="0">
              <a:solidFill>
                <a:srgbClr val="242852">
                  <a:shade val="90000"/>
                </a:srgbClr>
              </a:solidFill>
            </a:endParaRPr>
          </a:p>
        </p:txBody>
      </p:sp>
      <p:sp>
        <p:nvSpPr>
          <p:cNvPr id="5" name="Slide Number Placeholder 4"/>
          <p:cNvSpPr>
            <a:spLocks noGrp="1"/>
          </p:cNvSpPr>
          <p:nvPr>
            <p:ph type="sldNum" sz="quarter" idx="12"/>
          </p:nvPr>
        </p:nvSpPr>
        <p:spPr/>
        <p:txBody>
          <a:body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13" name="Title 1"/>
          <p:cNvSpPr>
            <a:spLocks noGrp="1"/>
          </p:cNvSpPr>
          <p:nvPr>
            <p:ph type="title"/>
          </p:nvPr>
        </p:nvSpPr>
        <p:spPr>
          <a:xfrm>
            <a:off x="629841" y="457200"/>
            <a:ext cx="2949178" cy="1600200"/>
          </a:xfrm>
        </p:spPr>
        <p:txBody>
          <a:bodyPr anchor="b">
            <a:normAutofit/>
          </a:bodyPr>
          <a:lstStyle>
            <a:lvl1pPr algn="l">
              <a:defRPr sz="3000"/>
            </a:lvl1pPr>
          </a:lstStyle>
          <a:p>
            <a:r>
              <a:rPr lang="en-US"/>
              <a:t>Click to edit Master title style</a:t>
            </a:r>
            <a:endParaRPr lang="en-US" dirty="0"/>
          </a:p>
        </p:txBody>
      </p:sp>
      <p:sp>
        <p:nvSpPr>
          <p:cNvPr id="15"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391213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act Info - single presenter">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892138" y="3610817"/>
            <a:ext cx="7367228" cy="460258"/>
          </a:xfrm>
          <a:solidFill>
            <a:schemeClr val="bg1"/>
          </a:solidFill>
        </p:spPr>
        <p:txBody>
          <a:bodyPr anchor="ctr">
            <a:normAutofit/>
          </a:bodyPr>
          <a:lstStyle>
            <a:lvl1pPr marL="0" indent="0" algn="ctr">
              <a:buNone/>
              <a:defRPr sz="1650" b="1">
                <a:solidFill>
                  <a:schemeClr val="tx1"/>
                </a:solidFill>
                <a:latin typeface="+mj-lt"/>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a:r>
              <a:rPr lang="en-US" dirty="0"/>
              <a:t>Click to enter website</a:t>
            </a:r>
          </a:p>
        </p:txBody>
      </p:sp>
      <p:sp>
        <p:nvSpPr>
          <p:cNvPr id="12" name="Rectangle 11"/>
          <p:cNvSpPr/>
          <p:nvPr/>
        </p:nvSpPr>
        <p:spPr>
          <a:xfrm>
            <a:off x="896540" y="1034810"/>
            <a:ext cx="7362825" cy="600164"/>
          </a:xfrm>
          <a:prstGeom prst="rect">
            <a:avLst/>
          </a:prstGeom>
        </p:spPr>
        <p:txBody>
          <a:bodyPr wrap="square">
            <a:spAutoFit/>
          </a:bodyPr>
          <a:lstStyle/>
          <a:p>
            <a:pPr lvl="0" algn="ctr"/>
            <a:r>
              <a:rPr lang="en-US" sz="3300" b="1" dirty="0">
                <a:solidFill>
                  <a:schemeClr val="tx1"/>
                </a:solidFill>
              </a:rPr>
              <a:t>Thank you!</a:t>
            </a:r>
          </a:p>
        </p:txBody>
      </p:sp>
      <p:sp>
        <p:nvSpPr>
          <p:cNvPr id="13" name="Text Placeholder 35"/>
          <p:cNvSpPr>
            <a:spLocks noGrp="1"/>
          </p:cNvSpPr>
          <p:nvPr>
            <p:ph type="body" sz="quarter" idx="14" hasCustomPrompt="1"/>
          </p:nvPr>
        </p:nvSpPr>
        <p:spPr>
          <a:xfrm>
            <a:off x="892708" y="1804252"/>
            <a:ext cx="7366658" cy="1719211"/>
          </a:xfrm>
        </p:spPr>
        <p:txBody>
          <a:bodyPr anchor="t"/>
          <a:lstStyle>
            <a:lvl1pPr marL="0" indent="0" algn="ctr">
              <a:buNone/>
              <a:defRPr baseline="0">
                <a:solidFill>
                  <a:schemeClr val="tx1"/>
                </a:solidFill>
                <a:latin typeface="Calibri Light" panose="020F0302020204030204" pitchFamily="34" charset="0"/>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a:r>
              <a:rPr lang="en-US" dirty="0"/>
              <a:t>Click to edit presenter name, phone, email</a:t>
            </a:r>
          </a:p>
        </p:txBody>
      </p:sp>
      <p:grpSp>
        <p:nvGrpSpPr>
          <p:cNvPr id="22" name="Group 21"/>
          <p:cNvGrpSpPr/>
          <p:nvPr/>
        </p:nvGrpSpPr>
        <p:grpSpPr>
          <a:xfrm>
            <a:off x="-2" y="6470423"/>
            <a:ext cx="9141363"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8164" y="4809744"/>
            <a:ext cx="1947672" cy="1398588"/>
          </a:xfrm>
          <a:prstGeom prst="rect">
            <a:avLst/>
          </a:prstGeom>
        </p:spPr>
      </p:pic>
    </p:spTree>
    <p:extLst>
      <p:ext uri="{BB962C8B-B14F-4D97-AF65-F5344CB8AC3E}">
        <p14:creationId xmlns:p14="http://schemas.microsoft.com/office/powerpoint/2010/main" val="3977469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act Info - two presenters">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892137" y="3610817"/>
            <a:ext cx="7294600" cy="460258"/>
          </a:xfrm>
          <a:solidFill>
            <a:schemeClr val="bg1"/>
          </a:solidFill>
        </p:spPr>
        <p:txBody>
          <a:bodyPr anchor="ctr">
            <a:normAutofit/>
          </a:bodyPr>
          <a:lstStyle>
            <a:lvl1pPr marL="0" indent="0" algn="ctr">
              <a:buNone/>
              <a:defRPr sz="1650" b="1">
                <a:solidFill>
                  <a:schemeClr val="tx1"/>
                </a:solidFill>
                <a:latin typeface="+mj-lt"/>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a:r>
              <a:rPr lang="en-US" dirty="0"/>
              <a:t>Click to enter website</a:t>
            </a:r>
          </a:p>
        </p:txBody>
      </p:sp>
      <p:sp>
        <p:nvSpPr>
          <p:cNvPr id="12" name="Rectangle 11"/>
          <p:cNvSpPr/>
          <p:nvPr/>
        </p:nvSpPr>
        <p:spPr>
          <a:xfrm>
            <a:off x="896540" y="1034810"/>
            <a:ext cx="7362825" cy="600164"/>
          </a:xfrm>
          <a:prstGeom prst="rect">
            <a:avLst/>
          </a:prstGeom>
        </p:spPr>
        <p:txBody>
          <a:bodyPr wrap="square">
            <a:spAutoFit/>
          </a:bodyPr>
          <a:lstStyle/>
          <a:p>
            <a:pPr lvl="0" algn="ctr"/>
            <a:r>
              <a:rPr lang="en-US" sz="3300" b="1" dirty="0">
                <a:solidFill>
                  <a:schemeClr val="tx1"/>
                </a:solidFill>
              </a:rPr>
              <a:t>Thank you!</a:t>
            </a:r>
          </a:p>
        </p:txBody>
      </p:sp>
      <p:sp>
        <p:nvSpPr>
          <p:cNvPr id="13" name="Text Placeholder 35"/>
          <p:cNvSpPr>
            <a:spLocks noGrp="1"/>
          </p:cNvSpPr>
          <p:nvPr>
            <p:ph type="body" sz="quarter" idx="14" hasCustomPrompt="1"/>
          </p:nvPr>
        </p:nvSpPr>
        <p:spPr>
          <a:xfrm>
            <a:off x="892708" y="1804252"/>
            <a:ext cx="3608348" cy="1719211"/>
          </a:xfrm>
        </p:spPr>
        <p:txBody>
          <a:bodyPr anchor="t"/>
          <a:lstStyle>
            <a:lvl1pPr marL="0" indent="0" algn="ctr">
              <a:buNone/>
              <a:defRPr baseline="0">
                <a:solidFill>
                  <a:schemeClr val="tx1"/>
                </a:solidFill>
                <a:latin typeface="Calibri Light" panose="020F0302020204030204" pitchFamily="34" charset="0"/>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a:r>
              <a:rPr lang="en-US" dirty="0"/>
              <a:t>Click to edit presenter name, phone, email</a:t>
            </a:r>
          </a:p>
        </p:txBody>
      </p:sp>
      <p:sp>
        <p:nvSpPr>
          <p:cNvPr id="3" name="Text Placeholder 2"/>
          <p:cNvSpPr>
            <a:spLocks noGrp="1"/>
          </p:cNvSpPr>
          <p:nvPr>
            <p:ph type="body" sz="quarter" idx="16" hasCustomPrompt="1"/>
          </p:nvPr>
        </p:nvSpPr>
        <p:spPr>
          <a:xfrm>
            <a:off x="4577953" y="1804226"/>
            <a:ext cx="3608784" cy="1719262"/>
          </a:xfrm>
        </p:spPr>
        <p:txBody>
          <a:bodyPr/>
          <a:lstStyle>
            <a:lvl1pPr marL="0" indent="0" algn="ctr">
              <a:buNone/>
              <a:defRPr baseline="0">
                <a:latin typeface="Calibri Light" panose="020F0302020204030204" pitchFamily="34" charset="0"/>
              </a:defRPr>
            </a:lvl1pPr>
            <a:lvl2pPr marL="342900" indent="0">
              <a:buNone/>
              <a:defRPr>
                <a:latin typeface="Calibri Light" panose="020F0302020204030204" pitchFamily="34" charset="0"/>
              </a:defRPr>
            </a:lvl2pPr>
            <a:lvl3pPr marL="685800" indent="0">
              <a:buNone/>
              <a:defRPr>
                <a:latin typeface="Calibri Light" panose="020F0302020204030204" pitchFamily="34" charset="0"/>
              </a:defRPr>
            </a:lvl3pPr>
            <a:lvl4pPr marL="1028700" indent="0">
              <a:buNone/>
              <a:defRPr>
                <a:latin typeface="Calibri Light" panose="020F0302020204030204" pitchFamily="34" charset="0"/>
              </a:defRPr>
            </a:lvl4pPr>
            <a:lvl5pPr marL="1371600" indent="0">
              <a:buNone/>
              <a:defRPr>
                <a:latin typeface="Calibri Light" panose="020F0302020204030204" pitchFamily="34" charset="0"/>
              </a:defRPr>
            </a:lvl5pPr>
          </a:lstStyle>
          <a:p>
            <a:pPr lvl="0"/>
            <a:r>
              <a:rPr lang="en-US" dirty="0"/>
              <a:t>Click to edit second presenter name, phone, email</a:t>
            </a:r>
          </a:p>
        </p:txBody>
      </p:sp>
      <p:grpSp>
        <p:nvGrpSpPr>
          <p:cNvPr id="14" name="Group 13"/>
          <p:cNvGrpSpPr/>
          <p:nvPr/>
        </p:nvGrpSpPr>
        <p:grpSpPr>
          <a:xfrm>
            <a:off x="-2" y="6470423"/>
            <a:ext cx="9141363" cy="387579"/>
            <a:chOff x="-2" y="6470422"/>
            <a:chExt cx="12188484" cy="387579"/>
          </a:xfrm>
        </p:grpSpPr>
        <p:sp>
          <p:nvSpPr>
            <p:cNvPr id="15" name="Rectangle 14"/>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Rectangle 15"/>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 name="Rectangle 20"/>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8164" y="4809744"/>
            <a:ext cx="1947672" cy="1398588"/>
          </a:xfrm>
          <a:prstGeom prst="rect">
            <a:avLst/>
          </a:prstGeom>
        </p:spPr>
      </p:pic>
    </p:spTree>
    <p:extLst>
      <p:ext uri="{BB962C8B-B14F-4D97-AF65-F5344CB8AC3E}">
        <p14:creationId xmlns:p14="http://schemas.microsoft.com/office/powerpoint/2010/main" val="1387535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ption 2">
    <p:spTree>
      <p:nvGrpSpPr>
        <p:cNvPr id="1" name=""/>
        <p:cNvGrpSpPr/>
        <p:nvPr/>
      </p:nvGrpSpPr>
      <p:grpSpPr>
        <a:xfrm>
          <a:off x="0" y="0"/>
          <a:ext cx="0" cy="0"/>
          <a:chOff x="0" y="0"/>
          <a:chExt cx="0" cy="0"/>
        </a:xfrm>
      </p:grpSpPr>
      <p:sp>
        <p:nvSpPr>
          <p:cNvPr id="8" name="Rectangle 7"/>
          <p:cNvSpPr/>
          <p:nvPr/>
        </p:nvSpPr>
        <p:spPr>
          <a:xfrm>
            <a:off x="-6998" y="1"/>
            <a:ext cx="305181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Title 1"/>
          <p:cNvSpPr>
            <a:spLocks noGrp="1"/>
          </p:cNvSpPr>
          <p:nvPr>
            <p:ph type="ctrTitle" hasCustomPrompt="1"/>
          </p:nvPr>
        </p:nvSpPr>
        <p:spPr>
          <a:xfrm>
            <a:off x="3517089" y="1742389"/>
            <a:ext cx="5023174" cy="1902191"/>
          </a:xfrm>
        </p:spPr>
        <p:txBody>
          <a:bodyPr anchor="b">
            <a:normAutofit/>
          </a:bodyPr>
          <a:lstStyle>
            <a:lvl1pPr algn="l">
              <a:defRPr sz="3300" b="1">
                <a:solidFill>
                  <a:schemeClr val="tx1"/>
                </a:solidFill>
                <a:latin typeface="+mn-lt"/>
              </a:defRPr>
            </a:lvl1pPr>
          </a:lstStyle>
          <a:p>
            <a:r>
              <a:rPr lang="en-US" dirty="0"/>
              <a:t>Click to edit title</a:t>
            </a:r>
          </a:p>
        </p:txBody>
      </p:sp>
      <p:sp>
        <p:nvSpPr>
          <p:cNvPr id="16" name="Subtitle 2"/>
          <p:cNvSpPr>
            <a:spLocks noGrp="1"/>
          </p:cNvSpPr>
          <p:nvPr>
            <p:ph type="subTitle" idx="1" hasCustomPrompt="1"/>
          </p:nvPr>
        </p:nvSpPr>
        <p:spPr>
          <a:xfrm>
            <a:off x="3517089" y="3644579"/>
            <a:ext cx="5023174" cy="679306"/>
          </a:xfrm>
        </p:spPr>
        <p:txBody>
          <a:bodyPr>
            <a:normAutofit/>
          </a:bodyPr>
          <a:lstStyle>
            <a:lvl1pPr marL="0" indent="0" algn="l">
              <a:buNone/>
              <a:defRPr sz="255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presenter</a:t>
            </a:r>
          </a:p>
        </p:txBody>
      </p:sp>
      <p:sp>
        <p:nvSpPr>
          <p:cNvPr id="17" name="Text Placeholder 16"/>
          <p:cNvSpPr>
            <a:spLocks noGrp="1"/>
          </p:cNvSpPr>
          <p:nvPr>
            <p:ph type="body" sz="quarter" idx="13" hasCustomPrompt="1"/>
          </p:nvPr>
        </p:nvSpPr>
        <p:spPr>
          <a:xfrm>
            <a:off x="3517089" y="4342547"/>
            <a:ext cx="5023174" cy="651116"/>
          </a:xfrm>
        </p:spPr>
        <p:txBody>
          <a:bodyPr anchor="t">
            <a:normAutofit/>
          </a:bodyPr>
          <a:lstStyle>
            <a:lvl1pPr marL="0" indent="0" algn="l">
              <a:buNone/>
              <a:defRPr sz="1650"/>
            </a:lvl1pPr>
            <a:lvl2pPr marL="342900" indent="0" algn="ctr">
              <a:buNone/>
              <a:defRPr/>
            </a:lvl2pPr>
            <a:lvl3pPr marL="685800" indent="0" algn="ctr">
              <a:buNone/>
              <a:defRPr/>
            </a:lvl3pPr>
            <a:lvl4pPr marL="1028700" indent="0" algn="ctr">
              <a:buNone/>
              <a:defRPr/>
            </a:lvl4pPr>
            <a:lvl5pPr marL="1371600" indent="0" algn="ctr">
              <a:buNone/>
              <a:defRPr/>
            </a:lvl5pPr>
          </a:lstStyle>
          <a:p>
            <a:pPr lvl="0"/>
            <a:r>
              <a:rPr lang="en-US" dirty="0"/>
              <a:t>Click to edit date</a:t>
            </a:r>
          </a:p>
        </p:txBody>
      </p:sp>
      <p:grpSp>
        <p:nvGrpSpPr>
          <p:cNvPr id="22" name="Group 21"/>
          <p:cNvGrpSpPr/>
          <p:nvPr/>
        </p:nvGrpSpPr>
        <p:grpSpPr>
          <a:xfrm>
            <a:off x="-2" y="6470423"/>
            <a:ext cx="9141363"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08876" y="5230368"/>
            <a:ext cx="1536192" cy="1103112"/>
          </a:xfrm>
          <a:prstGeom prst="rect">
            <a:avLst/>
          </a:prstGeom>
        </p:spPr>
      </p:pic>
    </p:spTree>
    <p:extLst>
      <p:ext uri="{BB962C8B-B14F-4D97-AF65-F5344CB8AC3E}">
        <p14:creationId xmlns:p14="http://schemas.microsoft.com/office/powerpoint/2010/main" val="92628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theme" Target="../theme/theme2.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17847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456070"/>
            <a:ext cx="2057400" cy="254738"/>
          </a:xfrm>
          <a:prstGeom prst="rect">
            <a:avLst/>
          </a:prstGeom>
        </p:spPr>
        <p:txBody>
          <a:bodyPr vert="horz" lIns="91440" tIns="45720" rIns="91440" bIns="45720" rtlCol="0" anchor="ctr"/>
          <a:lstStyle>
            <a:lvl1pPr algn="l">
              <a:defRPr sz="600">
                <a:solidFill>
                  <a:schemeClr val="bg1">
                    <a:lumMod val="95000"/>
                  </a:schemeClr>
                </a:solidFill>
              </a:defRPr>
            </a:lvl1pPr>
          </a:lstStyle>
          <a:p>
            <a:pPr>
              <a:defRPr/>
            </a:pPr>
            <a:fld id="{0423E615-A7D8-4B50-8065-436BE9D9EBDF}"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5" name="Footer Placeholder 4"/>
          <p:cNvSpPr>
            <a:spLocks noGrp="1"/>
          </p:cNvSpPr>
          <p:nvPr>
            <p:ph type="ftr" sz="quarter" idx="3"/>
          </p:nvPr>
        </p:nvSpPr>
        <p:spPr>
          <a:xfrm>
            <a:off x="3028950" y="6447966"/>
            <a:ext cx="3086100" cy="262842"/>
          </a:xfrm>
          <a:prstGeom prst="rect">
            <a:avLst/>
          </a:prstGeom>
        </p:spPr>
        <p:txBody>
          <a:bodyPr vert="horz" lIns="91440" tIns="45720" rIns="91440" bIns="45720" rtlCol="0" anchor="ctr"/>
          <a:lstStyle>
            <a:lvl1pPr algn="ctr">
              <a:defRPr sz="600">
                <a:solidFill>
                  <a:schemeClr val="bg1">
                    <a:lumMod val="95000"/>
                  </a:schemeClr>
                </a:solidFill>
              </a:defRPr>
            </a:lvl1pPr>
          </a:lstStyle>
          <a:p>
            <a:pPr>
              <a:defRPr/>
            </a:pPr>
            <a:endParaRPr lang="en-US" dirty="0">
              <a:solidFill>
                <a:srgbClr val="242852">
                  <a:shade val="90000"/>
                </a:srgbClr>
              </a:solidFill>
            </a:endParaRPr>
          </a:p>
        </p:txBody>
      </p:sp>
      <p:sp>
        <p:nvSpPr>
          <p:cNvPr id="6" name="Slide Number Placeholder 5"/>
          <p:cNvSpPr>
            <a:spLocks noGrp="1"/>
          </p:cNvSpPr>
          <p:nvPr>
            <p:ph type="sldNum" sz="quarter" idx="4"/>
          </p:nvPr>
        </p:nvSpPr>
        <p:spPr>
          <a:xfrm>
            <a:off x="8515350" y="6514978"/>
            <a:ext cx="521494" cy="251816"/>
          </a:xfrm>
          <a:prstGeom prst="rect">
            <a:avLst/>
          </a:prstGeom>
        </p:spPr>
        <p:txBody>
          <a:bodyPr vert="horz" lIns="91440" tIns="45720" rIns="91440" bIns="45720" rtlCol="0" anchor="ctr"/>
          <a:lstStyle>
            <a:lvl1pPr algn="r">
              <a:defRPr sz="750" b="1">
                <a:solidFill>
                  <a:schemeClr val="bg1">
                    <a:lumMod val="95000"/>
                  </a:schemeClr>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36" name="Title 5"/>
          <p:cNvSpPr txBox="1">
            <a:spLocks/>
          </p:cNvSpPr>
          <p:nvPr/>
        </p:nvSpPr>
        <p:spPr>
          <a:xfrm>
            <a:off x="566225" y="1415668"/>
            <a:ext cx="8001000" cy="52759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endParaRPr lang="en-US" sz="2550" b="0" dirty="0">
              <a:latin typeface="Calibri Light" panose="020F0302020204030204" pitchFamily="34" charset="0"/>
            </a:endParaRPr>
          </a:p>
        </p:txBody>
      </p:sp>
    </p:spTree>
    <p:extLst>
      <p:ext uri="{BB962C8B-B14F-4D97-AF65-F5344CB8AC3E}">
        <p14:creationId xmlns:p14="http://schemas.microsoft.com/office/powerpoint/2010/main" val="3312592564"/>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685800" rtl="0" eaLnBrk="1" latinLnBrk="0" hangingPunct="1">
        <a:lnSpc>
          <a:spcPct val="90000"/>
        </a:lnSpc>
        <a:spcBef>
          <a:spcPct val="0"/>
        </a:spcBef>
        <a:buNone/>
        <a:defRPr sz="3300" b="1"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Clr>
          <a:schemeClr val="accent2"/>
        </a:buClr>
        <a:buFont typeface="Arial" panose="020B0604020202020204" pitchFamily="34" charset="0"/>
        <a:buChar char="•"/>
        <a:defRPr sz="2100" kern="1200">
          <a:solidFill>
            <a:srgbClr val="000000"/>
          </a:solidFill>
          <a:latin typeface="+mn-lt"/>
          <a:ea typeface="+mn-ea"/>
          <a:cs typeface="+mn-cs"/>
        </a:defRPr>
      </a:lvl1pPr>
      <a:lvl2pPr marL="514350" indent="-171450" algn="l" defTabSz="685800" rtl="0" eaLnBrk="1" latinLnBrk="0" hangingPunct="1">
        <a:lnSpc>
          <a:spcPct val="90000"/>
        </a:lnSpc>
        <a:spcBef>
          <a:spcPts val="375"/>
        </a:spcBef>
        <a:buClr>
          <a:schemeClr val="accent2"/>
        </a:buClr>
        <a:buFont typeface="Arial" panose="020B0604020202020204" pitchFamily="34" charset="0"/>
        <a:buChar char="•"/>
        <a:defRPr sz="1800" kern="1200">
          <a:solidFill>
            <a:srgbClr val="000000"/>
          </a:solidFill>
          <a:latin typeface="+mn-lt"/>
          <a:ea typeface="+mn-ea"/>
          <a:cs typeface="+mn-cs"/>
        </a:defRPr>
      </a:lvl2pPr>
      <a:lvl3pPr marL="857250" indent="-171450" algn="l" defTabSz="685800" rtl="0" eaLnBrk="1" latinLnBrk="0" hangingPunct="1">
        <a:lnSpc>
          <a:spcPct val="90000"/>
        </a:lnSpc>
        <a:spcBef>
          <a:spcPts val="375"/>
        </a:spcBef>
        <a:buClr>
          <a:schemeClr val="accent2"/>
        </a:buClr>
        <a:buFont typeface="Arial" panose="020B0604020202020204" pitchFamily="34" charset="0"/>
        <a:buChar char="•"/>
        <a:defRPr sz="1500" kern="1200">
          <a:solidFill>
            <a:srgbClr val="000000"/>
          </a:solidFill>
          <a:latin typeface="+mn-lt"/>
          <a:ea typeface="+mn-ea"/>
          <a:cs typeface="+mn-cs"/>
        </a:defRPr>
      </a:lvl3pPr>
      <a:lvl4pPr marL="1200150" indent="-171450" algn="l" defTabSz="685800" rtl="0" eaLnBrk="1" latinLnBrk="0" hangingPunct="1">
        <a:lnSpc>
          <a:spcPct val="90000"/>
        </a:lnSpc>
        <a:spcBef>
          <a:spcPts val="375"/>
        </a:spcBef>
        <a:buClr>
          <a:schemeClr val="accent2"/>
        </a:buClr>
        <a:buFont typeface="Arial" panose="020B0604020202020204" pitchFamily="34" charset="0"/>
        <a:buChar char="•"/>
        <a:defRPr sz="1350" kern="1200">
          <a:solidFill>
            <a:srgbClr val="000000"/>
          </a:solidFill>
          <a:latin typeface="+mn-lt"/>
          <a:ea typeface="+mn-ea"/>
          <a:cs typeface="+mn-cs"/>
        </a:defRPr>
      </a:lvl4pPr>
      <a:lvl5pPr marL="1543050" indent="-171450" algn="l" defTabSz="685800" rtl="0" eaLnBrk="1" latinLnBrk="0" hangingPunct="1">
        <a:lnSpc>
          <a:spcPct val="90000"/>
        </a:lnSpc>
        <a:spcBef>
          <a:spcPts val="375"/>
        </a:spcBef>
        <a:buClr>
          <a:schemeClr val="accent2"/>
        </a:buClr>
        <a:buFont typeface="Arial" panose="020B0604020202020204" pitchFamily="34" charset="0"/>
        <a:buChar char="•"/>
        <a:defRPr sz="1350" kern="1200">
          <a:solidFill>
            <a:srgbClr val="000000"/>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17847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456070"/>
            <a:ext cx="2057400" cy="254738"/>
          </a:xfrm>
          <a:prstGeom prst="rect">
            <a:avLst/>
          </a:prstGeom>
        </p:spPr>
        <p:txBody>
          <a:bodyPr vert="horz" lIns="91440" tIns="45720" rIns="91440" bIns="45720" rtlCol="0" anchor="ctr"/>
          <a:lstStyle>
            <a:lvl1pPr algn="l">
              <a:defRPr sz="600">
                <a:solidFill>
                  <a:schemeClr val="bg1">
                    <a:lumMod val="95000"/>
                  </a:schemeClr>
                </a:solidFill>
              </a:defRPr>
            </a:lvl1pPr>
          </a:lstStyle>
          <a:p>
            <a:pPr>
              <a:defRPr/>
            </a:pPr>
            <a:fld id="{0423E615-A7D8-4B50-8065-436BE9D9EBDF}" type="datetime1">
              <a:rPr lang="en-US" smtClean="0">
                <a:solidFill>
                  <a:srgbClr val="242852">
                    <a:shade val="90000"/>
                  </a:srgbClr>
                </a:solidFill>
              </a:rPr>
              <a:pPr>
                <a:defRPr/>
              </a:pPr>
              <a:t>1/5/2023</a:t>
            </a:fld>
            <a:endParaRPr lang="en-US" dirty="0">
              <a:solidFill>
                <a:srgbClr val="242852">
                  <a:shade val="90000"/>
                </a:srgbClr>
              </a:solidFill>
            </a:endParaRPr>
          </a:p>
        </p:txBody>
      </p:sp>
      <p:sp>
        <p:nvSpPr>
          <p:cNvPr id="5" name="Footer Placeholder 4"/>
          <p:cNvSpPr>
            <a:spLocks noGrp="1"/>
          </p:cNvSpPr>
          <p:nvPr>
            <p:ph type="ftr" sz="quarter" idx="3"/>
          </p:nvPr>
        </p:nvSpPr>
        <p:spPr>
          <a:xfrm>
            <a:off x="3028950" y="6447966"/>
            <a:ext cx="3086100" cy="262842"/>
          </a:xfrm>
          <a:prstGeom prst="rect">
            <a:avLst/>
          </a:prstGeom>
        </p:spPr>
        <p:txBody>
          <a:bodyPr vert="horz" lIns="91440" tIns="45720" rIns="91440" bIns="45720" rtlCol="0" anchor="ctr"/>
          <a:lstStyle>
            <a:lvl1pPr algn="ctr">
              <a:defRPr sz="600">
                <a:solidFill>
                  <a:schemeClr val="bg1">
                    <a:lumMod val="95000"/>
                  </a:schemeClr>
                </a:solidFill>
              </a:defRPr>
            </a:lvl1pPr>
          </a:lstStyle>
          <a:p>
            <a:pPr>
              <a:defRPr/>
            </a:pPr>
            <a:endParaRPr lang="en-US" dirty="0">
              <a:solidFill>
                <a:srgbClr val="242852">
                  <a:shade val="90000"/>
                </a:srgbClr>
              </a:solidFill>
            </a:endParaRPr>
          </a:p>
        </p:txBody>
      </p:sp>
      <p:sp>
        <p:nvSpPr>
          <p:cNvPr id="6" name="Slide Number Placeholder 5"/>
          <p:cNvSpPr>
            <a:spLocks noGrp="1"/>
          </p:cNvSpPr>
          <p:nvPr>
            <p:ph type="sldNum" sz="quarter" idx="4"/>
          </p:nvPr>
        </p:nvSpPr>
        <p:spPr>
          <a:xfrm>
            <a:off x="8515350" y="6514978"/>
            <a:ext cx="521494" cy="251816"/>
          </a:xfrm>
          <a:prstGeom prst="rect">
            <a:avLst/>
          </a:prstGeom>
        </p:spPr>
        <p:txBody>
          <a:bodyPr vert="horz" lIns="91440" tIns="45720" rIns="91440" bIns="45720" rtlCol="0" anchor="ctr"/>
          <a:lstStyle>
            <a:lvl1pPr algn="r">
              <a:defRPr sz="750" b="1">
                <a:solidFill>
                  <a:schemeClr val="bg1">
                    <a:lumMod val="95000"/>
                  </a:schemeClr>
                </a:solidFill>
              </a:defRPr>
            </a:lvl1pPr>
          </a:lstStyle>
          <a:p>
            <a:pPr>
              <a:defRPr/>
            </a:pPr>
            <a:fld id="{6CA67ECD-FD96-4EC4-818E-4796E04EC11A}" type="slidenum">
              <a:rPr lang="en-US" smtClean="0">
                <a:solidFill>
                  <a:srgbClr val="242852">
                    <a:shade val="90000"/>
                  </a:srgbClr>
                </a:solidFill>
              </a:rPr>
              <a:pPr>
                <a:defRPr/>
              </a:pPr>
              <a:t>‹#›</a:t>
            </a:fld>
            <a:endParaRPr lang="en-US" dirty="0">
              <a:solidFill>
                <a:srgbClr val="242852">
                  <a:shade val="90000"/>
                </a:srgbClr>
              </a:solidFill>
            </a:endParaRPr>
          </a:p>
        </p:txBody>
      </p:sp>
      <p:sp>
        <p:nvSpPr>
          <p:cNvPr id="36" name="Title 5"/>
          <p:cNvSpPr txBox="1">
            <a:spLocks/>
          </p:cNvSpPr>
          <p:nvPr/>
        </p:nvSpPr>
        <p:spPr>
          <a:xfrm>
            <a:off x="566225" y="1415668"/>
            <a:ext cx="8001000" cy="52759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endParaRPr lang="en-US" sz="2550" b="0" dirty="0">
              <a:latin typeface="Calibri Light" panose="020F0302020204030204" pitchFamily="34" charset="0"/>
            </a:endParaRPr>
          </a:p>
        </p:txBody>
      </p:sp>
    </p:spTree>
    <p:extLst>
      <p:ext uri="{BB962C8B-B14F-4D97-AF65-F5344CB8AC3E}">
        <p14:creationId xmlns:p14="http://schemas.microsoft.com/office/powerpoint/2010/main" val="740982268"/>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 id="2147483837" r:id="rId14"/>
    <p:sldLayoutId id="2147483838" r:id="rId15"/>
    <p:sldLayoutId id="2147483839" r:id="rId16"/>
    <p:sldLayoutId id="2147483840" r:id="rId17"/>
    <p:sldLayoutId id="2147483841"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685800" rtl="0" eaLnBrk="1" latinLnBrk="0" hangingPunct="1">
        <a:lnSpc>
          <a:spcPct val="90000"/>
        </a:lnSpc>
        <a:spcBef>
          <a:spcPct val="0"/>
        </a:spcBef>
        <a:buNone/>
        <a:defRPr sz="3300" b="1"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Clr>
          <a:schemeClr val="accent2"/>
        </a:buClr>
        <a:buFont typeface="Arial" panose="020B0604020202020204" pitchFamily="34" charset="0"/>
        <a:buChar char="•"/>
        <a:defRPr sz="2100" kern="1200">
          <a:solidFill>
            <a:srgbClr val="000000"/>
          </a:solidFill>
          <a:latin typeface="+mn-lt"/>
          <a:ea typeface="+mn-ea"/>
          <a:cs typeface="+mn-cs"/>
        </a:defRPr>
      </a:lvl1pPr>
      <a:lvl2pPr marL="514350" indent="-171450" algn="l" defTabSz="685800" rtl="0" eaLnBrk="1" latinLnBrk="0" hangingPunct="1">
        <a:lnSpc>
          <a:spcPct val="90000"/>
        </a:lnSpc>
        <a:spcBef>
          <a:spcPts val="375"/>
        </a:spcBef>
        <a:buClr>
          <a:schemeClr val="accent2"/>
        </a:buClr>
        <a:buFont typeface="Arial" panose="020B0604020202020204" pitchFamily="34" charset="0"/>
        <a:buChar char="•"/>
        <a:defRPr sz="1800" kern="1200">
          <a:solidFill>
            <a:srgbClr val="000000"/>
          </a:solidFill>
          <a:latin typeface="+mn-lt"/>
          <a:ea typeface="+mn-ea"/>
          <a:cs typeface="+mn-cs"/>
        </a:defRPr>
      </a:lvl2pPr>
      <a:lvl3pPr marL="857250" indent="-171450" algn="l" defTabSz="685800" rtl="0" eaLnBrk="1" latinLnBrk="0" hangingPunct="1">
        <a:lnSpc>
          <a:spcPct val="90000"/>
        </a:lnSpc>
        <a:spcBef>
          <a:spcPts val="375"/>
        </a:spcBef>
        <a:buClr>
          <a:schemeClr val="accent2"/>
        </a:buClr>
        <a:buFont typeface="Arial" panose="020B0604020202020204" pitchFamily="34" charset="0"/>
        <a:buChar char="•"/>
        <a:defRPr sz="1500" kern="1200">
          <a:solidFill>
            <a:srgbClr val="000000"/>
          </a:solidFill>
          <a:latin typeface="+mn-lt"/>
          <a:ea typeface="+mn-ea"/>
          <a:cs typeface="+mn-cs"/>
        </a:defRPr>
      </a:lvl3pPr>
      <a:lvl4pPr marL="1200150" indent="-171450" algn="l" defTabSz="685800" rtl="0" eaLnBrk="1" latinLnBrk="0" hangingPunct="1">
        <a:lnSpc>
          <a:spcPct val="90000"/>
        </a:lnSpc>
        <a:spcBef>
          <a:spcPts val="375"/>
        </a:spcBef>
        <a:buClr>
          <a:schemeClr val="accent2"/>
        </a:buClr>
        <a:buFont typeface="Arial" panose="020B0604020202020204" pitchFamily="34" charset="0"/>
        <a:buChar char="•"/>
        <a:defRPr sz="1350" kern="1200">
          <a:solidFill>
            <a:srgbClr val="000000"/>
          </a:solidFill>
          <a:latin typeface="+mn-lt"/>
          <a:ea typeface="+mn-ea"/>
          <a:cs typeface="+mn-cs"/>
        </a:defRPr>
      </a:lvl4pPr>
      <a:lvl5pPr marL="1543050" indent="-171450" algn="l" defTabSz="685800" rtl="0" eaLnBrk="1" latinLnBrk="0" hangingPunct="1">
        <a:lnSpc>
          <a:spcPct val="90000"/>
        </a:lnSpc>
        <a:spcBef>
          <a:spcPts val="375"/>
        </a:spcBef>
        <a:buClr>
          <a:schemeClr val="accent2"/>
        </a:buClr>
        <a:buFont typeface="Arial" panose="020B0604020202020204" pitchFamily="34" charset="0"/>
        <a:buChar char="•"/>
        <a:defRPr sz="1350" kern="1200">
          <a:solidFill>
            <a:srgbClr val="000000"/>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8650" y="1089070"/>
            <a:ext cx="7886700" cy="1922587"/>
          </a:xfrm>
        </p:spPr>
        <p:txBody>
          <a:bodyPr>
            <a:normAutofit/>
          </a:bodyPr>
          <a:lstStyle/>
          <a:p>
            <a:r>
              <a:rPr lang="en-US" dirty="0"/>
              <a:t>CHANGES to CODING </a:t>
            </a:r>
            <a:br>
              <a:rPr lang="en-US" dirty="0"/>
            </a:br>
            <a:r>
              <a:rPr lang="en-US" dirty="0"/>
              <a:t>SLIDE UPDATES 2021 </a:t>
            </a:r>
            <a:br>
              <a:rPr lang="en-US" dirty="0"/>
            </a:br>
            <a:endParaRPr lang="en-US" dirty="0"/>
          </a:p>
        </p:txBody>
      </p:sp>
      <p:sp>
        <p:nvSpPr>
          <p:cNvPr id="3" name="Subtitle 2"/>
          <p:cNvSpPr>
            <a:spLocks noGrp="1"/>
          </p:cNvSpPr>
          <p:nvPr>
            <p:ph type="subTitle" idx="1"/>
          </p:nvPr>
        </p:nvSpPr>
        <p:spPr/>
        <p:txBody>
          <a:bodyPr>
            <a:noAutofit/>
          </a:bodyPr>
          <a:lstStyle/>
          <a:p>
            <a:r>
              <a:rPr lang="en-US" sz="3200" dirty="0"/>
              <a:t>CPT PROBLEM VISIT UPDATES for 2021</a:t>
            </a:r>
            <a:endParaRPr lang="en-US" sz="3000" dirty="0"/>
          </a:p>
        </p:txBody>
      </p:sp>
      <p:sp>
        <p:nvSpPr>
          <p:cNvPr id="4" name="Text Placeholder 3"/>
          <p:cNvSpPr>
            <a:spLocks noGrp="1"/>
          </p:cNvSpPr>
          <p:nvPr>
            <p:ph type="body" sz="quarter" idx="10"/>
          </p:nvPr>
        </p:nvSpPr>
        <p:spPr>
          <a:xfrm>
            <a:off x="628650" y="3886200"/>
            <a:ext cx="7886700" cy="666482"/>
          </a:xfrm>
        </p:spPr>
        <p:txBody>
          <a:bodyPr>
            <a:normAutofit lnSpcReduction="10000"/>
          </a:bodyPr>
          <a:lstStyle/>
          <a:p>
            <a:pPr>
              <a:defRPr/>
            </a:pPr>
            <a:r>
              <a:rPr lang="en-US" sz="1800" dirty="0">
                <a:latin typeface="Bookman Old Style" panose="02050604050505020204" pitchFamily="18" charset="0"/>
              </a:rPr>
              <a:t>Presented by: Cynthia H. Robinson, CPC</a:t>
            </a:r>
          </a:p>
          <a:p>
            <a:pPr>
              <a:defRPr/>
            </a:pPr>
            <a:r>
              <a:rPr lang="en-US" sz="1800" dirty="0">
                <a:latin typeface="Bookman Old Style" panose="02050604050505020204" pitchFamily="18" charset="0"/>
              </a:rPr>
              <a:t>Resource Management Analyst III</a:t>
            </a:r>
          </a:p>
          <a:p>
            <a:endParaRPr lang="en-US" dirty="0"/>
          </a:p>
        </p:txBody>
      </p:sp>
    </p:spTree>
    <p:extLst>
      <p:ext uri="{BB962C8B-B14F-4D97-AF65-F5344CB8AC3E}">
        <p14:creationId xmlns:p14="http://schemas.microsoft.com/office/powerpoint/2010/main" val="77825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a:xfrm>
            <a:off x="304800" y="304800"/>
            <a:ext cx="8534400" cy="1143000"/>
          </a:xfrm>
        </p:spPr>
        <p:txBody>
          <a:bodyPr>
            <a:noAutofit/>
          </a:bodyPr>
          <a:lstStyle/>
          <a:p>
            <a:pPr eaLnBrk="1" fontAlgn="auto" hangingPunct="1">
              <a:spcAft>
                <a:spcPts val="0"/>
              </a:spcAft>
              <a:defRPr/>
            </a:pPr>
            <a:r>
              <a:rPr lang="en-US" sz="4800" dirty="0"/>
              <a:t>Coding of Problem Visits – New/Established Patients (Clinic)</a:t>
            </a:r>
          </a:p>
        </p:txBody>
      </p:sp>
      <p:sp>
        <p:nvSpPr>
          <p:cNvPr id="51203" name="Rectangle 3"/>
          <p:cNvSpPr>
            <a:spLocks noGrp="1" noChangeArrowheads="1"/>
          </p:cNvSpPr>
          <p:nvPr>
            <p:ph idx="1"/>
          </p:nvPr>
        </p:nvSpPr>
        <p:spPr>
          <a:xfrm>
            <a:off x="228600" y="1676400"/>
            <a:ext cx="8915400" cy="4953000"/>
          </a:xfrm>
        </p:spPr>
        <p:txBody>
          <a:bodyPr>
            <a:normAutofit/>
          </a:bodyPr>
          <a:lstStyle/>
          <a:p>
            <a:pPr eaLnBrk="1" hangingPunct="1"/>
            <a:r>
              <a:rPr lang="en-US" sz="2800" b="1" dirty="0"/>
              <a:t>99202 - Expanded – New Pt</a:t>
            </a:r>
          </a:p>
          <a:p>
            <a:pPr eaLnBrk="1" hangingPunct="1"/>
            <a:r>
              <a:rPr lang="en-US" sz="2800" b="1" dirty="0"/>
              <a:t>99212 – Limited – Established Pt</a:t>
            </a:r>
          </a:p>
          <a:p>
            <a:pPr lvl="1"/>
            <a:r>
              <a:rPr lang="en-US" sz="2600" dirty="0"/>
              <a:t> Straight forward decision making -Minimal – Patients who have </a:t>
            </a:r>
            <a:r>
              <a:rPr lang="en-US" sz="2600" b="1" i="1" dirty="0"/>
              <a:t>one self-limited or minor problem</a:t>
            </a:r>
            <a:endParaRPr lang="en-US" sz="2600" dirty="0"/>
          </a:p>
          <a:p>
            <a:pPr lvl="1"/>
            <a:r>
              <a:rPr lang="en-US" sz="2600" dirty="0"/>
              <a:t>Data to be reviewed – Minimal or none</a:t>
            </a:r>
          </a:p>
          <a:p>
            <a:pPr lvl="1"/>
            <a:r>
              <a:rPr lang="en-US" sz="2600" dirty="0"/>
              <a:t>Minimal risk from dx testing or treatment</a:t>
            </a:r>
            <a:endParaRPr lang="en-US" sz="2600" b="1" i="1" dirty="0"/>
          </a:p>
          <a:p>
            <a:pPr eaLnBrk="1" hangingPunct="1"/>
            <a:r>
              <a:rPr lang="en-US" dirty="0"/>
              <a:t>Examples</a:t>
            </a:r>
          </a:p>
          <a:p>
            <a:pPr lvl="1" eaLnBrk="1" hangingPunct="1"/>
            <a:r>
              <a:rPr lang="en-US" sz="2600" dirty="0"/>
              <a:t>Supply Visit (no complaints or problems)</a:t>
            </a:r>
          </a:p>
          <a:p>
            <a:pPr lvl="1" eaLnBrk="1" hangingPunct="1"/>
            <a:r>
              <a:rPr lang="en-US" sz="2600" dirty="0"/>
              <a:t>STD Screen (no problems or negative results)</a:t>
            </a:r>
          </a:p>
          <a:p>
            <a:pPr lvl="1" eaLnBrk="1" hangingPunct="1"/>
            <a:r>
              <a:rPr lang="en-US" sz="2600" dirty="0"/>
              <a:t>Head lice (either suspected or found)</a:t>
            </a:r>
          </a:p>
          <a:p>
            <a:pPr lvl="1" eaLnBrk="1" hangingPunct="1"/>
            <a:endParaRPr lang="en-US" sz="2800" dirty="0"/>
          </a:p>
          <a:p>
            <a:pPr lvl="1" eaLnBrk="1" hangingPunct="1"/>
            <a:endParaRPr lang="en-US" dirty="0"/>
          </a:p>
          <a:p>
            <a:pPr lvl="2" eaLnBrk="1" hangingPunct="1">
              <a:buFontTx/>
              <a:buNone/>
            </a:pPr>
            <a:endParaRPr lang="en-US" sz="2000" b="1" dirty="0"/>
          </a:p>
          <a:p>
            <a:pPr lvl="1" eaLnBrk="1" hangingPunct="1">
              <a:buFontTx/>
              <a:buNone/>
            </a:pPr>
            <a:endParaRPr lang="en-US" dirty="0"/>
          </a:p>
        </p:txBody>
      </p:sp>
      <p:sp>
        <p:nvSpPr>
          <p:cNvPr id="51204"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A16A96DA-9062-4538-A978-201E0C152193}" type="slidenum">
              <a:rPr lang="en-US" sz="1400" smtClean="0"/>
              <a:pPr algn="r" eaLnBrk="1" hangingPunct="1">
                <a:defRPr/>
              </a:pPr>
              <a:t>10</a:t>
            </a:fld>
            <a:endParaRPr lang="en-US" sz="1400"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a:xfrm>
            <a:off x="387306" y="304800"/>
            <a:ext cx="8534400" cy="1143000"/>
          </a:xfrm>
        </p:spPr>
        <p:txBody>
          <a:bodyPr>
            <a:noAutofit/>
          </a:bodyPr>
          <a:lstStyle/>
          <a:p>
            <a:pPr eaLnBrk="1" fontAlgn="auto" hangingPunct="1">
              <a:spcAft>
                <a:spcPts val="0"/>
              </a:spcAft>
              <a:defRPr/>
            </a:pPr>
            <a:r>
              <a:rPr lang="en-US" sz="4800" dirty="0"/>
              <a:t>Coding of Problem Visits – New/Established Patients (Clinic)</a:t>
            </a:r>
          </a:p>
        </p:txBody>
      </p:sp>
      <p:sp>
        <p:nvSpPr>
          <p:cNvPr id="53251" name="Rectangle 3"/>
          <p:cNvSpPr>
            <a:spLocks noGrp="1" noChangeArrowheads="1"/>
          </p:cNvSpPr>
          <p:nvPr>
            <p:ph idx="1"/>
          </p:nvPr>
        </p:nvSpPr>
        <p:spPr>
          <a:xfrm>
            <a:off x="533400" y="1676400"/>
            <a:ext cx="8382000" cy="4495800"/>
          </a:xfrm>
        </p:spPr>
        <p:txBody>
          <a:bodyPr>
            <a:normAutofit lnSpcReduction="10000"/>
          </a:bodyPr>
          <a:lstStyle/>
          <a:p>
            <a:pPr eaLnBrk="1" hangingPunct="1">
              <a:lnSpc>
                <a:spcPct val="80000"/>
              </a:lnSpc>
            </a:pPr>
            <a:r>
              <a:rPr lang="en-US" sz="2700" b="1" dirty="0"/>
              <a:t>99203 – Detailed – New Pt</a:t>
            </a:r>
          </a:p>
          <a:p>
            <a:pPr eaLnBrk="1" hangingPunct="1">
              <a:lnSpc>
                <a:spcPct val="80000"/>
              </a:lnSpc>
            </a:pPr>
            <a:r>
              <a:rPr lang="en-US" sz="2700" b="1" dirty="0"/>
              <a:t>99213 – Expanded – Established Pt</a:t>
            </a:r>
          </a:p>
          <a:p>
            <a:pPr lvl="2" eaLnBrk="1" hangingPunct="1">
              <a:lnSpc>
                <a:spcPct val="80000"/>
              </a:lnSpc>
            </a:pPr>
            <a:r>
              <a:rPr lang="en-US" sz="2700" dirty="0"/>
              <a:t>Decision making of low complexity</a:t>
            </a:r>
          </a:p>
          <a:p>
            <a:pPr lvl="3">
              <a:lnSpc>
                <a:spcPct val="80000"/>
              </a:lnSpc>
            </a:pPr>
            <a:r>
              <a:rPr lang="en-US" sz="2550" dirty="0"/>
              <a:t>2 or more self-limited or minor problems </a:t>
            </a:r>
            <a:r>
              <a:rPr lang="en-US" sz="2550" b="1" dirty="0"/>
              <a:t>or</a:t>
            </a:r>
          </a:p>
          <a:p>
            <a:pPr lvl="3">
              <a:lnSpc>
                <a:spcPct val="80000"/>
              </a:lnSpc>
            </a:pPr>
            <a:r>
              <a:rPr lang="en-US" sz="2400" dirty="0"/>
              <a:t>1 stable chronic illness; </a:t>
            </a:r>
            <a:r>
              <a:rPr lang="en-US" sz="2400" b="1" dirty="0"/>
              <a:t>or </a:t>
            </a:r>
            <a:r>
              <a:rPr lang="en-US" sz="2400" dirty="0"/>
              <a:t>1</a:t>
            </a:r>
            <a:r>
              <a:rPr lang="en-US" sz="2400" b="1" dirty="0"/>
              <a:t> </a:t>
            </a:r>
            <a:r>
              <a:rPr lang="en-US" sz="2400" dirty="0"/>
              <a:t>acute, uncomplicated illness or injury</a:t>
            </a:r>
          </a:p>
          <a:p>
            <a:pPr lvl="2">
              <a:lnSpc>
                <a:spcPct val="80000"/>
              </a:lnSpc>
            </a:pPr>
            <a:r>
              <a:rPr lang="en-US" sz="2550" dirty="0"/>
              <a:t>Data to be reviewed – Limited </a:t>
            </a:r>
          </a:p>
          <a:p>
            <a:pPr lvl="2">
              <a:lnSpc>
                <a:spcPct val="80000"/>
              </a:lnSpc>
            </a:pPr>
            <a:r>
              <a:rPr lang="en-US" sz="2550" dirty="0"/>
              <a:t>Low risk from additional dx testing or treatment</a:t>
            </a:r>
          </a:p>
          <a:p>
            <a:pPr eaLnBrk="1" hangingPunct="1">
              <a:lnSpc>
                <a:spcPct val="80000"/>
              </a:lnSpc>
            </a:pPr>
            <a:r>
              <a:rPr lang="en-US" sz="2800" dirty="0"/>
              <a:t>Examples</a:t>
            </a:r>
          </a:p>
          <a:p>
            <a:pPr lvl="1" eaLnBrk="1" hangingPunct="1">
              <a:lnSpc>
                <a:spcPct val="80000"/>
              </a:lnSpc>
            </a:pPr>
            <a:r>
              <a:rPr lang="en-US" sz="2800" dirty="0"/>
              <a:t>Pt to receive depo – wt gain 5 lb since last visit, c/o occasional headaches–counseled &amp;depo adm.</a:t>
            </a:r>
          </a:p>
          <a:p>
            <a:pPr lvl="1" eaLnBrk="1" hangingPunct="1">
              <a:lnSpc>
                <a:spcPct val="80000"/>
              </a:lnSpc>
            </a:pPr>
            <a:r>
              <a:rPr lang="en-US" sz="2800" dirty="0">
                <a:cs typeface="Arial" pitchFamily="34" charset="0"/>
              </a:rPr>
              <a:t>Positive TB skin test reading</a:t>
            </a:r>
            <a:endParaRPr lang="en-US" sz="2800" dirty="0"/>
          </a:p>
          <a:p>
            <a:pPr lvl="1" eaLnBrk="1" hangingPunct="1">
              <a:lnSpc>
                <a:spcPct val="80000"/>
              </a:lnSpc>
            </a:pPr>
            <a:r>
              <a:rPr lang="en-US" sz="2800" dirty="0"/>
              <a:t>Positive STD visit with treatment</a:t>
            </a:r>
          </a:p>
          <a:p>
            <a:pPr lvl="1" eaLnBrk="1" hangingPunct="1">
              <a:lnSpc>
                <a:spcPct val="80000"/>
              </a:lnSpc>
              <a:buFontTx/>
              <a:buNone/>
            </a:pPr>
            <a:endParaRPr lang="en-US" sz="2800" dirty="0"/>
          </a:p>
          <a:p>
            <a:pPr marL="0" indent="0" eaLnBrk="1" hangingPunct="1">
              <a:lnSpc>
                <a:spcPct val="80000"/>
              </a:lnSpc>
              <a:buNone/>
            </a:pPr>
            <a:endParaRPr lang="en-US" sz="2000" dirty="0"/>
          </a:p>
        </p:txBody>
      </p:sp>
      <p:sp>
        <p:nvSpPr>
          <p:cNvPr id="53252"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68A494E4-2063-4881-A65B-ADCBAC77A578}" type="slidenum">
              <a:rPr lang="en-US" sz="1400" smtClean="0"/>
              <a:pPr algn="r" eaLnBrk="1" hangingPunct="1">
                <a:defRPr/>
              </a:pPr>
              <a:t>11</a:t>
            </a:fld>
            <a:endParaRPr lang="en-US" sz="1400" dirty="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a:xfrm>
            <a:off x="381000" y="304800"/>
            <a:ext cx="8534400" cy="1143000"/>
          </a:xfrm>
        </p:spPr>
        <p:txBody>
          <a:bodyPr>
            <a:noAutofit/>
          </a:bodyPr>
          <a:lstStyle/>
          <a:p>
            <a:pPr>
              <a:defRPr/>
            </a:pPr>
            <a:r>
              <a:rPr lang="en-US" sz="4800" dirty="0"/>
              <a:t>Coding of Problem Visits – New/Established Patients (Clinic)</a:t>
            </a:r>
          </a:p>
        </p:txBody>
      </p:sp>
      <p:sp>
        <p:nvSpPr>
          <p:cNvPr id="55299" name="Rectangle 3"/>
          <p:cNvSpPr>
            <a:spLocks noGrp="1" noChangeArrowheads="1"/>
          </p:cNvSpPr>
          <p:nvPr>
            <p:ph idx="1"/>
          </p:nvPr>
        </p:nvSpPr>
        <p:spPr>
          <a:xfrm>
            <a:off x="228600" y="1661394"/>
            <a:ext cx="8686800" cy="5105400"/>
          </a:xfrm>
        </p:spPr>
        <p:txBody>
          <a:bodyPr>
            <a:normAutofit/>
          </a:bodyPr>
          <a:lstStyle/>
          <a:p>
            <a:pPr eaLnBrk="1" hangingPunct="1">
              <a:lnSpc>
                <a:spcPct val="80000"/>
              </a:lnSpc>
            </a:pPr>
            <a:r>
              <a:rPr lang="en-US" sz="2000" b="1" dirty="0"/>
              <a:t>99204 – Comprehensive – New Pt</a:t>
            </a:r>
          </a:p>
          <a:p>
            <a:pPr eaLnBrk="1" hangingPunct="1">
              <a:lnSpc>
                <a:spcPct val="80000"/>
              </a:lnSpc>
            </a:pPr>
            <a:r>
              <a:rPr lang="en-US" sz="2000" b="1" dirty="0"/>
              <a:t>99214 – Detailed – Established Pt</a:t>
            </a:r>
          </a:p>
          <a:p>
            <a:pPr lvl="2" eaLnBrk="1" hangingPunct="1">
              <a:lnSpc>
                <a:spcPct val="80000"/>
              </a:lnSpc>
            </a:pPr>
            <a:r>
              <a:rPr lang="en-US" sz="2000" dirty="0"/>
              <a:t>Decision making of moderate complexity</a:t>
            </a:r>
            <a:endParaRPr lang="en-US" sz="2000" u="sng" dirty="0"/>
          </a:p>
          <a:p>
            <a:pPr lvl="1" eaLnBrk="1" hangingPunct="1">
              <a:lnSpc>
                <a:spcPct val="80000"/>
              </a:lnSpc>
            </a:pPr>
            <a:r>
              <a:rPr lang="en-US" sz="2000" dirty="0"/>
              <a:t>Presenting problems are of moderate to high complexity </a:t>
            </a:r>
          </a:p>
          <a:p>
            <a:pPr eaLnBrk="1" hangingPunct="1">
              <a:lnSpc>
                <a:spcPct val="80000"/>
              </a:lnSpc>
            </a:pPr>
            <a:r>
              <a:rPr lang="en-US" sz="1800" dirty="0"/>
              <a:t>Examples</a:t>
            </a:r>
          </a:p>
          <a:p>
            <a:pPr lvl="1" eaLnBrk="1" hangingPunct="1">
              <a:lnSpc>
                <a:spcPct val="80000"/>
              </a:lnSpc>
            </a:pPr>
            <a:r>
              <a:rPr lang="en-US" sz="1800" u="sng" dirty="0"/>
              <a:t>True</a:t>
            </a:r>
            <a:r>
              <a:rPr lang="en-US" sz="1800" dirty="0"/>
              <a:t> contraindication to contraceptive methods</a:t>
            </a:r>
          </a:p>
          <a:p>
            <a:pPr lvl="2" eaLnBrk="1" hangingPunct="1">
              <a:lnSpc>
                <a:spcPct val="80000"/>
              </a:lnSpc>
            </a:pPr>
            <a:r>
              <a:rPr lang="en-US" sz="1800" dirty="0"/>
              <a:t>OCs - B/P 160/92, c/o severe HA’s daily with visual impairment - no contraceptive given until patient is further evaluated </a:t>
            </a:r>
          </a:p>
          <a:p>
            <a:pPr lvl="1" eaLnBrk="1" hangingPunct="1">
              <a:lnSpc>
                <a:spcPct val="80000"/>
              </a:lnSpc>
            </a:pPr>
            <a:r>
              <a:rPr lang="en-US" sz="1800" dirty="0"/>
              <a:t>Patients presenting with problems significant enough that more case management is necessary</a:t>
            </a:r>
          </a:p>
          <a:p>
            <a:pPr lvl="2" eaLnBrk="1" hangingPunct="1">
              <a:lnSpc>
                <a:spcPct val="80000"/>
              </a:lnSpc>
            </a:pPr>
            <a:r>
              <a:rPr lang="en-US" sz="1800" dirty="0"/>
              <a:t>Pt with abnormal breast exam</a:t>
            </a:r>
          </a:p>
          <a:p>
            <a:pPr lvl="2" eaLnBrk="1" hangingPunct="1">
              <a:lnSpc>
                <a:spcPct val="80000"/>
              </a:lnSpc>
            </a:pPr>
            <a:r>
              <a:rPr lang="en-US" sz="1800" dirty="0"/>
              <a:t>Pt Pregnancy with High Risk Factors</a:t>
            </a:r>
          </a:p>
          <a:p>
            <a:pPr marL="685800" lvl="2" indent="0" eaLnBrk="1" hangingPunct="1">
              <a:lnSpc>
                <a:spcPct val="80000"/>
              </a:lnSpc>
              <a:buNone/>
            </a:pPr>
            <a:r>
              <a:rPr lang="en-US" sz="1800" dirty="0"/>
              <a:t>   </a:t>
            </a:r>
          </a:p>
          <a:p>
            <a:pPr lvl="1" eaLnBrk="1" hangingPunct="1">
              <a:lnSpc>
                <a:spcPct val="80000"/>
              </a:lnSpc>
              <a:buFontTx/>
              <a:buNone/>
            </a:pPr>
            <a:r>
              <a:rPr lang="en-US" dirty="0"/>
              <a:t>*******Please keep in mind:</a:t>
            </a:r>
            <a:r>
              <a:rPr lang="en-US" b="1" dirty="0">
                <a:solidFill>
                  <a:srgbClr val="3333CC"/>
                </a:solidFill>
              </a:rPr>
              <a:t>907 KAR 3:010 Section 4</a:t>
            </a:r>
          </a:p>
          <a:p>
            <a:pPr lvl="1" eaLnBrk="1" hangingPunct="1">
              <a:lnSpc>
                <a:spcPct val="80000"/>
              </a:lnSpc>
              <a:buFontTx/>
              <a:buNone/>
            </a:pPr>
            <a:r>
              <a:rPr lang="en-US" dirty="0"/>
              <a:t>		</a:t>
            </a:r>
            <a:r>
              <a:rPr lang="en-US" b="1" dirty="0"/>
              <a:t>PHYSICIAN’S MEDICAID only</a:t>
            </a:r>
            <a:r>
              <a:rPr lang="en-US" dirty="0"/>
              <a:t> pays Doctors for </a:t>
            </a:r>
          </a:p>
          <a:p>
            <a:pPr lvl="1" eaLnBrk="1" hangingPunct="1">
              <a:lnSpc>
                <a:spcPct val="80000"/>
              </a:lnSpc>
              <a:buFontTx/>
              <a:buNone/>
            </a:pPr>
            <a:r>
              <a:rPr lang="en-US" b="1" dirty="0"/>
              <a:t>			</a:t>
            </a:r>
            <a:r>
              <a:rPr lang="en-US" b="1" u="sng" dirty="0"/>
              <a:t>TWO</a:t>
            </a:r>
            <a:r>
              <a:rPr lang="en-US" b="1" dirty="0"/>
              <a:t> </a:t>
            </a:r>
            <a:r>
              <a:rPr lang="en-US" dirty="0"/>
              <a:t>99214 visits every 12 months	</a:t>
            </a:r>
            <a:r>
              <a:rPr lang="en-US" sz="2000" dirty="0"/>
              <a:t>	</a:t>
            </a:r>
          </a:p>
          <a:p>
            <a:pPr lvl="1" eaLnBrk="1" hangingPunct="1">
              <a:lnSpc>
                <a:spcPct val="80000"/>
              </a:lnSpc>
              <a:buFontTx/>
              <a:buNone/>
            </a:pPr>
            <a:r>
              <a:rPr lang="en-US" sz="1800" dirty="0"/>
              <a:t>		</a:t>
            </a:r>
          </a:p>
          <a:p>
            <a:pPr lvl="1" eaLnBrk="1" hangingPunct="1">
              <a:lnSpc>
                <a:spcPct val="80000"/>
              </a:lnSpc>
              <a:buFontTx/>
              <a:buNone/>
            </a:pPr>
            <a:endParaRPr lang="en-US" sz="1800" dirty="0"/>
          </a:p>
        </p:txBody>
      </p:sp>
      <p:sp>
        <p:nvSpPr>
          <p:cNvPr id="55300"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F4A2ACF6-4851-4768-A73F-5C8FF241B17F}" type="slidenum">
              <a:rPr lang="en-US" sz="1400" smtClean="0"/>
              <a:pPr algn="r" eaLnBrk="1" hangingPunct="1">
                <a:defRPr/>
              </a:pPr>
              <a:t>12</a:t>
            </a:fld>
            <a:endParaRPr lang="en-US" sz="1400" dirty="0"/>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a:xfrm>
            <a:off x="381000" y="152400"/>
            <a:ext cx="8534400" cy="1143000"/>
          </a:xfrm>
        </p:spPr>
        <p:txBody>
          <a:bodyPr>
            <a:noAutofit/>
          </a:bodyPr>
          <a:lstStyle/>
          <a:p>
            <a:pPr>
              <a:defRPr/>
            </a:pPr>
            <a:r>
              <a:rPr lang="en-US" sz="4800" dirty="0"/>
              <a:t>Coding of Problem Visits – New/Established Patients (Clinic)</a:t>
            </a:r>
          </a:p>
        </p:txBody>
      </p:sp>
      <p:sp>
        <p:nvSpPr>
          <p:cNvPr id="55300" name="Rectangle 3"/>
          <p:cNvSpPr>
            <a:spLocks noGrp="1" noChangeArrowheads="1"/>
          </p:cNvSpPr>
          <p:nvPr>
            <p:ph idx="1"/>
          </p:nvPr>
        </p:nvSpPr>
        <p:spPr>
          <a:xfrm>
            <a:off x="336381" y="1371600"/>
            <a:ext cx="8686800" cy="4800600"/>
          </a:xfrm>
        </p:spPr>
        <p:txBody>
          <a:bodyPr>
            <a:noAutofit/>
          </a:bodyPr>
          <a:lstStyle/>
          <a:p>
            <a:pPr marL="274320" indent="-274320" eaLnBrk="1" fontAlgn="auto" hangingPunct="1">
              <a:lnSpc>
                <a:spcPct val="80000"/>
              </a:lnSpc>
              <a:spcAft>
                <a:spcPts val="0"/>
              </a:spcAft>
              <a:buClr>
                <a:schemeClr val="accent3"/>
              </a:buClr>
              <a:buFont typeface="Wingdings 2"/>
              <a:buChar char=""/>
              <a:defRPr/>
            </a:pPr>
            <a:r>
              <a:rPr lang="en-US" sz="2000" b="1" dirty="0"/>
              <a:t>99205 – Complex – New Pt</a:t>
            </a:r>
          </a:p>
          <a:p>
            <a:pPr marL="274320" indent="-274320" eaLnBrk="1" fontAlgn="auto" hangingPunct="1">
              <a:lnSpc>
                <a:spcPct val="80000"/>
              </a:lnSpc>
              <a:spcAft>
                <a:spcPts val="0"/>
              </a:spcAft>
              <a:buClr>
                <a:schemeClr val="accent3"/>
              </a:buClr>
              <a:buFont typeface="Wingdings 2"/>
              <a:buChar char=""/>
              <a:defRPr/>
            </a:pPr>
            <a:r>
              <a:rPr lang="en-US" sz="2000" b="1" dirty="0"/>
              <a:t>99215 – Comprehensive – Established Pt</a:t>
            </a:r>
          </a:p>
          <a:p>
            <a:pPr lvl="2" indent="-246888" eaLnBrk="1" fontAlgn="auto" hangingPunct="1">
              <a:lnSpc>
                <a:spcPct val="80000"/>
              </a:lnSpc>
              <a:spcAft>
                <a:spcPts val="0"/>
              </a:spcAft>
              <a:buFont typeface="Wingdings 2"/>
              <a:buChar char=""/>
              <a:defRPr/>
            </a:pPr>
            <a:r>
              <a:rPr lang="en-US" sz="2000" dirty="0"/>
              <a:t>Decision making of high complexity</a:t>
            </a:r>
          </a:p>
          <a:p>
            <a:pPr marL="640080" lvl="1" indent="-246888" eaLnBrk="1" fontAlgn="auto" hangingPunct="1">
              <a:lnSpc>
                <a:spcPct val="80000"/>
              </a:lnSpc>
              <a:spcAft>
                <a:spcPts val="0"/>
              </a:spcAft>
              <a:buFont typeface="Wingdings 2"/>
              <a:buChar char=""/>
              <a:defRPr/>
            </a:pPr>
            <a:r>
              <a:rPr lang="en-US" sz="2000" dirty="0"/>
              <a:t>Presenting problems are of moderate to high complexity</a:t>
            </a:r>
          </a:p>
          <a:p>
            <a:pPr marL="640080" lvl="1" indent="-246888" eaLnBrk="1" fontAlgn="auto" hangingPunct="1">
              <a:lnSpc>
                <a:spcPct val="80000"/>
              </a:lnSpc>
              <a:spcAft>
                <a:spcPts val="0"/>
              </a:spcAft>
              <a:buFont typeface="Wingdings 2"/>
              <a:buChar char=""/>
              <a:defRPr/>
            </a:pPr>
            <a:r>
              <a:rPr lang="en-US" sz="2000" dirty="0"/>
              <a:t>Significant risk to the life of the patient	</a:t>
            </a:r>
          </a:p>
          <a:p>
            <a:pPr marL="274320" indent="-274320" eaLnBrk="1" fontAlgn="auto" hangingPunct="1">
              <a:lnSpc>
                <a:spcPct val="80000"/>
              </a:lnSpc>
              <a:spcAft>
                <a:spcPts val="0"/>
              </a:spcAft>
              <a:buClr>
                <a:schemeClr val="accent3"/>
              </a:buClr>
              <a:buFont typeface="Wingdings 2"/>
              <a:buChar char=""/>
              <a:defRPr/>
            </a:pPr>
            <a:r>
              <a:rPr lang="en-US" sz="1900" dirty="0"/>
              <a:t>Examples</a:t>
            </a:r>
          </a:p>
          <a:p>
            <a:pPr marL="640080" lvl="1" indent="-246888" eaLnBrk="1" fontAlgn="auto" hangingPunct="1">
              <a:lnSpc>
                <a:spcPct val="80000"/>
              </a:lnSpc>
              <a:spcAft>
                <a:spcPts val="0"/>
              </a:spcAft>
              <a:buFont typeface="Wingdings 2"/>
              <a:buChar char=""/>
              <a:defRPr/>
            </a:pPr>
            <a:r>
              <a:rPr lang="en-US" sz="1900" dirty="0"/>
              <a:t>HIV </a:t>
            </a:r>
          </a:p>
          <a:p>
            <a:pPr marL="640080" lvl="1" indent="-246888" eaLnBrk="1" fontAlgn="auto" hangingPunct="1">
              <a:lnSpc>
                <a:spcPct val="80000"/>
              </a:lnSpc>
              <a:spcAft>
                <a:spcPts val="0"/>
              </a:spcAft>
              <a:buFont typeface="Wingdings 2"/>
              <a:buChar char=""/>
              <a:defRPr/>
            </a:pPr>
            <a:r>
              <a:rPr lang="en-US" sz="1900" dirty="0"/>
              <a:t>Rape</a:t>
            </a:r>
          </a:p>
          <a:p>
            <a:pPr marL="640080" lvl="1" indent="-246888" eaLnBrk="1" fontAlgn="auto" hangingPunct="1">
              <a:lnSpc>
                <a:spcPct val="80000"/>
              </a:lnSpc>
              <a:spcAft>
                <a:spcPts val="0"/>
              </a:spcAft>
              <a:buFont typeface="Wingdings 2"/>
              <a:buChar char=""/>
              <a:defRPr/>
            </a:pPr>
            <a:r>
              <a:rPr lang="en-US" sz="1900" dirty="0"/>
              <a:t>Abrupt neurological changes</a:t>
            </a:r>
          </a:p>
          <a:p>
            <a:pPr marL="640080" lvl="1" indent="-246888" eaLnBrk="1" fontAlgn="auto" hangingPunct="1">
              <a:lnSpc>
                <a:spcPct val="80000"/>
              </a:lnSpc>
              <a:spcAft>
                <a:spcPts val="0"/>
              </a:spcAft>
              <a:buFont typeface="Wingdings 2"/>
              <a:buChar char=""/>
              <a:defRPr/>
            </a:pPr>
            <a:r>
              <a:rPr lang="en-US" sz="1900" dirty="0"/>
              <a:t>Anaphylactic reaction to vaccine</a:t>
            </a:r>
            <a:endParaRPr lang="en-US" sz="1900" u="sng" dirty="0"/>
          </a:p>
          <a:p>
            <a:pPr marL="640080" lvl="1" indent="-246888" eaLnBrk="1" fontAlgn="auto" hangingPunct="1">
              <a:lnSpc>
                <a:spcPct val="80000"/>
              </a:lnSpc>
              <a:spcAft>
                <a:spcPts val="0"/>
              </a:spcAft>
              <a:buFont typeface="Wingdings 2"/>
              <a:buChar char=""/>
              <a:defRPr/>
            </a:pPr>
            <a:r>
              <a:rPr lang="en-US" sz="1900" dirty="0"/>
              <a:t>Emergency treatment necessary via EMS</a:t>
            </a:r>
          </a:p>
          <a:p>
            <a:pPr marL="640080" lvl="1" indent="-246888" eaLnBrk="1" fontAlgn="auto" hangingPunct="1">
              <a:lnSpc>
                <a:spcPct val="80000"/>
              </a:lnSpc>
              <a:spcAft>
                <a:spcPts val="0"/>
              </a:spcAft>
              <a:buFontTx/>
              <a:buNone/>
              <a:defRPr/>
            </a:pPr>
            <a:r>
              <a:rPr lang="en-US" sz="1900" dirty="0"/>
              <a:t>*******Please keep in mind:	</a:t>
            </a:r>
            <a:r>
              <a:rPr lang="en-US" sz="1900" b="1" dirty="0">
                <a:solidFill>
                  <a:srgbClr val="3333CC"/>
                </a:solidFill>
              </a:rPr>
              <a:t>907 KAR 3:010 Section 4</a:t>
            </a:r>
          </a:p>
          <a:p>
            <a:pPr marL="640080" lvl="1" indent="-246888" eaLnBrk="1" fontAlgn="auto" hangingPunct="1">
              <a:lnSpc>
                <a:spcPct val="80000"/>
              </a:lnSpc>
              <a:spcAft>
                <a:spcPts val="0"/>
              </a:spcAft>
              <a:buFontTx/>
              <a:buNone/>
              <a:defRPr/>
            </a:pPr>
            <a:r>
              <a:rPr lang="en-US" sz="1900" dirty="0"/>
              <a:t>	</a:t>
            </a:r>
            <a:r>
              <a:rPr lang="en-US" sz="1900" b="1" dirty="0"/>
              <a:t>PHYSICIAN’S MEDICAID only</a:t>
            </a:r>
            <a:r>
              <a:rPr lang="en-US" sz="1900" dirty="0"/>
              <a:t> pays Doctors for</a:t>
            </a:r>
          </a:p>
          <a:p>
            <a:pPr marL="640080" lvl="1" indent="-246888" eaLnBrk="1" fontAlgn="auto" hangingPunct="1">
              <a:lnSpc>
                <a:spcPct val="80000"/>
              </a:lnSpc>
              <a:spcAft>
                <a:spcPts val="0"/>
              </a:spcAft>
              <a:buFontTx/>
              <a:buNone/>
              <a:defRPr/>
            </a:pPr>
            <a:r>
              <a:rPr lang="en-US" sz="1900" dirty="0"/>
              <a:t> 			</a:t>
            </a:r>
            <a:r>
              <a:rPr lang="en-US" sz="1900" b="1" u="sng" dirty="0"/>
              <a:t>TWO</a:t>
            </a:r>
            <a:r>
              <a:rPr lang="en-US" sz="1900" b="1" dirty="0"/>
              <a:t> </a:t>
            </a:r>
            <a:r>
              <a:rPr lang="en-US" sz="1900" dirty="0"/>
              <a:t>99215 visits every	12 months		</a:t>
            </a:r>
          </a:p>
          <a:p>
            <a:pPr marL="640080" lvl="1" indent="-246888" eaLnBrk="1" fontAlgn="auto" hangingPunct="1">
              <a:lnSpc>
                <a:spcPct val="80000"/>
              </a:lnSpc>
              <a:spcAft>
                <a:spcPts val="0"/>
              </a:spcAft>
              <a:buFontTx/>
              <a:buNone/>
              <a:defRPr/>
            </a:pPr>
            <a:endParaRPr lang="en-US" sz="1900" dirty="0"/>
          </a:p>
        </p:txBody>
      </p:sp>
      <p:sp>
        <p:nvSpPr>
          <p:cNvPr id="58372"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23C645F8-D10C-4401-9213-66AFB9C365C8}" type="slidenum">
              <a:rPr lang="en-US" sz="1400" smtClean="0"/>
              <a:pPr algn="r" eaLnBrk="1" hangingPunct="1">
                <a:defRPr/>
              </a:pPr>
              <a:t>13</a:t>
            </a:fld>
            <a:endParaRPr lang="en-US" sz="1400" dirty="0"/>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611937" y="2263687"/>
            <a:ext cx="5023174" cy="1902191"/>
          </a:xfrm>
        </p:spPr>
        <p:txBody>
          <a:bodyPr>
            <a:noAutofit/>
          </a:bodyPr>
          <a:lstStyle/>
          <a:p>
            <a:br>
              <a:rPr lang="en-US" sz="4800" dirty="0"/>
            </a:br>
            <a:br>
              <a:rPr lang="en-US" sz="4800" dirty="0"/>
            </a:br>
            <a:r>
              <a:rPr lang="en-US" sz="4800" dirty="0"/>
              <a:t>No Changes to the Preventive CPT Codes for 2021</a:t>
            </a:r>
            <a:br>
              <a:rPr lang="en-US" sz="4800" dirty="0"/>
            </a:br>
            <a:r>
              <a:rPr lang="en-US" sz="4800" dirty="0"/>
              <a:t>(CLINIC)</a:t>
            </a:r>
          </a:p>
        </p:txBody>
      </p:sp>
      <p:sp>
        <p:nvSpPr>
          <p:cNvPr id="6" name="Subtitle 5"/>
          <p:cNvSpPr>
            <a:spLocks noGrp="1"/>
          </p:cNvSpPr>
          <p:nvPr>
            <p:ph type="subTitle" idx="1"/>
          </p:nvPr>
        </p:nvSpPr>
        <p:spPr>
          <a:xfrm>
            <a:off x="3517089" y="4191000"/>
            <a:ext cx="5023174" cy="457199"/>
          </a:xfrm>
        </p:spPr>
        <p:txBody>
          <a:bodyPr>
            <a:normAutofit/>
          </a:bodyPr>
          <a:lstStyle/>
          <a:p>
            <a:endParaRPr lang="en-US" dirty="0"/>
          </a:p>
        </p:txBody>
      </p:sp>
      <p:sp>
        <p:nvSpPr>
          <p:cNvPr id="7" name="Text Placeholder 6"/>
          <p:cNvSpPr>
            <a:spLocks noGrp="1"/>
          </p:cNvSpPr>
          <p:nvPr>
            <p:ph type="body" sz="quarter" idx="13"/>
          </p:nvPr>
        </p:nvSpPr>
        <p:spPr>
          <a:xfrm>
            <a:off x="3517089" y="4191001"/>
            <a:ext cx="5023174" cy="197266"/>
          </a:xfrm>
        </p:spPr>
        <p:txBody>
          <a:bodyPr>
            <a:normAutofit fontScale="55000" lnSpcReduction="20000"/>
          </a:bodyPr>
          <a:lstStyle/>
          <a:p>
            <a:endParaRPr lang="en-US" dirty="0"/>
          </a:p>
        </p:txBody>
      </p:sp>
      <p:sp>
        <p:nvSpPr>
          <p:cNvPr id="4" name="Slide Number Placeholder 3"/>
          <p:cNvSpPr>
            <a:spLocks noGrp="1"/>
          </p:cNvSpPr>
          <p:nvPr>
            <p:ph type="sldNum" sz="quarter" idx="4294967295"/>
          </p:nvPr>
        </p:nvSpPr>
        <p:spPr>
          <a:xfrm>
            <a:off x="8621713" y="6515100"/>
            <a:ext cx="522287" cy="252413"/>
          </a:xfrm>
        </p:spPr>
        <p:txBody>
          <a:bodyPr/>
          <a:lstStyle/>
          <a:p>
            <a:pPr>
              <a:defRPr/>
            </a:pPr>
            <a:fld id="{153EDBF0-DE3E-4AE4-8C61-24E7704AD057}" type="slidenum">
              <a:rPr lang="en-US" smtClean="0">
                <a:solidFill>
                  <a:srgbClr val="242852">
                    <a:shade val="90000"/>
                  </a:srgbClr>
                </a:solidFill>
              </a:rPr>
              <a:pPr>
                <a:defRPr/>
              </a:pPr>
              <a:t>14</a:t>
            </a:fld>
            <a:endParaRPr lang="en-US" dirty="0">
              <a:solidFill>
                <a:srgbClr val="242852">
                  <a:shade val="90000"/>
                </a:srgbClr>
              </a:solidFill>
            </a:endParaRPr>
          </a:p>
        </p:txBody>
      </p:sp>
    </p:spTree>
    <p:extLst>
      <p:ext uri="{BB962C8B-B14F-4D97-AF65-F5344CB8AC3E}">
        <p14:creationId xmlns:p14="http://schemas.microsoft.com/office/powerpoint/2010/main" val="2319430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81000"/>
            <a:ext cx="8229600" cy="1143000"/>
          </a:xfrm>
        </p:spPr>
        <p:txBody>
          <a:bodyPr/>
          <a:lstStyle/>
          <a:p>
            <a:pPr eaLnBrk="1" hangingPunct="1"/>
            <a:r>
              <a:rPr lang="en-US" u="sng" dirty="0"/>
              <a:t>Coding of Preventive Visits </a:t>
            </a:r>
            <a:br>
              <a:rPr lang="en-US" u="sng" dirty="0"/>
            </a:br>
            <a:r>
              <a:rPr lang="en-US" u="sng" dirty="0"/>
              <a:t>NO CHANGES FOR 2021:</a:t>
            </a:r>
          </a:p>
        </p:txBody>
      </p:sp>
      <p:sp>
        <p:nvSpPr>
          <p:cNvPr id="30723" name="Rectangle 3"/>
          <p:cNvSpPr>
            <a:spLocks noGrp="1" noChangeArrowheads="1"/>
          </p:cNvSpPr>
          <p:nvPr>
            <p:ph idx="1"/>
          </p:nvPr>
        </p:nvSpPr>
        <p:spPr>
          <a:xfrm>
            <a:off x="457200" y="1828800"/>
            <a:ext cx="8229600" cy="4754563"/>
          </a:xfrm>
        </p:spPr>
        <p:txBody>
          <a:bodyPr/>
          <a:lstStyle/>
          <a:p>
            <a:pPr marL="0" indent="0" eaLnBrk="1" hangingPunct="1">
              <a:lnSpc>
                <a:spcPct val="90000"/>
              </a:lnSpc>
              <a:buFont typeface="Wingdings 2" pitchFamily="18" charset="2"/>
              <a:buNone/>
            </a:pPr>
            <a:r>
              <a:rPr lang="en-US" sz="2800" dirty="0"/>
              <a:t>Preventive visits are reported when the patient receives a full preventive physical exam per the guidelines in the Clinical Service Guidelines (CSG).</a:t>
            </a:r>
          </a:p>
          <a:p>
            <a:pPr marL="0" indent="0" eaLnBrk="1" hangingPunct="1">
              <a:lnSpc>
                <a:spcPct val="90000"/>
              </a:lnSpc>
              <a:buFont typeface="Wingdings 2" pitchFamily="18" charset="2"/>
              <a:buNone/>
            </a:pPr>
            <a:endParaRPr lang="en-US" sz="2800" dirty="0"/>
          </a:p>
          <a:p>
            <a:pPr marL="0" indent="0" eaLnBrk="1" hangingPunct="1">
              <a:lnSpc>
                <a:spcPct val="90000"/>
              </a:lnSpc>
              <a:buFont typeface="Wingdings 2" pitchFamily="18" charset="2"/>
              <a:buNone/>
            </a:pPr>
            <a:r>
              <a:rPr lang="en-US" sz="2800" dirty="0"/>
              <a:t>Coding of these visits require three components:  </a:t>
            </a:r>
          </a:p>
          <a:p>
            <a:pPr lvl="1" eaLnBrk="1" hangingPunct="1">
              <a:lnSpc>
                <a:spcPct val="90000"/>
              </a:lnSpc>
              <a:buFont typeface="Arial" pitchFamily="34" charset="0"/>
              <a:buChar char="•"/>
            </a:pPr>
            <a:r>
              <a:rPr lang="en-US" sz="2800" dirty="0"/>
              <a:t>New or established patient status</a:t>
            </a:r>
          </a:p>
          <a:p>
            <a:pPr lvl="1" eaLnBrk="1" hangingPunct="1">
              <a:lnSpc>
                <a:spcPct val="90000"/>
              </a:lnSpc>
              <a:buFont typeface="Arial" pitchFamily="34" charset="0"/>
              <a:buChar char="•"/>
            </a:pPr>
            <a:r>
              <a:rPr lang="en-US" sz="2800" dirty="0"/>
              <a:t>Age of patient </a:t>
            </a:r>
          </a:p>
          <a:p>
            <a:pPr lvl="1" eaLnBrk="1" hangingPunct="1">
              <a:lnSpc>
                <a:spcPct val="90000"/>
              </a:lnSpc>
              <a:buFont typeface="Arial" pitchFamily="34" charset="0"/>
              <a:buChar char="•"/>
            </a:pPr>
            <a:r>
              <a:rPr lang="en-US" sz="2800" dirty="0"/>
              <a:t>Completion of physical exam by protocols which are listed in the CSG</a:t>
            </a:r>
          </a:p>
        </p:txBody>
      </p:sp>
      <p:sp>
        <p:nvSpPr>
          <p:cNvPr id="30724"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A98938CC-0389-47C5-ABC8-8DA9C807577C}" type="slidenum">
              <a:rPr lang="en-US" sz="1400" smtClean="0">
                <a:solidFill>
                  <a:srgbClr val="000000"/>
                </a:solidFill>
              </a:rPr>
              <a:pPr algn="r" eaLnBrk="1" hangingPunct="1">
                <a:defRPr/>
              </a:pPr>
              <a:t>15</a:t>
            </a:fld>
            <a:endParaRPr lang="en-US" sz="1400" dirty="0">
              <a:solidFill>
                <a:srgbClr val="000000"/>
              </a:solidFill>
            </a:endParaRPr>
          </a:p>
        </p:txBody>
      </p:sp>
    </p:spTree>
    <p:extLst>
      <p:ext uri="{BB962C8B-B14F-4D97-AF65-F5344CB8AC3E}">
        <p14:creationId xmlns:p14="http://schemas.microsoft.com/office/powerpoint/2010/main" val="4291513525"/>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title"/>
          </p:nvPr>
        </p:nvSpPr>
        <p:spPr/>
        <p:txBody>
          <a:bodyPr/>
          <a:lstStyle/>
          <a:p>
            <a:pPr eaLnBrk="1" hangingPunct="1"/>
            <a:r>
              <a:rPr lang="en-US" dirty="0"/>
              <a:t>Guiding Principles</a:t>
            </a:r>
          </a:p>
        </p:txBody>
      </p:sp>
      <p:sp>
        <p:nvSpPr>
          <p:cNvPr id="8195" name="Rectangle 3"/>
          <p:cNvSpPr>
            <a:spLocks noGrp="1" noChangeArrowheads="1"/>
          </p:cNvSpPr>
          <p:nvPr>
            <p:ph idx="1"/>
          </p:nvPr>
        </p:nvSpPr>
        <p:spPr/>
        <p:txBody>
          <a:bodyPr>
            <a:normAutofit/>
          </a:bodyPr>
          <a:lstStyle/>
          <a:p>
            <a:pPr marL="609600" indent="-609600" eaLnBrk="1" hangingPunct="1">
              <a:lnSpc>
                <a:spcPct val="90000"/>
              </a:lnSpc>
              <a:buFontTx/>
              <a:buAutoNum type="arabicPeriod"/>
            </a:pPr>
            <a:r>
              <a:rPr lang="en-US" sz="3200" dirty="0"/>
              <a:t>Only provide the level of care that is medically necessary per clinical judgment. </a:t>
            </a:r>
          </a:p>
          <a:p>
            <a:pPr marL="609600" indent="-609600" eaLnBrk="1" hangingPunct="1">
              <a:lnSpc>
                <a:spcPct val="90000"/>
              </a:lnSpc>
              <a:buFontTx/>
              <a:buAutoNum type="arabicPeriod"/>
            </a:pPr>
            <a:r>
              <a:rPr lang="en-US" sz="3200" dirty="0"/>
              <a:t>All RN’s need to provide and document services in accordance with the Clinical Service Guidelines (CSG) and with established best practices.  </a:t>
            </a:r>
          </a:p>
          <a:p>
            <a:pPr marL="609600" indent="-609600" eaLnBrk="1" hangingPunct="1">
              <a:lnSpc>
                <a:spcPct val="90000"/>
              </a:lnSpc>
              <a:buFontTx/>
              <a:buAutoNum type="arabicPeriod"/>
            </a:pPr>
            <a:r>
              <a:rPr lang="en-US" sz="3200" dirty="0"/>
              <a:t>Always code and document exactly what care was provided.</a:t>
            </a:r>
          </a:p>
          <a:p>
            <a:pPr marL="609600" indent="-609600" eaLnBrk="1" hangingPunct="1">
              <a:lnSpc>
                <a:spcPct val="90000"/>
              </a:lnSpc>
              <a:buFontTx/>
              <a:buNone/>
            </a:pPr>
            <a:endParaRPr lang="en-US" dirty="0"/>
          </a:p>
        </p:txBody>
      </p:sp>
      <p:sp>
        <p:nvSpPr>
          <p:cNvPr id="8196"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FA0BA982-079F-4AD1-A765-47FA8F5E255A}" type="slidenum">
              <a:rPr lang="en-US" sz="1400" smtClean="0">
                <a:solidFill>
                  <a:srgbClr val="000000"/>
                </a:solidFill>
              </a:rPr>
              <a:pPr algn="r" eaLnBrk="1" hangingPunct="1">
                <a:defRPr/>
              </a:pPr>
              <a:t>16</a:t>
            </a:fld>
            <a:endParaRPr lang="en-US" sz="1400" dirty="0">
              <a:solidFill>
                <a:srgbClr val="000000"/>
              </a:solidFill>
            </a:endParaRPr>
          </a:p>
        </p:txBody>
      </p:sp>
    </p:spTree>
    <p:extLst>
      <p:ext uri="{BB962C8B-B14F-4D97-AF65-F5344CB8AC3E}">
        <p14:creationId xmlns:p14="http://schemas.microsoft.com/office/powerpoint/2010/main" val="32578846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28600"/>
            <a:ext cx="8229600" cy="1143000"/>
          </a:xfrm>
        </p:spPr>
        <p:txBody>
          <a:bodyPr>
            <a:normAutofit fontScale="90000"/>
          </a:bodyPr>
          <a:lstStyle/>
          <a:p>
            <a:pPr eaLnBrk="1" hangingPunct="1"/>
            <a:r>
              <a:rPr lang="en-US" sz="4000" u="sng" dirty="0"/>
              <a:t>CHANGES to CODING of Problem Visits</a:t>
            </a:r>
          </a:p>
        </p:txBody>
      </p:sp>
      <p:sp>
        <p:nvSpPr>
          <p:cNvPr id="32771" name="Rectangle 3"/>
          <p:cNvSpPr>
            <a:spLocks noGrp="1" noChangeArrowheads="1"/>
          </p:cNvSpPr>
          <p:nvPr>
            <p:ph idx="1"/>
          </p:nvPr>
        </p:nvSpPr>
        <p:spPr>
          <a:xfrm>
            <a:off x="457200" y="1600200"/>
            <a:ext cx="8229600" cy="4953000"/>
          </a:xfrm>
        </p:spPr>
        <p:txBody>
          <a:bodyPr>
            <a:normAutofit/>
          </a:bodyPr>
          <a:lstStyle/>
          <a:p>
            <a:pPr marL="609600" indent="-609600"/>
            <a:r>
              <a:rPr lang="en-US" sz="4400" b="1" i="1" u="sng" dirty="0">
                <a:uFill>
                  <a:solidFill>
                    <a:srgbClr val="FFFF00"/>
                  </a:solidFill>
                </a:uFill>
              </a:rPr>
              <a:t>NEW AND ESTABLISHED</a:t>
            </a:r>
            <a:r>
              <a:rPr lang="en-US" sz="4400" i="1" u="sng" dirty="0">
                <a:uFill>
                  <a:solidFill>
                    <a:srgbClr val="FFFF00"/>
                  </a:solidFill>
                </a:uFill>
              </a:rPr>
              <a:t> </a:t>
            </a:r>
            <a:r>
              <a:rPr lang="en-US" sz="4400" dirty="0"/>
              <a:t>Problem Visits are as of </a:t>
            </a:r>
          </a:p>
          <a:p>
            <a:pPr marL="0" indent="0">
              <a:buNone/>
            </a:pPr>
            <a:r>
              <a:rPr lang="en-US" sz="4400" b="1" dirty="0"/>
              <a:t>	January 1, 2021</a:t>
            </a:r>
            <a:r>
              <a:rPr lang="en-US" sz="4400" dirty="0"/>
              <a:t>; coded based 	on </a:t>
            </a:r>
          </a:p>
          <a:p>
            <a:pPr marL="0" indent="0" eaLnBrk="1" hangingPunct="1">
              <a:lnSpc>
                <a:spcPct val="90000"/>
              </a:lnSpc>
              <a:buNone/>
            </a:pPr>
            <a:r>
              <a:rPr lang="en-US" sz="4400" dirty="0"/>
              <a:t>	</a:t>
            </a:r>
            <a:r>
              <a:rPr lang="en-US" sz="4200" b="1" dirty="0"/>
              <a:t>Medical Decision Making (MDM) 	</a:t>
            </a:r>
            <a:r>
              <a:rPr lang="en-US" sz="4400" dirty="0"/>
              <a:t>per the new AMA Guidelines for 	2021.</a:t>
            </a:r>
          </a:p>
        </p:txBody>
      </p:sp>
      <p:sp>
        <p:nvSpPr>
          <p:cNvPr id="32772"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FF750A12-411F-4975-85E6-076E6FEC2B5E}" type="slidenum">
              <a:rPr lang="en-US" sz="1400" smtClean="0"/>
              <a:pPr algn="r" eaLnBrk="1" hangingPunct="1">
                <a:defRPr/>
              </a:pPr>
              <a:t>2</a:t>
            </a:fld>
            <a:endParaRPr lang="en-US" sz="1400" dirty="0"/>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28650" y="365125"/>
            <a:ext cx="7886700" cy="1460500"/>
          </a:xfrm>
        </p:spPr>
        <p:txBody>
          <a:bodyPr/>
          <a:lstStyle/>
          <a:p>
            <a:r>
              <a:rPr lang="en-US" sz="4800" u="sng" dirty="0"/>
              <a:t>Guidelines for Problem Visits-History and/or Exam:</a:t>
            </a:r>
          </a:p>
        </p:txBody>
      </p:sp>
      <p:sp>
        <p:nvSpPr>
          <p:cNvPr id="34819" name="Rectangle 3"/>
          <p:cNvSpPr>
            <a:spLocks noGrp="1" noChangeArrowheads="1"/>
          </p:cNvSpPr>
          <p:nvPr>
            <p:ph idx="1"/>
          </p:nvPr>
        </p:nvSpPr>
        <p:spPr/>
        <p:txBody>
          <a:bodyPr>
            <a:normAutofit fontScale="92500" lnSpcReduction="10000"/>
          </a:bodyPr>
          <a:lstStyle/>
          <a:p>
            <a:pPr eaLnBrk="1" hangingPunct="1"/>
            <a:r>
              <a:rPr lang="en-US" sz="3600" b="1" dirty="0">
                <a:solidFill>
                  <a:srgbClr val="FF0000"/>
                </a:solidFill>
              </a:rPr>
              <a:t>New &amp; Established</a:t>
            </a:r>
            <a:r>
              <a:rPr lang="en-US" sz="3600" dirty="0"/>
              <a:t> Office visits </a:t>
            </a:r>
            <a:r>
              <a:rPr lang="en-US" sz="3600" b="1" dirty="0"/>
              <a:t>include</a:t>
            </a:r>
            <a:r>
              <a:rPr lang="en-US" sz="3600" dirty="0"/>
              <a:t> a </a:t>
            </a:r>
            <a:r>
              <a:rPr lang="en-US" sz="3600" b="1" dirty="0"/>
              <a:t>medically appropriate</a:t>
            </a:r>
            <a:r>
              <a:rPr lang="en-US" sz="3600" dirty="0"/>
              <a:t> history and/or physical exam, </a:t>
            </a:r>
            <a:r>
              <a:rPr lang="en-US" sz="3600" b="1" dirty="0"/>
              <a:t>when performed/or needed</a:t>
            </a:r>
            <a:r>
              <a:rPr lang="en-US" sz="3600" dirty="0"/>
              <a:t>.</a:t>
            </a:r>
          </a:p>
          <a:p>
            <a:pPr eaLnBrk="1" hangingPunct="1"/>
            <a:r>
              <a:rPr lang="en-US" sz="3600" b="1" dirty="0">
                <a:solidFill>
                  <a:srgbClr val="FF0000"/>
                </a:solidFill>
              </a:rPr>
              <a:t>HOWEVER**** New </a:t>
            </a:r>
            <a:r>
              <a:rPr lang="en-US" sz="3600" b="1" dirty="0" err="1">
                <a:solidFill>
                  <a:srgbClr val="FF0000"/>
                </a:solidFill>
              </a:rPr>
              <a:t>pt</a:t>
            </a:r>
            <a:r>
              <a:rPr lang="en-US" sz="3600" b="1" dirty="0">
                <a:solidFill>
                  <a:srgbClr val="FF0000"/>
                </a:solidFill>
              </a:rPr>
              <a:t> coding does not need EXAM BULLETS any longer!!</a:t>
            </a:r>
          </a:p>
          <a:p>
            <a:pPr eaLnBrk="1" hangingPunct="1"/>
            <a:r>
              <a:rPr lang="en-US" sz="3600" dirty="0"/>
              <a:t>The amount of </a:t>
            </a:r>
            <a:r>
              <a:rPr lang="en-US" sz="3600" b="1" dirty="0"/>
              <a:t>history</a:t>
            </a:r>
            <a:r>
              <a:rPr lang="en-US" sz="3600" dirty="0"/>
              <a:t> and/or </a:t>
            </a:r>
            <a:r>
              <a:rPr lang="en-US" sz="3600" b="1" dirty="0"/>
              <a:t>exam</a:t>
            </a:r>
            <a:r>
              <a:rPr lang="en-US" sz="3600" dirty="0"/>
              <a:t> is </a:t>
            </a:r>
            <a:r>
              <a:rPr lang="en-US" sz="5400" b="1" dirty="0">
                <a:solidFill>
                  <a:srgbClr val="FF0000"/>
                </a:solidFill>
              </a:rPr>
              <a:t>not</a:t>
            </a:r>
            <a:r>
              <a:rPr lang="en-US" sz="3600" dirty="0"/>
              <a:t> an element in the selection of the provider’s level of visit; as of 1/1/2021.</a:t>
            </a:r>
          </a:p>
          <a:p>
            <a:pPr eaLnBrk="1" hangingPunct="1">
              <a:buFontTx/>
              <a:buNone/>
            </a:pPr>
            <a:endParaRPr lang="en-US" sz="2400" dirty="0"/>
          </a:p>
        </p:txBody>
      </p:sp>
      <p:sp>
        <p:nvSpPr>
          <p:cNvPr id="34820"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2DBED95F-B781-42CB-97DD-FC3EF95931F9}" type="slidenum">
              <a:rPr lang="en-US" sz="1400" smtClean="0"/>
              <a:pPr algn="r" eaLnBrk="1" hangingPunct="1">
                <a:defRPr/>
              </a:pPr>
              <a:t>3</a:t>
            </a:fld>
            <a:endParaRPr lang="en-US" sz="1400" dirty="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HOW TO SELECT a LEVEL of VISIT </a:t>
            </a:r>
            <a:br>
              <a:rPr lang="en-US" u="sng" dirty="0"/>
            </a:br>
            <a:r>
              <a:rPr lang="en-US" u="sng" dirty="0"/>
              <a:t>AS of 1/1/2021 per CHANGES:</a:t>
            </a:r>
          </a:p>
        </p:txBody>
      </p:sp>
      <p:sp>
        <p:nvSpPr>
          <p:cNvPr id="3" name="Content Placeholder 2"/>
          <p:cNvSpPr>
            <a:spLocks noGrp="1"/>
          </p:cNvSpPr>
          <p:nvPr>
            <p:ph idx="1"/>
          </p:nvPr>
        </p:nvSpPr>
        <p:spPr/>
        <p:txBody>
          <a:bodyPr>
            <a:normAutofit lnSpcReduction="10000"/>
          </a:bodyPr>
          <a:lstStyle/>
          <a:p>
            <a:r>
              <a:rPr lang="en-US" sz="4800" dirty="0"/>
              <a:t>Select the appropriate level of E/M code based on the following:</a:t>
            </a:r>
          </a:p>
          <a:p>
            <a:pPr marL="457200" indent="-457200">
              <a:buFont typeface="+mj-lt"/>
              <a:buAutoNum type="arabicPeriod"/>
            </a:pPr>
            <a:r>
              <a:rPr lang="en-US" sz="4000" dirty="0"/>
              <a:t>New or Established patient status</a:t>
            </a:r>
          </a:p>
          <a:p>
            <a:pPr marL="457200" indent="-457200">
              <a:buFont typeface="+mj-lt"/>
              <a:buAutoNum type="arabicPeriod"/>
            </a:pPr>
            <a:r>
              <a:rPr lang="en-US" sz="4000" dirty="0"/>
              <a:t>The level of Medical Decision Making (MDM) as defined for each visit</a:t>
            </a:r>
          </a:p>
          <a:p>
            <a:pPr marL="0" indent="0">
              <a:buNone/>
            </a:pPr>
            <a:endParaRPr lang="en-US" sz="2800"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53EDBF0-DE3E-4AE4-8C61-24E7704AD057}" type="slidenum">
              <a:rPr lang="en-US" smtClean="0">
                <a:solidFill>
                  <a:srgbClr val="242852">
                    <a:shade val="90000"/>
                  </a:srgbClr>
                </a:solidFill>
              </a:rPr>
              <a:pPr>
                <a:defRPr/>
              </a:pPr>
              <a:t>4</a:t>
            </a:fld>
            <a:endParaRPr lang="en-US" dirty="0">
              <a:solidFill>
                <a:srgbClr val="242852">
                  <a:shade val="90000"/>
                </a:srgbClr>
              </a:solidFill>
            </a:endParaRPr>
          </a:p>
        </p:txBody>
      </p:sp>
    </p:spTree>
    <p:extLst>
      <p:ext uri="{BB962C8B-B14F-4D97-AF65-F5344CB8AC3E}">
        <p14:creationId xmlns:p14="http://schemas.microsoft.com/office/powerpoint/2010/main" val="4039205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pPr eaLnBrk="1" hangingPunct="1"/>
            <a:r>
              <a:rPr lang="en-US" sz="4800" u="sng" dirty="0"/>
              <a:t>Medical Decision Making (MDM)</a:t>
            </a:r>
          </a:p>
        </p:txBody>
      </p:sp>
      <p:sp>
        <p:nvSpPr>
          <p:cNvPr id="35843" name="Rectangle 3"/>
          <p:cNvSpPr>
            <a:spLocks noGrp="1" noChangeArrowheads="1"/>
          </p:cNvSpPr>
          <p:nvPr>
            <p:ph idx="1"/>
          </p:nvPr>
        </p:nvSpPr>
        <p:spPr/>
        <p:txBody>
          <a:bodyPr/>
          <a:lstStyle/>
          <a:p>
            <a:pPr marL="609600" indent="-609600" eaLnBrk="1" hangingPunct="1"/>
            <a:r>
              <a:rPr lang="en-US" sz="4000" dirty="0"/>
              <a:t>The decision making component consists of three parts...</a:t>
            </a:r>
          </a:p>
          <a:p>
            <a:pPr marL="990600" lvl="1" indent="-533400" eaLnBrk="1" hangingPunct="1">
              <a:buFontTx/>
              <a:buAutoNum type="arabicPeriod"/>
            </a:pPr>
            <a:endParaRPr lang="en-US" sz="3600" dirty="0"/>
          </a:p>
          <a:p>
            <a:pPr marL="990600" lvl="1" indent="-533400" eaLnBrk="1" hangingPunct="1">
              <a:buFontTx/>
              <a:buAutoNum type="arabicPeriod"/>
            </a:pPr>
            <a:r>
              <a:rPr lang="en-US" sz="3600" dirty="0"/>
              <a:t>The Number and complexity of presenting problem(s) during the visit.</a:t>
            </a:r>
            <a:r>
              <a:rPr lang="en-US" sz="2800" dirty="0"/>
              <a:t> </a:t>
            </a:r>
          </a:p>
          <a:p>
            <a:pPr marL="914400" lvl="2" indent="0" eaLnBrk="1" hangingPunct="1">
              <a:buNone/>
            </a:pPr>
            <a:endParaRPr lang="en-US" sz="1800" dirty="0"/>
          </a:p>
        </p:txBody>
      </p:sp>
      <p:sp>
        <p:nvSpPr>
          <p:cNvPr id="35844"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95AEE46D-2BAE-40E3-92FB-0EAC14A77DB0}" type="slidenum">
              <a:rPr lang="en-US" sz="1400" smtClean="0"/>
              <a:pPr algn="r" eaLnBrk="1" hangingPunct="1">
                <a:defRPr/>
              </a:pPr>
              <a:t>5</a:t>
            </a:fld>
            <a:endParaRPr lang="en-US" sz="1400" dirty="0"/>
          </a:p>
        </p:txBody>
      </p:sp>
    </p:spTree>
    <p:extLst>
      <p:ext uri="{BB962C8B-B14F-4D97-AF65-F5344CB8AC3E}">
        <p14:creationId xmlns:p14="http://schemas.microsoft.com/office/powerpoint/2010/main" val="104621369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628650" y="1447800"/>
            <a:ext cx="7886700" cy="4729163"/>
          </a:xfrm>
        </p:spPr>
        <p:txBody>
          <a:bodyPr>
            <a:normAutofit fontScale="85000" lnSpcReduction="20000"/>
          </a:bodyPr>
          <a:lstStyle/>
          <a:p>
            <a:pPr marL="609600" indent="-609600" eaLnBrk="1" hangingPunct="1">
              <a:buFontTx/>
              <a:buAutoNum type="arabicPeriod" startAt="2"/>
            </a:pPr>
            <a:r>
              <a:rPr lang="en-US" sz="3800" dirty="0"/>
              <a:t>The amount and/or complexity of data to be reviewed and analyzed. This data includes medical records, diagnostic procedures ordered/reviewed/analyzed or must be obtained for the visit. </a:t>
            </a:r>
          </a:p>
          <a:p>
            <a:pPr marL="990600" lvl="1" indent="-533400" eaLnBrk="1" hangingPunct="1">
              <a:buFontTx/>
              <a:buChar char="•"/>
            </a:pPr>
            <a:r>
              <a:rPr lang="en-US" sz="2800" dirty="0"/>
              <a:t>Provider must decide what, if any, diagnostic procedures should be done or review them or even if they should not be done.</a:t>
            </a:r>
          </a:p>
          <a:p>
            <a:pPr marL="990600" lvl="1" indent="-533400" eaLnBrk="1" hangingPunct="1">
              <a:buFontTx/>
              <a:buChar char="•"/>
            </a:pPr>
            <a:endParaRPr lang="en-US" sz="2800" dirty="0"/>
          </a:p>
          <a:p>
            <a:pPr marL="609600" indent="-609600" eaLnBrk="1" hangingPunct="1">
              <a:buFontTx/>
              <a:buAutoNum type="arabicPeriod" startAt="2"/>
            </a:pPr>
            <a:r>
              <a:rPr lang="en-US" sz="3600" dirty="0"/>
              <a:t>Management options selected or not selected based on treatment for problem.</a:t>
            </a:r>
          </a:p>
          <a:p>
            <a:pPr marL="990600" lvl="1" indent="-533400" eaLnBrk="1" hangingPunct="1">
              <a:buFontTx/>
              <a:buChar char="•"/>
            </a:pPr>
            <a:r>
              <a:rPr lang="en-US" sz="3600" dirty="0"/>
              <a:t>What treatment the patient should receive or not receive</a:t>
            </a:r>
          </a:p>
          <a:p>
            <a:pPr marL="990600" lvl="1" indent="-533400" eaLnBrk="1" hangingPunct="1">
              <a:buFontTx/>
              <a:buChar char="•"/>
            </a:pPr>
            <a:endParaRPr lang="en-US" sz="2800" dirty="0"/>
          </a:p>
        </p:txBody>
      </p:sp>
      <p:sp>
        <p:nvSpPr>
          <p:cNvPr id="36867"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C4F7FB23-DE02-486D-B1B6-E67E14100A71}" type="slidenum">
              <a:rPr lang="en-US" sz="1400" smtClean="0"/>
              <a:pPr algn="r" eaLnBrk="1" hangingPunct="1">
                <a:defRPr/>
              </a:pPr>
              <a:t>6</a:t>
            </a:fld>
            <a:endParaRPr lang="en-US" sz="1400" dirty="0"/>
          </a:p>
        </p:txBody>
      </p:sp>
      <p:sp>
        <p:nvSpPr>
          <p:cNvPr id="36868" name="Rectangle 2"/>
          <p:cNvSpPr>
            <a:spLocks noChangeArrowheads="1"/>
          </p:cNvSpPr>
          <p:nvPr/>
        </p:nvSpPr>
        <p:spPr bwMode="auto">
          <a:xfrm>
            <a:off x="457200" y="228600"/>
            <a:ext cx="8382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800" b="1" u="sng" dirty="0"/>
              <a:t>Medical </a:t>
            </a:r>
            <a:r>
              <a:rPr lang="en-US" sz="4400" b="1" u="sng" dirty="0">
                <a:latin typeface="+mj-lt"/>
              </a:rPr>
              <a:t>Decision</a:t>
            </a:r>
            <a:r>
              <a:rPr lang="en-US" sz="4800" b="1" u="sng" dirty="0"/>
              <a:t> Making (MDM)</a:t>
            </a:r>
            <a:endParaRPr lang="en-US" sz="4800" b="1" u="sng" dirty="0">
              <a:solidFill>
                <a:schemeClr val="tx2"/>
              </a:solidFill>
              <a:latin typeface="+mj-lt"/>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429000" y="838201"/>
            <a:ext cx="5486399" cy="2806380"/>
          </a:xfrm>
        </p:spPr>
        <p:txBody>
          <a:bodyPr>
            <a:noAutofit/>
          </a:bodyPr>
          <a:lstStyle/>
          <a:p>
            <a:pPr algn="ctr"/>
            <a:r>
              <a:rPr lang="en-US" sz="3600" dirty="0"/>
              <a:t>Coding of Problem Visits – </a:t>
            </a:r>
            <a:br>
              <a:rPr lang="en-US" sz="3600" dirty="0"/>
            </a:br>
            <a:r>
              <a:rPr lang="en-US" sz="3600" dirty="0"/>
              <a:t>New or Established Patients</a:t>
            </a:r>
            <a:br>
              <a:rPr lang="en-US" sz="3600" dirty="0"/>
            </a:br>
            <a:r>
              <a:rPr lang="en-US" sz="3600" dirty="0"/>
              <a:t>(CLINIC)</a:t>
            </a:r>
          </a:p>
        </p:txBody>
      </p:sp>
      <p:sp>
        <p:nvSpPr>
          <p:cNvPr id="6" name="Subtitle 5"/>
          <p:cNvSpPr>
            <a:spLocks noGrp="1"/>
          </p:cNvSpPr>
          <p:nvPr>
            <p:ph type="subTitle" idx="1"/>
          </p:nvPr>
        </p:nvSpPr>
        <p:spPr/>
        <p:txBody>
          <a:bodyPr/>
          <a:lstStyle/>
          <a:p>
            <a:endParaRPr lang="en-US"/>
          </a:p>
        </p:txBody>
      </p:sp>
      <p:sp>
        <p:nvSpPr>
          <p:cNvPr id="7" name="Text Placeholder 6"/>
          <p:cNvSpPr>
            <a:spLocks noGrp="1"/>
          </p:cNvSpPr>
          <p:nvPr>
            <p:ph type="body" sz="quarter" idx="13"/>
          </p:nvPr>
        </p:nvSpPr>
        <p:spPr/>
        <p:txBody>
          <a:bodyPr/>
          <a:lstStyle/>
          <a:p>
            <a:endParaRPr lang="en-US"/>
          </a:p>
        </p:txBody>
      </p:sp>
      <p:sp>
        <p:nvSpPr>
          <p:cNvPr id="4" name="Slide Number Placeholder 3"/>
          <p:cNvSpPr>
            <a:spLocks noGrp="1"/>
          </p:cNvSpPr>
          <p:nvPr>
            <p:ph type="sldNum" sz="quarter" idx="4294967295"/>
          </p:nvPr>
        </p:nvSpPr>
        <p:spPr>
          <a:xfrm>
            <a:off x="8621713" y="6515100"/>
            <a:ext cx="522287" cy="252413"/>
          </a:xfrm>
        </p:spPr>
        <p:txBody>
          <a:bodyPr/>
          <a:lstStyle/>
          <a:p>
            <a:pPr>
              <a:defRPr/>
            </a:pPr>
            <a:fld id="{153EDBF0-DE3E-4AE4-8C61-24E7704AD057}" type="slidenum">
              <a:rPr lang="en-US" smtClean="0">
                <a:solidFill>
                  <a:srgbClr val="242852">
                    <a:shade val="90000"/>
                  </a:srgbClr>
                </a:solidFill>
              </a:rPr>
              <a:pPr>
                <a:defRPr/>
              </a:pPr>
              <a:t>7</a:t>
            </a:fld>
            <a:endParaRPr lang="en-US" dirty="0">
              <a:solidFill>
                <a:srgbClr val="242852">
                  <a:shade val="90000"/>
                </a:srgbClr>
              </a:solidFill>
            </a:endParaRPr>
          </a:p>
        </p:txBody>
      </p:sp>
    </p:spTree>
    <p:extLst>
      <p:ext uri="{BB962C8B-B14F-4D97-AF65-F5344CB8AC3E}">
        <p14:creationId xmlns:p14="http://schemas.microsoft.com/office/powerpoint/2010/main" val="2837068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t>Coding of Problem Visits – </a:t>
            </a:r>
            <a:br>
              <a:rPr lang="en-US" sz="4800" dirty="0"/>
            </a:br>
            <a:r>
              <a:rPr lang="en-US" sz="4800" dirty="0"/>
              <a:t>NEW Patients (Clinic)</a:t>
            </a:r>
          </a:p>
        </p:txBody>
      </p:sp>
      <p:sp>
        <p:nvSpPr>
          <p:cNvPr id="3" name="Content Placeholder 2"/>
          <p:cNvSpPr>
            <a:spLocks noGrp="1"/>
          </p:cNvSpPr>
          <p:nvPr>
            <p:ph idx="1"/>
          </p:nvPr>
        </p:nvSpPr>
        <p:spPr/>
        <p:txBody>
          <a:bodyPr>
            <a:normAutofit fontScale="92500" lnSpcReduction="20000"/>
          </a:bodyPr>
          <a:lstStyle/>
          <a:p>
            <a:r>
              <a:rPr lang="en-US" sz="2800" dirty="0"/>
              <a:t>99201 – BRIEF NEW PATIENT IS NO LONGER A VALID CODE, AS OF JANUARY 1, 2021.</a:t>
            </a:r>
          </a:p>
          <a:p>
            <a:pPr marL="0" indent="0">
              <a:buNone/>
            </a:pPr>
            <a:endParaRPr lang="en-US" sz="3200" dirty="0"/>
          </a:p>
          <a:p>
            <a:pPr marL="0" indent="0">
              <a:buNone/>
            </a:pPr>
            <a:r>
              <a:rPr lang="en-US" sz="3200" dirty="0"/>
              <a:t>The Four types of MDM are: </a:t>
            </a:r>
          </a:p>
          <a:p>
            <a:pPr marL="0" indent="0">
              <a:buNone/>
            </a:pPr>
            <a:r>
              <a:rPr lang="en-US" sz="3200" dirty="0"/>
              <a:t>straightforward, low, moderate, and high.  </a:t>
            </a:r>
          </a:p>
          <a:p>
            <a:pPr marL="0" indent="0">
              <a:buNone/>
            </a:pPr>
            <a:endParaRPr lang="en-US" sz="3200" dirty="0"/>
          </a:p>
          <a:p>
            <a:pPr marL="0" indent="0">
              <a:buNone/>
            </a:pPr>
            <a:r>
              <a:rPr lang="en-US" sz="3000" dirty="0"/>
              <a:t>The reason the AMA deleted the 99201 CPT CODE; is because it did not make sense to have 2 CPT CODES with the same Medical Decision Making Level.  Which means any </a:t>
            </a:r>
            <a:r>
              <a:rPr lang="en-US" sz="3000" b="1" dirty="0"/>
              <a:t>99201</a:t>
            </a:r>
            <a:r>
              <a:rPr lang="en-US" sz="3000" dirty="0"/>
              <a:t> you would have coded, is </a:t>
            </a:r>
            <a:r>
              <a:rPr lang="en-US" sz="3000" b="1" dirty="0"/>
              <a:t>now a 99202</a:t>
            </a:r>
            <a:r>
              <a:rPr lang="en-US" sz="3000" dirty="0"/>
              <a:t>.</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53EDBF0-DE3E-4AE4-8C61-24E7704AD057}" type="slidenum">
              <a:rPr lang="en-US" smtClean="0">
                <a:solidFill>
                  <a:srgbClr val="242852">
                    <a:shade val="90000"/>
                  </a:srgbClr>
                </a:solidFill>
              </a:rPr>
              <a:pPr>
                <a:defRPr/>
              </a:pPr>
              <a:t>8</a:t>
            </a:fld>
            <a:endParaRPr lang="en-US" dirty="0">
              <a:solidFill>
                <a:srgbClr val="242852">
                  <a:shade val="90000"/>
                </a:srgbClr>
              </a:solidFill>
            </a:endParaRPr>
          </a:p>
        </p:txBody>
      </p:sp>
    </p:spTree>
    <p:extLst>
      <p:ext uri="{BB962C8B-B14F-4D97-AF65-F5344CB8AC3E}">
        <p14:creationId xmlns:p14="http://schemas.microsoft.com/office/powerpoint/2010/main" val="2890383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noAutofit/>
          </a:bodyPr>
          <a:lstStyle/>
          <a:p>
            <a:pPr eaLnBrk="1" fontAlgn="auto" hangingPunct="1">
              <a:spcAft>
                <a:spcPts val="0"/>
              </a:spcAft>
              <a:defRPr/>
            </a:pPr>
            <a:r>
              <a:rPr lang="en-US" sz="4800" dirty="0"/>
              <a:t>Coding of Problem Visits – </a:t>
            </a:r>
            <a:r>
              <a:rPr lang="en-US" sz="4800" i="1" u="sng" dirty="0"/>
              <a:t>Established</a:t>
            </a:r>
            <a:r>
              <a:rPr lang="en-US" sz="4800" dirty="0"/>
              <a:t> Patients (Clinic)</a:t>
            </a:r>
          </a:p>
        </p:txBody>
      </p:sp>
      <p:sp>
        <p:nvSpPr>
          <p:cNvPr id="49155" name="Rectangle 3"/>
          <p:cNvSpPr>
            <a:spLocks noGrp="1" noChangeArrowheads="1"/>
          </p:cNvSpPr>
          <p:nvPr>
            <p:ph idx="1"/>
          </p:nvPr>
        </p:nvSpPr>
        <p:spPr/>
        <p:txBody>
          <a:bodyPr>
            <a:normAutofit/>
          </a:bodyPr>
          <a:lstStyle/>
          <a:p>
            <a:pPr eaLnBrk="1" hangingPunct="1">
              <a:lnSpc>
                <a:spcPct val="90000"/>
              </a:lnSpc>
              <a:buFontTx/>
              <a:buChar char="•"/>
            </a:pPr>
            <a:r>
              <a:rPr lang="en-US" dirty="0"/>
              <a:t> </a:t>
            </a:r>
            <a:r>
              <a:rPr lang="en-US" sz="2800" dirty="0"/>
              <a:t>99211 - Brief</a:t>
            </a:r>
          </a:p>
          <a:p>
            <a:pPr marL="342900" lvl="1" indent="0" eaLnBrk="1" hangingPunct="1">
              <a:lnSpc>
                <a:spcPct val="90000"/>
              </a:lnSpc>
              <a:buNone/>
            </a:pPr>
            <a:r>
              <a:rPr lang="en-US" sz="2800" dirty="0"/>
              <a:t>Four types of MDM are: straightforward, low, moderate, and high.  The concept of the level of MDM does not apply to code 99211.</a:t>
            </a:r>
          </a:p>
          <a:p>
            <a:pPr marL="342900" lvl="1" indent="0" eaLnBrk="1" hangingPunct="1">
              <a:lnSpc>
                <a:spcPct val="90000"/>
              </a:lnSpc>
              <a:buNone/>
            </a:pPr>
            <a:endParaRPr lang="en-US" sz="2800" dirty="0"/>
          </a:p>
          <a:p>
            <a:pPr eaLnBrk="1" hangingPunct="1">
              <a:lnSpc>
                <a:spcPct val="90000"/>
              </a:lnSpc>
              <a:buFontTx/>
              <a:buChar char="•"/>
            </a:pPr>
            <a:r>
              <a:rPr lang="en-US" sz="2800" dirty="0"/>
              <a:t>Examples:	</a:t>
            </a:r>
          </a:p>
          <a:p>
            <a:pPr lvl="1" eaLnBrk="1" hangingPunct="1">
              <a:lnSpc>
                <a:spcPct val="90000"/>
              </a:lnSpc>
              <a:buFontTx/>
              <a:buChar char="–"/>
            </a:pPr>
            <a:r>
              <a:rPr lang="en-US" sz="2800" dirty="0"/>
              <a:t>Negative TB skin test reading </a:t>
            </a:r>
          </a:p>
          <a:p>
            <a:pPr marL="393700" lvl="1" indent="0" eaLnBrk="1" hangingPunct="1">
              <a:lnSpc>
                <a:spcPct val="90000"/>
              </a:lnSpc>
              <a:buNone/>
            </a:pPr>
            <a:r>
              <a:rPr lang="en-US" sz="2800" dirty="0"/>
              <a:t>(NEVER write a SOAP note for a negative TB skin test reading.  That raises the level of visit and is never medically necessary.)</a:t>
            </a:r>
          </a:p>
          <a:p>
            <a:pPr lvl="3" eaLnBrk="1" hangingPunct="1">
              <a:lnSpc>
                <a:spcPct val="90000"/>
              </a:lnSpc>
            </a:pPr>
            <a:endParaRPr lang="en-US" sz="2400" dirty="0"/>
          </a:p>
          <a:p>
            <a:pPr lvl="1" eaLnBrk="1" hangingPunct="1">
              <a:lnSpc>
                <a:spcPct val="90000"/>
              </a:lnSpc>
            </a:pPr>
            <a:endParaRPr lang="en-US" dirty="0"/>
          </a:p>
        </p:txBody>
      </p:sp>
      <p:sp>
        <p:nvSpPr>
          <p:cNvPr id="49156"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11F5889D-08DA-407A-9C39-6A86D48FC008}" type="slidenum">
              <a:rPr lang="en-US" sz="1400" smtClean="0"/>
              <a:pPr algn="r" eaLnBrk="1" hangingPunct="1">
                <a:defRPr/>
              </a:pPr>
              <a:t>9</a:t>
            </a:fld>
            <a:endParaRPr lang="en-US" sz="1400" dirty="0"/>
          </a:p>
        </p:txBody>
      </p:sp>
    </p:spTree>
  </p:cSld>
  <p:clrMapOvr>
    <a:masterClrMapping/>
  </p:clrMapOvr>
  <p:transition spd="slow"/>
</p:sld>
</file>

<file path=ppt/theme/theme1.xml><?xml version="1.0" encoding="utf-8"?>
<a:theme xmlns:a="http://schemas.openxmlformats.org/drawingml/2006/main" name="DPH Overview Slides">
  <a:themeElements>
    <a:clrScheme name="DPH Template">
      <a:dk1>
        <a:sysClr val="windowText" lastClr="000000"/>
      </a:dk1>
      <a:lt1>
        <a:sysClr val="window" lastClr="FFFFFF"/>
      </a:lt1>
      <a:dk2>
        <a:srgbClr val="002649"/>
      </a:dk2>
      <a:lt2>
        <a:srgbClr val="D8D8D8"/>
      </a:lt2>
      <a:accent1>
        <a:srgbClr val="518D7B"/>
      </a:accent1>
      <a:accent2>
        <a:srgbClr val="9F2936"/>
      </a:accent2>
      <a:accent3>
        <a:srgbClr val="DDA405"/>
      </a:accent3>
      <a:accent4>
        <a:srgbClr val="604878"/>
      </a:accent4>
      <a:accent5>
        <a:srgbClr val="005EB6"/>
      </a:accent5>
      <a:accent6>
        <a:srgbClr val="085494"/>
      </a:accent6>
      <a:hlink>
        <a:srgbClr val="C1A875"/>
      </a:hlink>
      <a:folHlink>
        <a:srgbClr val="C1A87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PH Theme1">
  <a:themeElements>
    <a:clrScheme name="DPH Template">
      <a:dk1>
        <a:sysClr val="windowText" lastClr="000000"/>
      </a:dk1>
      <a:lt1>
        <a:sysClr val="window" lastClr="FFFFFF"/>
      </a:lt1>
      <a:dk2>
        <a:srgbClr val="002649"/>
      </a:dk2>
      <a:lt2>
        <a:srgbClr val="D8D8D8"/>
      </a:lt2>
      <a:accent1>
        <a:srgbClr val="518D7B"/>
      </a:accent1>
      <a:accent2>
        <a:srgbClr val="9F2936"/>
      </a:accent2>
      <a:accent3>
        <a:srgbClr val="DDA405"/>
      </a:accent3>
      <a:accent4>
        <a:srgbClr val="604878"/>
      </a:accent4>
      <a:accent5>
        <a:srgbClr val="005EB6"/>
      </a:accent5>
      <a:accent6>
        <a:srgbClr val="085494"/>
      </a:accent6>
      <a:hlink>
        <a:srgbClr val="C1A875"/>
      </a:hlink>
      <a:folHlink>
        <a:srgbClr val="C1A87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PH Theme1" id="{5BFD2CA2-8E28-4A9F-9175-E8DB39E7EA4C}" vid="{2580536F-3938-4C8E-B54A-0F8F95951E58}"/>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3555E3EEE3564DAC8EFB3A4DAA1F2D" ma:contentTypeVersion="3" ma:contentTypeDescription="Create a new document." ma:contentTypeScope="" ma:versionID="6aed6bb5ae88e4607b92d2aa196f596f">
  <xsd:schema xmlns:xsd="http://www.w3.org/2001/XMLSchema" xmlns:xs="http://www.w3.org/2001/XMLSchema" xmlns:p="http://schemas.microsoft.com/office/2006/metadata/properties" xmlns:ns1="http://schemas.microsoft.com/sharepoint/v3" xmlns:ns2="dd5a8dec-a2b4-4e76-a633-3e5d42e6a7b3" xmlns:ns3="9d98fa39-7fbd-4685-a488-797cac822720" targetNamespace="http://schemas.microsoft.com/office/2006/metadata/properties" ma:root="true" ma:fieldsID="e6412aa33494367fb13384262a7191f7" ns1:_="" ns2:_="" ns3:_="">
    <xsd:import namespace="http://schemas.microsoft.com/sharepoint/v3"/>
    <xsd:import namespace="dd5a8dec-a2b4-4e76-a633-3e5d42e6a7b3"/>
    <xsd:import namespace="9d98fa39-7fbd-4685-a488-797cac822720"/>
    <xsd:element name="properties">
      <xsd:complexType>
        <xsd:sequence>
          <xsd:element name="documentManagement">
            <xsd:complexType>
              <xsd:all>
                <xsd:element ref="ns1:PublishingStartDate" minOccurs="0"/>
                <xsd:element ref="ns1:PublishingExpirationDate" minOccurs="0"/>
                <xsd:element ref="ns2:LhoDocTyp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d5a8dec-a2b4-4e76-a633-3e5d42e6a7b3" elementFormDefault="qualified">
    <xsd:import namespace="http://schemas.microsoft.com/office/2006/documentManagement/types"/>
    <xsd:import namespace="http://schemas.microsoft.com/office/infopath/2007/PartnerControls"/>
    <xsd:element name="LhoDocType" ma:index="10" nillable="true" ma:displayName="LhoDocType" ma:internalName="LhoDocTyp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98fa39-7fbd-4685-a488-797cac82272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hoDocType xmlns="dd5a8dec-a2b4-4e76-a633-3e5d42e6a7b3" xsi:nil="true"/>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50AB741-D408-4465-8E9D-455B1D04E3EF}"/>
</file>

<file path=customXml/itemProps2.xml><?xml version="1.0" encoding="utf-8"?>
<ds:datastoreItem xmlns:ds="http://schemas.openxmlformats.org/officeDocument/2006/customXml" ds:itemID="{6B26E165-89CF-4AFE-ACA6-DDB4BAED8592}"/>
</file>

<file path=customXml/itemProps3.xml><?xml version="1.0" encoding="utf-8"?>
<ds:datastoreItem xmlns:ds="http://schemas.openxmlformats.org/officeDocument/2006/customXml" ds:itemID="{08493CA7-64BB-4F3F-BA2B-9FE5261590BF}"/>
</file>

<file path=docProps/app.xml><?xml version="1.0" encoding="utf-8"?>
<Properties xmlns="http://schemas.openxmlformats.org/officeDocument/2006/extended-properties" xmlns:vt="http://schemas.openxmlformats.org/officeDocument/2006/docPropsVTypes">
  <Template/>
  <TotalTime>14314</TotalTime>
  <Words>1021</Words>
  <Application>Microsoft Office PowerPoint</Application>
  <PresentationFormat>On-screen Show (4:3)</PresentationFormat>
  <Paragraphs>123</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Bookman Old Style</vt:lpstr>
      <vt:lpstr>Calibri</vt:lpstr>
      <vt:lpstr>Calibri Light</vt:lpstr>
      <vt:lpstr>Wingdings 2</vt:lpstr>
      <vt:lpstr>DPH Overview Slides</vt:lpstr>
      <vt:lpstr>DPH Theme1</vt:lpstr>
      <vt:lpstr>CHANGES to CODING  SLIDE UPDATES 2021  </vt:lpstr>
      <vt:lpstr>CHANGES to CODING of Problem Visits</vt:lpstr>
      <vt:lpstr>Guidelines for Problem Visits-History and/or Exam:</vt:lpstr>
      <vt:lpstr>HOW TO SELECT a LEVEL of VISIT  AS of 1/1/2021 per CHANGES:</vt:lpstr>
      <vt:lpstr>Medical Decision Making (MDM)</vt:lpstr>
      <vt:lpstr>PowerPoint Presentation</vt:lpstr>
      <vt:lpstr>Coding of Problem Visits –  New or Established Patients (CLINIC)</vt:lpstr>
      <vt:lpstr>Coding of Problem Visits –  NEW Patients (Clinic)</vt:lpstr>
      <vt:lpstr>Coding of Problem Visits – Established Patients (Clinic)</vt:lpstr>
      <vt:lpstr>Coding of Problem Visits – New/Established Patients (Clinic)</vt:lpstr>
      <vt:lpstr>Coding of Problem Visits – New/Established Patients (Clinic)</vt:lpstr>
      <vt:lpstr>Coding of Problem Visits – New/Established Patients (Clinic)</vt:lpstr>
      <vt:lpstr>Coding of Problem Visits – New/Established Patients (Clinic)</vt:lpstr>
      <vt:lpstr>  No Changes to the Preventive CPT Codes for 2021 (CLINIC)</vt:lpstr>
      <vt:lpstr>Coding of Preventive Visits  NO CHANGES FOR 2021:</vt:lpstr>
      <vt:lpstr>Guiding Principles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Windows User</dc:creator>
  <cp:lastModifiedBy>Robinson, Cynthia H (CHFS DPH)</cp:lastModifiedBy>
  <cp:revision>275</cp:revision>
  <cp:lastPrinted>2017-04-21T16:19:21Z</cp:lastPrinted>
  <dcterms:created xsi:type="dcterms:W3CDTF">2013-06-24T18:33:12Z</dcterms:created>
  <dcterms:modified xsi:type="dcterms:W3CDTF">2023-01-05T14:01:10Z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0x010100A73555E3EEE3564DAC8EFB3A4DAA1F2D</vt:lpwstr>
  </property>
</Properties>
</file>