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393" r:id="rId6"/>
    <p:sldId id="395" r:id="rId7"/>
    <p:sldId id="258" r:id="rId8"/>
    <p:sldId id="261" r:id="rId9"/>
    <p:sldId id="266" r:id="rId10"/>
    <p:sldId id="267" r:id="rId11"/>
    <p:sldId id="264" r:id="rId12"/>
    <p:sldId id="265" r:id="rId13"/>
    <p:sldId id="346" r:id="rId14"/>
    <p:sldId id="350" r:id="rId15"/>
    <p:sldId id="268" r:id="rId16"/>
    <p:sldId id="263" r:id="rId17"/>
    <p:sldId id="262" r:id="rId18"/>
    <p:sldId id="351" r:id="rId19"/>
    <p:sldId id="353" r:id="rId20"/>
    <p:sldId id="290" r:id="rId21"/>
    <p:sldId id="294" r:id="rId22"/>
    <p:sldId id="287" r:id="rId23"/>
    <p:sldId id="291" r:id="rId24"/>
    <p:sldId id="276" r:id="rId25"/>
    <p:sldId id="278" r:id="rId26"/>
    <p:sldId id="279" r:id="rId27"/>
    <p:sldId id="345" r:id="rId28"/>
    <p:sldId id="283" r:id="rId29"/>
    <p:sldId id="280" r:id="rId30"/>
    <p:sldId id="281" r:id="rId31"/>
    <p:sldId id="347" r:id="rId32"/>
    <p:sldId id="289" r:id="rId33"/>
    <p:sldId id="288" r:id="rId34"/>
    <p:sldId id="292" r:id="rId35"/>
    <p:sldId id="282" r:id="rId36"/>
    <p:sldId id="354" r:id="rId37"/>
    <p:sldId id="297" r:id="rId38"/>
    <p:sldId id="358" r:id="rId39"/>
    <p:sldId id="381" r:id="rId40"/>
    <p:sldId id="298" r:id="rId41"/>
    <p:sldId id="359" r:id="rId42"/>
    <p:sldId id="299" r:id="rId43"/>
    <p:sldId id="300" r:id="rId44"/>
    <p:sldId id="301" r:id="rId45"/>
    <p:sldId id="394" r:id="rId46"/>
    <p:sldId id="361" r:id="rId47"/>
    <p:sldId id="382" r:id="rId48"/>
    <p:sldId id="302" r:id="rId49"/>
    <p:sldId id="362" r:id="rId50"/>
    <p:sldId id="313" r:id="rId51"/>
    <p:sldId id="307" r:id="rId52"/>
    <p:sldId id="379" r:id="rId53"/>
    <p:sldId id="380" r:id="rId54"/>
    <p:sldId id="319" r:id="rId55"/>
    <p:sldId id="360" r:id="rId56"/>
    <p:sldId id="320" r:id="rId57"/>
    <p:sldId id="322" r:id="rId58"/>
    <p:sldId id="323" r:id="rId59"/>
    <p:sldId id="383" r:id="rId60"/>
    <p:sldId id="309" r:id="rId61"/>
    <p:sldId id="312" r:id="rId62"/>
    <p:sldId id="330" r:id="rId63"/>
    <p:sldId id="325" r:id="rId64"/>
    <p:sldId id="384" r:id="rId65"/>
    <p:sldId id="378" r:id="rId66"/>
    <p:sldId id="385" r:id="rId67"/>
    <p:sldId id="326" r:id="rId68"/>
    <p:sldId id="328" r:id="rId69"/>
    <p:sldId id="329" r:id="rId70"/>
    <p:sldId id="386" r:id="rId71"/>
    <p:sldId id="387" r:id="rId72"/>
    <p:sldId id="333" r:id="rId73"/>
    <p:sldId id="388" r:id="rId74"/>
    <p:sldId id="337" r:id="rId75"/>
    <p:sldId id="338" r:id="rId76"/>
    <p:sldId id="389" r:id="rId77"/>
    <p:sldId id="341" r:id="rId78"/>
    <p:sldId id="390" r:id="rId79"/>
    <p:sldId id="391" r:id="rId80"/>
    <p:sldId id="364" r:id="rId81"/>
    <p:sldId id="305" r:id="rId82"/>
    <p:sldId id="366" r:id="rId83"/>
    <p:sldId id="369" r:id="rId84"/>
    <p:sldId id="372" r:id="rId85"/>
    <p:sldId id="374" r:id="rId86"/>
    <p:sldId id="343" r:id="rId87"/>
    <p:sldId id="344" r:id="rId88"/>
    <p:sldId id="392" r:id="rId89"/>
    <p:sldId id="376" r:id="rId90"/>
    <p:sldId id="396" r:id="rId91"/>
    <p:sldId id="398" r:id="rId92"/>
    <p:sldId id="399" r:id="rId93"/>
    <p:sldId id="400" r:id="rId94"/>
    <p:sldId id="401" r:id="rId95"/>
    <p:sldId id="402" r:id="rId96"/>
    <p:sldId id="403" r:id="rId97"/>
    <p:sldId id="404" r:id="rId98"/>
    <p:sldId id="405" r:id="rId99"/>
    <p:sldId id="406" r:id="rId100"/>
    <p:sldId id="407" r:id="rId101"/>
    <p:sldId id="408" r:id="rId102"/>
    <p:sldId id="410" r:id="rId103"/>
    <p:sldId id="411" r:id="rId104"/>
    <p:sldId id="412" r:id="rId105"/>
    <p:sldId id="413" r:id="rId106"/>
    <p:sldId id="414" r:id="rId107"/>
    <p:sldId id="418" r:id="rId108"/>
    <p:sldId id="419" r:id="rId109"/>
    <p:sldId id="420" r:id="rId110"/>
    <p:sldId id="421" r:id="rId111"/>
    <p:sldId id="422" r:id="rId112"/>
    <p:sldId id="423" r:id="rId113"/>
    <p:sldId id="424" r:id="rId114"/>
    <p:sldId id="425" r:id="rId115"/>
    <p:sldId id="416" r:id="rId116"/>
    <p:sldId id="417" r:id="rId117"/>
    <p:sldId id="415" r:id="rId118"/>
    <p:sldId id="426" r:id="rId119"/>
    <p:sldId id="428" r:id="rId120"/>
    <p:sldId id="397" r:id="rId121"/>
    <p:sldId id="429" r:id="rId122"/>
    <p:sldId id="430" r:id="rId123"/>
    <p:sldId id="431" r:id="rId124"/>
    <p:sldId id="432" r:id="rId125"/>
    <p:sldId id="433" r:id="rId126"/>
    <p:sldId id="434" r:id="rId127"/>
    <p:sldId id="435" r:id="rId128"/>
    <p:sldId id="436" r:id="rId129"/>
    <p:sldId id="437" r:id="rId130"/>
    <p:sldId id="438" r:id="rId131"/>
    <p:sldId id="439" r:id="rId1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7E9A"/>
    <a:srgbClr val="001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openxmlformats.org/officeDocument/2006/relationships/slide" Target="slides/slide124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viewProps" Target="viewProps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theme" Target="theme/theme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tableStyles" Target="tableStyle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Kring" userId="f27437c2-5141-43d9-b695-bafafa195d77" providerId="ADAL" clId="{4E016E91-83D5-4CD5-BE7F-52493041456B}"/>
    <pc:docChg chg="modSld">
      <pc:chgData name="Kevin Kring" userId="f27437c2-5141-43d9-b695-bafafa195d77" providerId="ADAL" clId="{4E016E91-83D5-4CD5-BE7F-52493041456B}" dt="2022-12-09T15:41:11.632" v="0" actId="6549"/>
      <pc:docMkLst>
        <pc:docMk/>
      </pc:docMkLst>
      <pc:sldChg chg="modSp mod">
        <pc:chgData name="Kevin Kring" userId="f27437c2-5141-43d9-b695-bafafa195d77" providerId="ADAL" clId="{4E016E91-83D5-4CD5-BE7F-52493041456B}" dt="2022-12-09T15:41:11.632" v="0" actId="6549"/>
        <pc:sldMkLst>
          <pc:docMk/>
          <pc:sldMk cId="2985532481" sldId="361"/>
        </pc:sldMkLst>
        <pc:spChg chg="mod">
          <ac:chgData name="Kevin Kring" userId="f27437c2-5141-43d9-b695-bafafa195d77" providerId="ADAL" clId="{4E016E91-83D5-4CD5-BE7F-52493041456B}" dt="2022-12-09T15:41:11.632" v="0" actId="6549"/>
          <ac:spMkLst>
            <pc:docMk/>
            <pc:sldMk cId="2985532481" sldId="361"/>
            <ac:spMk id="1226755" creationId="{00000000-0000-0000-0000-000000000000}"/>
          </ac:spMkLst>
        </pc:spChg>
      </pc:sldChg>
    </pc:docChg>
  </pc:docChgLst>
  <pc:docChgLst>
    <pc:chgData name="Kevin Kring" userId="f27437c2-5141-43d9-b695-bafafa195d77" providerId="ADAL" clId="{7D7BB11B-AD81-4E42-8D7B-11DDC778C388}"/>
    <pc:docChg chg="undo redo custSel addSld delSld modSld sldOrd">
      <pc:chgData name="Kevin Kring" userId="f27437c2-5141-43d9-b695-bafafa195d77" providerId="ADAL" clId="{7D7BB11B-AD81-4E42-8D7B-11DDC778C388}" dt="2022-07-20T14:11:34.572" v="15926" actId="403"/>
      <pc:docMkLst>
        <pc:docMk/>
      </pc:docMkLst>
      <pc:sldChg chg="modSp mod">
        <pc:chgData name="Kevin Kring" userId="f27437c2-5141-43d9-b695-bafafa195d77" providerId="ADAL" clId="{7D7BB11B-AD81-4E42-8D7B-11DDC778C388}" dt="2022-07-13T15:37:09.423" v="4382" actId="20577"/>
        <pc:sldMkLst>
          <pc:docMk/>
          <pc:sldMk cId="3121405858" sldId="256"/>
        </pc:sldMkLst>
        <pc:spChg chg="mod">
          <ac:chgData name="Kevin Kring" userId="f27437c2-5141-43d9-b695-bafafa195d77" providerId="ADAL" clId="{7D7BB11B-AD81-4E42-8D7B-11DDC778C388}" dt="2022-07-13T15:15:35.954" v="4326" actId="20577"/>
          <ac:spMkLst>
            <pc:docMk/>
            <pc:sldMk cId="3121405858" sldId="256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3T15:37:09.423" v="4382" actId="20577"/>
          <ac:spMkLst>
            <pc:docMk/>
            <pc:sldMk cId="3121405858" sldId="256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4:07:22.497" v="15698" actId="20577"/>
        <pc:sldMkLst>
          <pc:docMk/>
          <pc:sldMk cId="1627727243" sldId="258"/>
        </pc:sldMkLst>
        <pc:spChg chg="mod">
          <ac:chgData name="Kevin Kring" userId="f27437c2-5141-43d9-b695-bafafa195d77" providerId="ADAL" clId="{7D7BB11B-AD81-4E42-8D7B-11DDC778C388}" dt="2022-07-20T14:07:22.497" v="15698" actId="20577"/>
          <ac:spMkLst>
            <pc:docMk/>
            <pc:sldMk cId="1627727243" sldId="258"/>
            <ac:spMk id="4" creationId="{C2435A1C-998D-872C-4243-FE8D61EFBBBC}"/>
          </ac:spMkLst>
        </pc:spChg>
        <pc:spChg chg="mod">
          <ac:chgData name="Kevin Kring" userId="f27437c2-5141-43d9-b695-bafafa195d77" providerId="ADAL" clId="{7D7BB11B-AD81-4E42-8D7B-11DDC778C388}" dt="2022-07-13T15:15:42.399" v="4328" actId="6549"/>
          <ac:spMkLst>
            <pc:docMk/>
            <pc:sldMk cId="1627727243" sldId="258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7D7BB11B-AD81-4E42-8D7B-11DDC778C388}" dt="2022-07-11T16:42:26.032" v="6" actId="113"/>
        <pc:sldMkLst>
          <pc:docMk/>
          <pc:sldMk cId="379328416" sldId="261"/>
        </pc:sldMkLst>
        <pc:spChg chg="mod">
          <ac:chgData name="Kevin Kring" userId="f27437c2-5141-43d9-b695-bafafa195d77" providerId="ADAL" clId="{7D7BB11B-AD81-4E42-8D7B-11DDC778C388}" dt="2022-07-11T16:42:26.032" v="6" actId="113"/>
          <ac:spMkLst>
            <pc:docMk/>
            <pc:sldMk cId="379328416" sldId="261"/>
            <ac:spMk id="128717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5:20.138" v="152" actId="113"/>
        <pc:sldMkLst>
          <pc:docMk/>
          <pc:sldMk cId="1061615546" sldId="262"/>
        </pc:sldMkLst>
        <pc:spChg chg="mod">
          <ac:chgData name="Kevin Kring" userId="f27437c2-5141-43d9-b695-bafafa195d77" providerId="ADAL" clId="{7D7BB11B-AD81-4E42-8D7B-11DDC778C388}" dt="2022-07-11T16:45:20.138" v="152" actId="113"/>
          <ac:spMkLst>
            <pc:docMk/>
            <pc:sldMk cId="1061615546" sldId="262"/>
            <ac:spMk id="1309699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5:08.582" v="151" actId="113"/>
        <pc:sldMkLst>
          <pc:docMk/>
          <pc:sldMk cId="3485153087" sldId="263"/>
        </pc:sldMkLst>
        <pc:spChg chg="mod">
          <ac:chgData name="Kevin Kring" userId="f27437c2-5141-43d9-b695-bafafa195d77" providerId="ADAL" clId="{7D7BB11B-AD81-4E42-8D7B-11DDC778C388}" dt="2022-07-11T16:45:08.582" v="151" actId="113"/>
          <ac:spMkLst>
            <pc:docMk/>
            <pc:sldMk cId="3485153087" sldId="263"/>
            <ac:spMk id="129024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3:31.962" v="80" actId="113"/>
        <pc:sldMkLst>
          <pc:docMk/>
          <pc:sldMk cId="439384927" sldId="264"/>
        </pc:sldMkLst>
        <pc:spChg chg="mod">
          <ac:chgData name="Kevin Kring" userId="f27437c2-5141-43d9-b695-bafafa195d77" providerId="ADAL" clId="{7D7BB11B-AD81-4E42-8D7B-11DDC778C388}" dt="2022-07-11T16:43:31.962" v="80" actId="113"/>
          <ac:spMkLst>
            <pc:docMk/>
            <pc:sldMk cId="439384927" sldId="264"/>
            <ac:spMk id="1308675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4:05.791" v="147" actId="113"/>
        <pc:sldMkLst>
          <pc:docMk/>
          <pc:sldMk cId="3697008715" sldId="265"/>
        </pc:sldMkLst>
        <pc:spChg chg="mod">
          <ac:chgData name="Kevin Kring" userId="f27437c2-5141-43d9-b695-bafafa195d77" providerId="ADAL" clId="{7D7BB11B-AD81-4E42-8D7B-11DDC778C388}" dt="2022-07-11T16:44:05.791" v="147" actId="113"/>
          <ac:spMkLst>
            <pc:docMk/>
            <pc:sldMk cId="3697008715" sldId="265"/>
            <ac:spMk id="1311747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2:31.147" v="7" actId="113"/>
        <pc:sldMkLst>
          <pc:docMk/>
          <pc:sldMk cId="980814293" sldId="266"/>
        </pc:sldMkLst>
        <pc:spChg chg="mod">
          <ac:chgData name="Kevin Kring" userId="f27437c2-5141-43d9-b695-bafafa195d77" providerId="ADAL" clId="{7D7BB11B-AD81-4E42-8D7B-11DDC778C388}" dt="2022-07-11T16:42:31.147" v="7" actId="113"/>
          <ac:spMkLst>
            <pc:docMk/>
            <pc:sldMk cId="980814293" sldId="266"/>
            <ac:spMk id="1288195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2:35.793" v="8" actId="113"/>
        <pc:sldMkLst>
          <pc:docMk/>
          <pc:sldMk cId="2071444831" sldId="267"/>
        </pc:sldMkLst>
        <pc:spChg chg="mod">
          <ac:chgData name="Kevin Kring" userId="f27437c2-5141-43d9-b695-bafafa195d77" providerId="ADAL" clId="{7D7BB11B-AD81-4E42-8D7B-11DDC778C388}" dt="2022-07-11T16:42:35.793" v="8" actId="113"/>
          <ac:spMkLst>
            <pc:docMk/>
            <pc:sldMk cId="2071444831" sldId="267"/>
            <ac:spMk id="1289219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4:56.728" v="150" actId="113"/>
        <pc:sldMkLst>
          <pc:docMk/>
          <pc:sldMk cId="3878507847" sldId="268"/>
        </pc:sldMkLst>
        <pc:spChg chg="mod">
          <ac:chgData name="Kevin Kring" userId="f27437c2-5141-43d9-b695-bafafa195d77" providerId="ADAL" clId="{7D7BB11B-AD81-4E42-8D7B-11DDC778C388}" dt="2022-07-11T16:44:56.728" v="150" actId="113"/>
          <ac:spMkLst>
            <pc:docMk/>
            <pc:sldMk cId="3878507847" sldId="268"/>
            <ac:spMk id="131072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6:23.494" v="158" actId="6549"/>
        <pc:sldMkLst>
          <pc:docMk/>
          <pc:sldMk cId="773565382" sldId="276"/>
        </pc:sldMkLst>
        <pc:spChg chg="mod">
          <ac:chgData name="Kevin Kring" userId="f27437c2-5141-43d9-b695-bafafa195d77" providerId="ADAL" clId="{7D7BB11B-AD81-4E42-8D7B-11DDC778C388}" dt="2022-07-11T16:46:23.494" v="158" actId="6549"/>
          <ac:spMkLst>
            <pc:docMk/>
            <pc:sldMk cId="773565382" sldId="276"/>
            <ac:spMk id="1316867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6:42.562" v="159" actId="113"/>
        <pc:sldMkLst>
          <pc:docMk/>
          <pc:sldMk cId="3319109778" sldId="278"/>
        </pc:sldMkLst>
        <pc:spChg chg="mod">
          <ac:chgData name="Kevin Kring" userId="f27437c2-5141-43d9-b695-bafafa195d77" providerId="ADAL" clId="{7D7BB11B-AD81-4E42-8D7B-11DDC778C388}" dt="2022-07-11T16:46:42.562" v="159" actId="113"/>
          <ac:spMkLst>
            <pc:docMk/>
            <pc:sldMk cId="3319109778" sldId="278"/>
            <ac:spMk id="131789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6:55.698" v="161" actId="113"/>
        <pc:sldMkLst>
          <pc:docMk/>
          <pc:sldMk cId="172049298" sldId="279"/>
        </pc:sldMkLst>
        <pc:spChg chg="mod">
          <ac:chgData name="Kevin Kring" userId="f27437c2-5141-43d9-b695-bafafa195d77" providerId="ADAL" clId="{7D7BB11B-AD81-4E42-8D7B-11DDC778C388}" dt="2022-07-11T16:46:55.698" v="161" actId="113"/>
          <ac:spMkLst>
            <pc:docMk/>
            <pc:sldMk cId="172049298" sldId="279"/>
            <ac:spMk id="1318915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7:11.828" v="162" actId="113"/>
        <pc:sldMkLst>
          <pc:docMk/>
          <pc:sldMk cId="3393448078" sldId="280"/>
        </pc:sldMkLst>
        <pc:spChg chg="mod">
          <ac:chgData name="Kevin Kring" userId="f27437c2-5141-43d9-b695-bafafa195d77" providerId="ADAL" clId="{7D7BB11B-AD81-4E42-8D7B-11DDC778C388}" dt="2022-07-11T16:47:11.828" v="162" actId="113"/>
          <ac:spMkLst>
            <pc:docMk/>
            <pc:sldMk cId="3393448078" sldId="280"/>
            <ac:spMk id="1319939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8:00.837" v="195" actId="14100"/>
        <pc:sldMkLst>
          <pc:docMk/>
          <pc:sldMk cId="1563151083" sldId="281"/>
        </pc:sldMkLst>
        <pc:spChg chg="mod">
          <ac:chgData name="Kevin Kring" userId="f27437c2-5141-43d9-b695-bafafa195d77" providerId="ADAL" clId="{7D7BB11B-AD81-4E42-8D7B-11DDC778C388}" dt="2022-07-11T16:48:00.837" v="195" actId="14100"/>
          <ac:spMkLst>
            <pc:docMk/>
            <pc:sldMk cId="1563151083" sldId="281"/>
            <ac:spMk id="132096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47:23.828" v="164" actId="113"/>
          <ac:spMkLst>
            <pc:docMk/>
            <pc:sldMk cId="1563151083" sldId="281"/>
            <ac:spMk id="132096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8:36.537" v="200" actId="113"/>
        <pc:sldMkLst>
          <pc:docMk/>
          <pc:sldMk cId="1811885079" sldId="282"/>
        </pc:sldMkLst>
        <pc:spChg chg="mod">
          <ac:chgData name="Kevin Kring" userId="f27437c2-5141-43d9-b695-bafafa195d77" providerId="ADAL" clId="{7D7BB11B-AD81-4E42-8D7B-11DDC778C388}" dt="2022-07-11T16:47:48.432" v="178" actId="14100"/>
          <ac:spMkLst>
            <pc:docMk/>
            <pc:sldMk cId="1811885079" sldId="282"/>
            <ac:spMk id="1321986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48:36.537" v="200" actId="113"/>
          <ac:spMkLst>
            <pc:docMk/>
            <pc:sldMk cId="1811885079" sldId="282"/>
            <ac:spMk id="1321987" creationId="{00000000-0000-0000-0000-000000000000}"/>
          </ac:spMkLst>
        </pc:spChg>
      </pc:sldChg>
      <pc:sldChg chg="modSp mod ord">
        <pc:chgData name="Kevin Kring" userId="f27437c2-5141-43d9-b695-bafafa195d77" providerId="ADAL" clId="{7D7BB11B-AD81-4E42-8D7B-11DDC778C388}" dt="2022-07-11T16:48:23.016" v="199" actId="6549"/>
        <pc:sldMkLst>
          <pc:docMk/>
          <pc:sldMk cId="707147272" sldId="283"/>
        </pc:sldMkLst>
        <pc:spChg chg="mod">
          <ac:chgData name="Kevin Kring" userId="f27437c2-5141-43d9-b695-bafafa195d77" providerId="ADAL" clId="{7D7BB11B-AD81-4E42-8D7B-11DDC778C388}" dt="2022-07-11T16:42:16.312" v="5" actId="2711"/>
          <ac:spMkLst>
            <pc:docMk/>
            <pc:sldMk cId="707147272" sldId="283"/>
            <ac:spMk id="132301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48:23.016" v="199" actId="6549"/>
          <ac:spMkLst>
            <pc:docMk/>
            <pc:sldMk cId="707147272" sldId="283"/>
            <ac:spMk id="1323011" creationId="{00000000-0000-0000-0000-000000000000}"/>
          </ac:spMkLst>
        </pc:spChg>
      </pc:sldChg>
      <pc:sldChg chg="modSp del mod ord">
        <pc:chgData name="Kevin Kring" userId="f27437c2-5141-43d9-b695-bafafa195d77" providerId="ADAL" clId="{7D7BB11B-AD81-4E42-8D7B-11DDC778C388}" dt="2022-07-12T13:16:09.387" v="3792" actId="2696"/>
        <pc:sldMkLst>
          <pc:docMk/>
          <pc:sldMk cId="1102969533" sldId="284"/>
        </pc:sldMkLst>
        <pc:spChg chg="mod">
          <ac:chgData name="Kevin Kring" userId="f27437c2-5141-43d9-b695-bafafa195d77" providerId="ADAL" clId="{7D7BB11B-AD81-4E42-8D7B-11DDC778C388}" dt="2022-07-11T16:49:01.692" v="207" actId="2711"/>
          <ac:spMkLst>
            <pc:docMk/>
            <pc:sldMk cId="1102969533" sldId="284"/>
            <ac:spMk id="1325058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49:10.588" v="209" actId="20577"/>
          <ac:spMkLst>
            <pc:docMk/>
            <pc:sldMk cId="1102969533" sldId="284"/>
            <ac:spMk id="1325059" creationId="{00000000-0000-0000-0000-000000000000}"/>
          </ac:spMkLst>
        </pc:spChg>
      </pc:sldChg>
      <pc:sldChg chg="modSp del mod ord">
        <pc:chgData name="Kevin Kring" userId="f27437c2-5141-43d9-b695-bafafa195d77" providerId="ADAL" clId="{7D7BB11B-AD81-4E42-8D7B-11DDC778C388}" dt="2022-07-12T13:16:20.169" v="3793" actId="2696"/>
        <pc:sldMkLst>
          <pc:docMk/>
          <pc:sldMk cId="2346171150" sldId="285"/>
        </pc:sldMkLst>
        <pc:spChg chg="mod">
          <ac:chgData name="Kevin Kring" userId="f27437c2-5141-43d9-b695-bafafa195d77" providerId="ADAL" clId="{7D7BB11B-AD81-4E42-8D7B-11DDC778C388}" dt="2022-07-11T16:49:51.073" v="218" actId="2711"/>
          <ac:spMkLst>
            <pc:docMk/>
            <pc:sldMk cId="2346171150" sldId="285"/>
            <ac:spMk id="132608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50:05.060" v="222" actId="113"/>
          <ac:spMkLst>
            <pc:docMk/>
            <pc:sldMk cId="2346171150" sldId="285"/>
            <ac:spMk id="1326083" creationId="{00000000-0000-0000-0000-000000000000}"/>
          </ac:spMkLst>
        </pc:spChg>
      </pc:sldChg>
      <pc:sldChg chg="modSp mod ord">
        <pc:chgData name="Kevin Kring" userId="f27437c2-5141-43d9-b695-bafafa195d77" providerId="ADAL" clId="{7D7BB11B-AD81-4E42-8D7B-11DDC778C388}" dt="2022-07-11T16:53:07.349" v="392" actId="113"/>
        <pc:sldMkLst>
          <pc:docMk/>
          <pc:sldMk cId="2273727967" sldId="287"/>
        </pc:sldMkLst>
        <pc:spChg chg="mod">
          <ac:chgData name="Kevin Kring" userId="f27437c2-5141-43d9-b695-bafafa195d77" providerId="ADAL" clId="{7D7BB11B-AD81-4E42-8D7B-11DDC778C388}" dt="2022-07-11T16:50:35.425" v="225" actId="2711"/>
          <ac:spMkLst>
            <pc:docMk/>
            <pc:sldMk cId="2273727967" sldId="287"/>
            <ac:spMk id="1327106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53:07.349" v="392" actId="113"/>
          <ac:spMkLst>
            <pc:docMk/>
            <pc:sldMk cId="2273727967" sldId="287"/>
            <ac:spMk id="1327107" creationId="{00000000-0000-0000-0000-000000000000}"/>
          </ac:spMkLst>
        </pc:spChg>
      </pc:sldChg>
      <pc:sldChg chg="modSp mod ord">
        <pc:chgData name="Kevin Kring" userId="f27437c2-5141-43d9-b695-bafafa195d77" providerId="ADAL" clId="{7D7BB11B-AD81-4E42-8D7B-11DDC778C388}" dt="2022-07-11T16:52:59.364" v="391" actId="113"/>
        <pc:sldMkLst>
          <pc:docMk/>
          <pc:sldMk cId="3572924133" sldId="288"/>
        </pc:sldMkLst>
        <pc:spChg chg="mod">
          <ac:chgData name="Kevin Kring" userId="f27437c2-5141-43d9-b695-bafafa195d77" providerId="ADAL" clId="{7D7BB11B-AD81-4E42-8D7B-11DDC778C388}" dt="2022-07-11T16:52:06.046" v="385" actId="2711"/>
          <ac:spMkLst>
            <pc:docMk/>
            <pc:sldMk cId="3572924133" sldId="288"/>
            <ac:spMk id="132813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52:59.364" v="391" actId="113"/>
          <ac:spMkLst>
            <pc:docMk/>
            <pc:sldMk cId="3572924133" sldId="288"/>
            <ac:spMk id="1328131" creationId="{00000000-0000-0000-0000-000000000000}"/>
          </ac:spMkLst>
        </pc:spChg>
      </pc:sldChg>
      <pc:sldChg chg="modSp mod ord">
        <pc:chgData name="Kevin Kring" userId="f27437c2-5141-43d9-b695-bafafa195d77" providerId="ADAL" clId="{7D7BB11B-AD81-4E42-8D7B-11DDC778C388}" dt="2022-07-11T16:54:09.270" v="400" actId="113"/>
        <pc:sldMkLst>
          <pc:docMk/>
          <pc:sldMk cId="1261808792" sldId="289"/>
        </pc:sldMkLst>
        <pc:spChg chg="mod">
          <ac:chgData name="Kevin Kring" userId="f27437c2-5141-43d9-b695-bafafa195d77" providerId="ADAL" clId="{7D7BB11B-AD81-4E42-8D7B-11DDC778C388}" dt="2022-07-11T16:53:39.733" v="395" actId="2711"/>
          <ac:spMkLst>
            <pc:docMk/>
            <pc:sldMk cId="1261808792" sldId="289"/>
            <ac:spMk id="1329154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54:09.270" v="400" actId="113"/>
          <ac:spMkLst>
            <pc:docMk/>
            <pc:sldMk cId="1261808792" sldId="289"/>
            <ac:spMk id="1329155" creationId="{00000000-0000-0000-0000-000000000000}"/>
          </ac:spMkLst>
        </pc:spChg>
      </pc:sldChg>
      <pc:sldChg chg="modSp mod ord">
        <pc:chgData name="Kevin Kring" userId="f27437c2-5141-43d9-b695-bafafa195d77" providerId="ADAL" clId="{7D7BB11B-AD81-4E42-8D7B-11DDC778C388}" dt="2022-07-11T16:56:02.163" v="411" actId="113"/>
        <pc:sldMkLst>
          <pc:docMk/>
          <pc:sldMk cId="3005306598" sldId="290"/>
        </pc:sldMkLst>
        <pc:spChg chg="mod">
          <ac:chgData name="Kevin Kring" userId="f27437c2-5141-43d9-b695-bafafa195d77" providerId="ADAL" clId="{7D7BB11B-AD81-4E42-8D7B-11DDC778C388}" dt="2022-07-11T16:55:57.156" v="410" actId="2711"/>
          <ac:spMkLst>
            <pc:docMk/>
            <pc:sldMk cId="3005306598" sldId="290"/>
            <ac:spMk id="1330178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56:02.163" v="411" actId="113"/>
          <ac:spMkLst>
            <pc:docMk/>
            <pc:sldMk cId="3005306598" sldId="290"/>
            <ac:spMk id="1330179" creationId="{00000000-0000-0000-0000-000000000000}"/>
          </ac:spMkLst>
        </pc:spChg>
      </pc:sldChg>
      <pc:sldChg chg="modSp mod ord">
        <pc:chgData name="Kevin Kring" userId="f27437c2-5141-43d9-b695-bafafa195d77" providerId="ADAL" clId="{7D7BB11B-AD81-4E42-8D7B-11DDC778C388}" dt="2022-07-11T16:58:52.533" v="428" actId="113"/>
        <pc:sldMkLst>
          <pc:docMk/>
          <pc:sldMk cId="1174416817" sldId="291"/>
        </pc:sldMkLst>
        <pc:spChg chg="mod">
          <ac:chgData name="Kevin Kring" userId="f27437c2-5141-43d9-b695-bafafa195d77" providerId="ADAL" clId="{7D7BB11B-AD81-4E42-8D7B-11DDC778C388}" dt="2022-07-11T16:57:14.647" v="416" actId="2711"/>
          <ac:spMkLst>
            <pc:docMk/>
            <pc:sldMk cId="1174416817" sldId="291"/>
            <ac:spMk id="133120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58:52.533" v="428" actId="113"/>
          <ac:spMkLst>
            <pc:docMk/>
            <pc:sldMk cId="1174416817" sldId="291"/>
            <ac:spMk id="1331203" creationId="{00000000-0000-0000-0000-000000000000}"/>
          </ac:spMkLst>
        </pc:spChg>
      </pc:sldChg>
      <pc:sldChg chg="modSp mod ord">
        <pc:chgData name="Kevin Kring" userId="f27437c2-5141-43d9-b695-bafafa195d77" providerId="ADAL" clId="{7D7BB11B-AD81-4E42-8D7B-11DDC778C388}" dt="2022-07-11T16:58:37.211" v="427"/>
        <pc:sldMkLst>
          <pc:docMk/>
          <pc:sldMk cId="2642823958" sldId="292"/>
        </pc:sldMkLst>
        <pc:spChg chg="mod">
          <ac:chgData name="Kevin Kring" userId="f27437c2-5141-43d9-b695-bafafa195d77" providerId="ADAL" clId="{7D7BB11B-AD81-4E42-8D7B-11DDC778C388}" dt="2022-07-11T16:58:11.733" v="422" actId="2711"/>
          <ac:spMkLst>
            <pc:docMk/>
            <pc:sldMk cId="2642823958" sldId="292"/>
            <ac:spMk id="1332226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58:29.348" v="425" actId="113"/>
          <ac:spMkLst>
            <pc:docMk/>
            <pc:sldMk cId="2642823958" sldId="292"/>
            <ac:spMk id="1332227" creationId="{00000000-0000-0000-0000-000000000000}"/>
          </ac:spMkLst>
        </pc:spChg>
      </pc:sldChg>
      <pc:sldChg chg="modSp mod ord">
        <pc:chgData name="Kevin Kring" userId="f27437c2-5141-43d9-b695-bafafa195d77" providerId="ADAL" clId="{7D7BB11B-AD81-4E42-8D7B-11DDC778C388}" dt="2022-07-11T16:56:43.475" v="415" actId="113"/>
        <pc:sldMkLst>
          <pc:docMk/>
          <pc:sldMk cId="1958655719" sldId="294"/>
        </pc:sldMkLst>
        <pc:spChg chg="mod">
          <ac:chgData name="Kevin Kring" userId="f27437c2-5141-43d9-b695-bafafa195d77" providerId="ADAL" clId="{7D7BB11B-AD81-4E42-8D7B-11DDC778C388}" dt="2022-07-11T16:56:36.628" v="414" actId="2711"/>
          <ac:spMkLst>
            <pc:docMk/>
            <pc:sldMk cId="1958655719" sldId="294"/>
            <ac:spMk id="1330178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56:43.475" v="415" actId="113"/>
          <ac:spMkLst>
            <pc:docMk/>
            <pc:sldMk cId="1958655719" sldId="294"/>
            <ac:spMk id="1330179" creationId="{00000000-0000-0000-0000-000000000000}"/>
          </ac:spMkLst>
        </pc:spChg>
      </pc:sldChg>
      <pc:sldChg chg="modSp del mod">
        <pc:chgData name="Kevin Kring" userId="f27437c2-5141-43d9-b695-bafafa195d77" providerId="ADAL" clId="{7D7BB11B-AD81-4E42-8D7B-11DDC778C388}" dt="2022-07-12T11:24:48.757" v="3476" actId="2696"/>
        <pc:sldMkLst>
          <pc:docMk/>
          <pc:sldMk cId="3616366283" sldId="296"/>
        </pc:sldMkLst>
        <pc:spChg chg="mod">
          <ac:chgData name="Kevin Kring" userId="f27437c2-5141-43d9-b695-bafafa195d77" providerId="ADAL" clId="{7D7BB11B-AD81-4E42-8D7B-11DDC778C388}" dt="2022-07-11T17:00:44.849" v="456" actId="2711"/>
          <ac:spMkLst>
            <pc:docMk/>
            <pc:sldMk cId="3616366283" sldId="296"/>
            <ac:spMk id="1216514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7:01:53.440" v="477" actId="6549"/>
        <pc:sldMkLst>
          <pc:docMk/>
          <pc:sldMk cId="3693679844" sldId="297"/>
        </pc:sldMkLst>
        <pc:spChg chg="mod">
          <ac:chgData name="Kevin Kring" userId="f27437c2-5141-43d9-b695-bafafa195d77" providerId="ADAL" clId="{7D7BB11B-AD81-4E42-8D7B-11DDC778C388}" dt="2022-07-11T17:01:02.796" v="458" actId="2711"/>
          <ac:spMkLst>
            <pc:docMk/>
            <pc:sldMk cId="3693679844" sldId="297"/>
            <ac:spMk id="1217538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7:01:53.440" v="477" actId="6549"/>
          <ac:spMkLst>
            <pc:docMk/>
            <pc:sldMk cId="3693679844" sldId="297"/>
            <ac:spMk id="1217539" creationId="{00000000-0000-0000-0000-000000000000}"/>
          </ac:spMkLst>
        </pc:spChg>
      </pc:sldChg>
      <pc:sldChg chg="addSp delSp modSp mod">
        <pc:chgData name="Kevin Kring" userId="f27437c2-5141-43d9-b695-bafafa195d77" providerId="ADAL" clId="{7D7BB11B-AD81-4E42-8D7B-11DDC778C388}" dt="2022-07-11T17:42:15.861" v="1155" actId="692"/>
        <pc:sldMkLst>
          <pc:docMk/>
          <pc:sldMk cId="3498639333" sldId="298"/>
        </pc:sldMkLst>
        <pc:spChg chg="add del mod">
          <ac:chgData name="Kevin Kring" userId="f27437c2-5141-43d9-b695-bafafa195d77" providerId="ADAL" clId="{7D7BB11B-AD81-4E42-8D7B-11DDC778C388}" dt="2022-07-11T17:40:48.653" v="1146" actId="22"/>
          <ac:spMkLst>
            <pc:docMk/>
            <pc:sldMk cId="3498639333" sldId="298"/>
            <ac:spMk id="2" creationId="{F632165B-1AA8-E416-78A2-A5E823206F49}"/>
          </ac:spMkLst>
        </pc:spChg>
        <pc:spChg chg="add del mod">
          <ac:chgData name="Kevin Kring" userId="f27437c2-5141-43d9-b695-bafafa195d77" providerId="ADAL" clId="{7D7BB11B-AD81-4E42-8D7B-11DDC778C388}" dt="2022-07-11T17:41:57.462" v="1151" actId="22"/>
          <ac:spMkLst>
            <pc:docMk/>
            <pc:sldMk cId="3498639333" sldId="298"/>
            <ac:spMk id="7" creationId="{67F8029A-2894-B759-B35F-4C5B423B5621}"/>
          </ac:spMkLst>
        </pc:spChg>
        <pc:spChg chg="mod">
          <ac:chgData name="Kevin Kring" userId="f27437c2-5141-43d9-b695-bafafa195d77" providerId="ADAL" clId="{7D7BB11B-AD81-4E42-8D7B-11DDC778C388}" dt="2022-07-11T17:40:45.975" v="1145" actId="2711"/>
          <ac:spMkLst>
            <pc:docMk/>
            <pc:sldMk cId="3498639333" sldId="298"/>
            <ac:spMk id="1225730" creationId="{00000000-0000-0000-0000-000000000000}"/>
          </ac:spMkLst>
        </pc:spChg>
        <pc:picChg chg="add del mod ord">
          <ac:chgData name="Kevin Kring" userId="f27437c2-5141-43d9-b695-bafafa195d77" providerId="ADAL" clId="{7D7BB11B-AD81-4E42-8D7B-11DDC778C388}" dt="2022-07-11T17:41:25.089" v="1150" actId="478"/>
          <ac:picMkLst>
            <pc:docMk/>
            <pc:sldMk cId="3498639333" sldId="298"/>
            <ac:picMk id="4" creationId="{91F4FE01-17C1-8197-5C89-8150630CD0DB}"/>
          </ac:picMkLst>
        </pc:picChg>
        <pc:picChg chg="add mod ord">
          <ac:chgData name="Kevin Kring" userId="f27437c2-5141-43d9-b695-bafafa195d77" providerId="ADAL" clId="{7D7BB11B-AD81-4E42-8D7B-11DDC778C388}" dt="2022-07-11T17:42:15.861" v="1155" actId="692"/>
          <ac:picMkLst>
            <pc:docMk/>
            <pc:sldMk cId="3498639333" sldId="298"/>
            <ac:picMk id="9" creationId="{EC80FB14-239F-08AE-EE1F-541738D004B6}"/>
          </ac:picMkLst>
        </pc:picChg>
        <pc:picChg chg="del">
          <ac:chgData name="Kevin Kring" userId="f27437c2-5141-43d9-b695-bafafa195d77" providerId="ADAL" clId="{7D7BB11B-AD81-4E42-8D7B-11DDC778C388}" dt="2022-07-11T17:40:33.132" v="1144" actId="478"/>
          <ac:picMkLst>
            <pc:docMk/>
            <pc:sldMk cId="3498639333" sldId="298"/>
            <ac:picMk id="1225732" creationId="{00000000-0000-0000-0000-000000000000}"/>
          </ac:picMkLst>
        </pc:picChg>
      </pc:sldChg>
      <pc:sldChg chg="modSp mod">
        <pc:chgData name="Kevin Kring" userId="f27437c2-5141-43d9-b695-bafafa195d77" providerId="ADAL" clId="{7D7BB11B-AD81-4E42-8D7B-11DDC778C388}" dt="2022-07-11T17:44:08.708" v="1229" actId="6549"/>
        <pc:sldMkLst>
          <pc:docMk/>
          <pc:sldMk cId="3024584084" sldId="299"/>
        </pc:sldMkLst>
        <pc:spChg chg="mod">
          <ac:chgData name="Kevin Kring" userId="f27437c2-5141-43d9-b695-bafafa195d77" providerId="ADAL" clId="{7D7BB11B-AD81-4E42-8D7B-11DDC778C388}" dt="2022-07-11T17:42:48.746" v="1159" actId="120"/>
          <ac:spMkLst>
            <pc:docMk/>
            <pc:sldMk cId="3024584084" sldId="299"/>
            <ac:spMk id="1226754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7:44:08.708" v="1229" actId="6549"/>
          <ac:spMkLst>
            <pc:docMk/>
            <pc:sldMk cId="3024584084" sldId="299"/>
            <ac:spMk id="1226755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7:46:50.549" v="1372" actId="6549"/>
        <pc:sldMkLst>
          <pc:docMk/>
          <pc:sldMk cId="1716055539" sldId="300"/>
        </pc:sldMkLst>
        <pc:spChg chg="mod">
          <ac:chgData name="Kevin Kring" userId="f27437c2-5141-43d9-b695-bafafa195d77" providerId="ADAL" clId="{7D7BB11B-AD81-4E42-8D7B-11DDC778C388}" dt="2022-07-11T17:08:20.590" v="526" actId="20577"/>
          <ac:spMkLst>
            <pc:docMk/>
            <pc:sldMk cId="1716055539" sldId="300"/>
            <ac:spMk id="1227778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7:46:50.549" v="1372" actId="6549"/>
          <ac:spMkLst>
            <pc:docMk/>
            <pc:sldMk cId="1716055539" sldId="300"/>
            <ac:spMk id="1227779" creationId="{00000000-0000-0000-0000-000000000000}"/>
          </ac:spMkLst>
        </pc:spChg>
      </pc:sldChg>
      <pc:sldChg chg="addSp delSp modSp mod">
        <pc:chgData name="Kevin Kring" userId="f27437c2-5141-43d9-b695-bafafa195d77" providerId="ADAL" clId="{7D7BB11B-AD81-4E42-8D7B-11DDC778C388}" dt="2022-07-11T17:46:19.610" v="1284" actId="692"/>
        <pc:sldMkLst>
          <pc:docMk/>
          <pc:sldMk cId="952276715" sldId="301"/>
        </pc:sldMkLst>
        <pc:spChg chg="add del mod">
          <ac:chgData name="Kevin Kring" userId="f27437c2-5141-43d9-b695-bafafa195d77" providerId="ADAL" clId="{7D7BB11B-AD81-4E42-8D7B-11DDC778C388}" dt="2022-07-11T17:14:37.779" v="633" actId="22"/>
          <ac:spMkLst>
            <pc:docMk/>
            <pc:sldMk cId="952276715" sldId="301"/>
            <ac:spMk id="2" creationId="{A5BA9FEA-60DE-3D48-ED62-87B9FFA19F60}"/>
          </ac:spMkLst>
        </pc:spChg>
        <pc:spChg chg="add del mod">
          <ac:chgData name="Kevin Kring" userId="f27437c2-5141-43d9-b695-bafafa195d77" providerId="ADAL" clId="{7D7BB11B-AD81-4E42-8D7B-11DDC778C388}" dt="2022-07-11T17:46:00.870" v="1281" actId="22"/>
          <ac:spMkLst>
            <pc:docMk/>
            <pc:sldMk cId="952276715" sldId="301"/>
            <ac:spMk id="7" creationId="{BFA895A6-0CD6-0613-E06E-7666272448AF}"/>
          </ac:spMkLst>
        </pc:spChg>
        <pc:spChg chg="mod">
          <ac:chgData name="Kevin Kring" userId="f27437c2-5141-43d9-b695-bafafa195d77" providerId="ADAL" clId="{7D7BB11B-AD81-4E42-8D7B-11DDC778C388}" dt="2022-07-11T17:14:26.504" v="631" actId="255"/>
          <ac:spMkLst>
            <pc:docMk/>
            <pc:sldMk cId="952276715" sldId="301"/>
            <ac:spMk id="1218562" creationId="{00000000-0000-0000-0000-000000000000}"/>
          </ac:spMkLst>
        </pc:spChg>
        <pc:picChg chg="add del mod ord">
          <ac:chgData name="Kevin Kring" userId="f27437c2-5141-43d9-b695-bafafa195d77" providerId="ADAL" clId="{7D7BB11B-AD81-4E42-8D7B-11DDC778C388}" dt="2022-07-11T17:45:54.152" v="1280" actId="478"/>
          <ac:picMkLst>
            <pc:docMk/>
            <pc:sldMk cId="952276715" sldId="301"/>
            <ac:picMk id="4" creationId="{26493230-7EE6-8904-26FD-8EC4FAC638AA}"/>
          </ac:picMkLst>
        </pc:picChg>
        <pc:picChg chg="add mod ord">
          <ac:chgData name="Kevin Kring" userId="f27437c2-5141-43d9-b695-bafafa195d77" providerId="ADAL" clId="{7D7BB11B-AD81-4E42-8D7B-11DDC778C388}" dt="2022-07-11T17:46:19.610" v="1284" actId="692"/>
          <ac:picMkLst>
            <pc:docMk/>
            <pc:sldMk cId="952276715" sldId="301"/>
            <ac:picMk id="9" creationId="{14FB1F72-1D56-1211-C448-2CCA5E390930}"/>
          </ac:picMkLst>
        </pc:picChg>
        <pc:picChg chg="del">
          <ac:chgData name="Kevin Kring" userId="f27437c2-5141-43d9-b695-bafafa195d77" providerId="ADAL" clId="{7D7BB11B-AD81-4E42-8D7B-11DDC778C388}" dt="2022-07-11T17:14:30.512" v="632" actId="478"/>
          <ac:picMkLst>
            <pc:docMk/>
            <pc:sldMk cId="952276715" sldId="301"/>
            <ac:picMk id="1218564" creationId="{00000000-0000-0000-0000-000000000000}"/>
          </ac:picMkLst>
        </pc:picChg>
      </pc:sldChg>
      <pc:sldChg chg="modSp mod">
        <pc:chgData name="Kevin Kring" userId="f27437c2-5141-43d9-b695-bafafa195d77" providerId="ADAL" clId="{7D7BB11B-AD81-4E42-8D7B-11DDC778C388}" dt="2022-07-11T17:16:49.793" v="727" actId="113"/>
        <pc:sldMkLst>
          <pc:docMk/>
          <pc:sldMk cId="1417255386" sldId="302"/>
        </pc:sldMkLst>
        <pc:spChg chg="mod">
          <ac:chgData name="Kevin Kring" userId="f27437c2-5141-43d9-b695-bafafa195d77" providerId="ADAL" clId="{7D7BB11B-AD81-4E42-8D7B-11DDC778C388}" dt="2022-07-11T17:16:17.768" v="644" actId="2711"/>
          <ac:spMkLst>
            <pc:docMk/>
            <pc:sldMk cId="1417255386" sldId="302"/>
            <ac:spMk id="1380354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7:16:49.793" v="727" actId="113"/>
          <ac:spMkLst>
            <pc:docMk/>
            <pc:sldMk cId="1417255386" sldId="302"/>
            <ac:spMk id="1380355" creationId="{00000000-0000-0000-0000-000000000000}"/>
          </ac:spMkLst>
        </pc:spChg>
      </pc:sldChg>
      <pc:sldChg chg="modSp del mod">
        <pc:chgData name="Kevin Kring" userId="f27437c2-5141-43d9-b695-bafafa195d77" providerId="ADAL" clId="{7D7BB11B-AD81-4E42-8D7B-11DDC778C388}" dt="2022-07-11T17:21:50.016" v="776" actId="2696"/>
        <pc:sldMkLst>
          <pc:docMk/>
          <pc:sldMk cId="255788965" sldId="304"/>
        </pc:sldMkLst>
        <pc:spChg chg="mod">
          <ac:chgData name="Kevin Kring" userId="f27437c2-5141-43d9-b695-bafafa195d77" providerId="ADAL" clId="{7D7BB11B-AD81-4E42-8D7B-11DDC778C388}" dt="2022-07-11T17:21:45.356" v="775" actId="14100"/>
          <ac:spMkLst>
            <pc:docMk/>
            <pc:sldMk cId="255788965" sldId="304"/>
            <ac:spMk id="1231874" creationId="{00000000-0000-0000-0000-000000000000}"/>
          </ac:spMkLst>
        </pc:spChg>
      </pc:sldChg>
      <pc:sldChg chg="modSp add del mod">
        <pc:chgData name="Kevin Kring" userId="f27437c2-5141-43d9-b695-bafafa195d77" providerId="ADAL" clId="{7D7BB11B-AD81-4E42-8D7B-11DDC778C388}" dt="2022-07-12T13:28:20.209" v="4223" actId="114"/>
        <pc:sldMkLst>
          <pc:docMk/>
          <pc:sldMk cId="0" sldId="305"/>
        </pc:sldMkLst>
        <pc:spChg chg="mod">
          <ac:chgData name="Kevin Kring" userId="f27437c2-5141-43d9-b695-bafafa195d77" providerId="ADAL" clId="{7D7BB11B-AD81-4E42-8D7B-11DDC778C388}" dt="2022-07-12T13:23:28.655" v="4038" actId="14100"/>
          <ac:spMkLst>
            <pc:docMk/>
            <pc:sldMk cId="0" sldId="305"/>
            <ac:spMk id="49154" creationId="{3E8FF98B-ECF8-450D-A006-09B9AAA115FB}"/>
          </ac:spMkLst>
        </pc:spChg>
        <pc:spChg chg="mod">
          <ac:chgData name="Kevin Kring" userId="f27437c2-5141-43d9-b695-bafafa195d77" providerId="ADAL" clId="{7D7BB11B-AD81-4E42-8D7B-11DDC778C388}" dt="2022-07-12T13:28:20.209" v="4223" actId="114"/>
          <ac:spMkLst>
            <pc:docMk/>
            <pc:sldMk cId="0" sldId="305"/>
            <ac:spMk id="49155" creationId="{29FFE32D-39DB-4BF5-BD88-16CD8A86C4B8}"/>
          </ac:spMkLst>
        </pc:spChg>
      </pc:sldChg>
      <pc:sldChg chg="add del">
        <pc:chgData name="Kevin Kring" userId="f27437c2-5141-43d9-b695-bafafa195d77" providerId="ADAL" clId="{7D7BB11B-AD81-4E42-8D7B-11DDC778C388}" dt="2022-07-12T13:15:31.131" v="3791" actId="2696"/>
        <pc:sldMkLst>
          <pc:docMk/>
          <pc:sldMk cId="0" sldId="306"/>
        </pc:sldMkLst>
      </pc:sldChg>
      <pc:sldChg chg="addSp delSp modSp mod">
        <pc:chgData name="Kevin Kring" userId="f27437c2-5141-43d9-b695-bafafa195d77" providerId="ADAL" clId="{7D7BB11B-AD81-4E42-8D7B-11DDC778C388}" dt="2022-07-11T18:12:51.341" v="2058" actId="6549"/>
        <pc:sldMkLst>
          <pc:docMk/>
          <pc:sldMk cId="3531996331" sldId="307"/>
        </pc:sldMkLst>
        <pc:spChg chg="add mod">
          <ac:chgData name="Kevin Kring" userId="f27437c2-5141-43d9-b695-bafafa195d77" providerId="ADAL" clId="{7D7BB11B-AD81-4E42-8D7B-11DDC778C388}" dt="2022-07-11T18:12:51.341" v="2058" actId="6549"/>
          <ac:spMkLst>
            <pc:docMk/>
            <pc:sldMk cId="3531996331" sldId="307"/>
            <ac:spMk id="2" creationId="{0394A0B7-B3FF-2E5A-7832-10BC196EA7CE}"/>
          </ac:spMkLst>
        </pc:spChg>
        <pc:spChg chg="mod">
          <ac:chgData name="Kevin Kring" userId="f27437c2-5141-43d9-b695-bafafa195d77" providerId="ADAL" clId="{7D7BB11B-AD81-4E42-8D7B-11DDC778C388}" dt="2022-07-11T18:08:58.950" v="1913" actId="404"/>
          <ac:spMkLst>
            <pc:docMk/>
            <pc:sldMk cId="3531996331" sldId="307"/>
            <ac:spMk id="1234946" creationId="{00000000-0000-0000-0000-000000000000}"/>
          </ac:spMkLst>
        </pc:spChg>
        <pc:picChg chg="add mod">
          <ac:chgData name="Kevin Kring" userId="f27437c2-5141-43d9-b695-bafafa195d77" providerId="ADAL" clId="{7D7BB11B-AD81-4E42-8D7B-11DDC778C388}" dt="2022-07-11T18:11:24.011" v="2030" actId="1076"/>
          <ac:picMkLst>
            <pc:docMk/>
            <pc:sldMk cId="3531996331" sldId="307"/>
            <ac:picMk id="4" creationId="{607747D1-7D50-0563-CFD1-6B8FA0F1A9B4}"/>
          </ac:picMkLst>
        </pc:picChg>
        <pc:picChg chg="del">
          <ac:chgData name="Kevin Kring" userId="f27437c2-5141-43d9-b695-bafafa195d77" providerId="ADAL" clId="{7D7BB11B-AD81-4E42-8D7B-11DDC778C388}" dt="2022-07-11T18:05:18.329" v="1825" actId="478"/>
          <ac:picMkLst>
            <pc:docMk/>
            <pc:sldMk cId="3531996331" sldId="307"/>
            <ac:picMk id="1026" creationId="{00000000-0000-0000-0000-000000000000}"/>
          </ac:picMkLst>
        </pc:picChg>
      </pc:sldChg>
      <pc:sldChg chg="modSp mod">
        <pc:chgData name="Kevin Kring" userId="f27437c2-5141-43d9-b695-bafafa195d77" providerId="ADAL" clId="{7D7BB11B-AD81-4E42-8D7B-11DDC778C388}" dt="2022-07-11T18:28:58.699" v="2979" actId="27636"/>
        <pc:sldMkLst>
          <pc:docMk/>
          <pc:sldMk cId="3207169852" sldId="309"/>
        </pc:sldMkLst>
        <pc:spChg chg="mod">
          <ac:chgData name="Kevin Kring" userId="f27437c2-5141-43d9-b695-bafafa195d77" providerId="ADAL" clId="{7D7BB11B-AD81-4E42-8D7B-11DDC778C388}" dt="2022-07-11T18:28:26.769" v="2976" actId="20577"/>
          <ac:spMkLst>
            <pc:docMk/>
            <pc:sldMk cId="3207169852" sldId="309"/>
            <ac:spMk id="1236994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28:58.699" v="2979" actId="27636"/>
          <ac:spMkLst>
            <pc:docMk/>
            <pc:sldMk cId="3207169852" sldId="309"/>
            <ac:spMk id="1236995" creationId="{00000000-0000-0000-0000-000000000000}"/>
          </ac:spMkLst>
        </pc:spChg>
      </pc:sldChg>
      <pc:sldChg chg="addSp delSp modSp mod">
        <pc:chgData name="Kevin Kring" userId="f27437c2-5141-43d9-b695-bafafa195d77" providerId="ADAL" clId="{7D7BB11B-AD81-4E42-8D7B-11DDC778C388}" dt="2022-07-11T18:32:37.123" v="2986" actId="692"/>
        <pc:sldMkLst>
          <pc:docMk/>
          <pc:sldMk cId="2271790823" sldId="312"/>
        </pc:sldMkLst>
        <pc:spChg chg="add del mod">
          <ac:chgData name="Kevin Kring" userId="f27437c2-5141-43d9-b695-bafafa195d77" providerId="ADAL" clId="{7D7BB11B-AD81-4E42-8D7B-11DDC778C388}" dt="2022-07-11T18:32:10.664" v="2981" actId="22"/>
          <ac:spMkLst>
            <pc:docMk/>
            <pc:sldMk cId="2271790823" sldId="312"/>
            <ac:spMk id="2" creationId="{E2055FBB-D20C-0ECD-DFF7-6BC94A977D7E}"/>
          </ac:spMkLst>
        </pc:spChg>
        <pc:spChg chg="mod">
          <ac:chgData name="Kevin Kring" userId="f27437c2-5141-43d9-b695-bafafa195d77" providerId="ADAL" clId="{7D7BB11B-AD81-4E42-8D7B-11DDC778C388}" dt="2022-07-11T18:32:20.057" v="2983" actId="120"/>
          <ac:spMkLst>
            <pc:docMk/>
            <pc:sldMk cId="2271790823" sldId="312"/>
            <ac:spMk id="1238018" creationId="{00000000-0000-0000-0000-000000000000}"/>
          </ac:spMkLst>
        </pc:spChg>
        <pc:picChg chg="add mod ord">
          <ac:chgData name="Kevin Kring" userId="f27437c2-5141-43d9-b695-bafafa195d77" providerId="ADAL" clId="{7D7BB11B-AD81-4E42-8D7B-11DDC778C388}" dt="2022-07-11T18:32:37.123" v="2986" actId="692"/>
          <ac:picMkLst>
            <pc:docMk/>
            <pc:sldMk cId="2271790823" sldId="312"/>
            <ac:picMk id="4" creationId="{B54D3CB1-E186-0A2E-D2F0-126A6EA41092}"/>
          </ac:picMkLst>
        </pc:picChg>
        <pc:picChg chg="del">
          <ac:chgData name="Kevin Kring" userId="f27437c2-5141-43d9-b695-bafafa195d77" providerId="ADAL" clId="{7D7BB11B-AD81-4E42-8D7B-11DDC778C388}" dt="2022-07-11T18:32:07.868" v="2980" actId="478"/>
          <ac:picMkLst>
            <pc:docMk/>
            <pc:sldMk cId="2271790823" sldId="312"/>
            <ac:picMk id="1238020" creationId="{00000000-0000-0000-0000-000000000000}"/>
          </ac:picMkLst>
        </pc:picChg>
      </pc:sldChg>
      <pc:sldChg chg="modSp mod">
        <pc:chgData name="Kevin Kring" userId="f27437c2-5141-43d9-b695-bafafa195d77" providerId="ADAL" clId="{7D7BB11B-AD81-4E42-8D7B-11DDC778C388}" dt="2022-07-11T18:05:04.486" v="1824" actId="6549"/>
        <pc:sldMkLst>
          <pc:docMk/>
          <pc:sldMk cId="2047763907" sldId="313"/>
        </pc:sldMkLst>
        <pc:spChg chg="mod">
          <ac:chgData name="Kevin Kring" userId="f27437c2-5141-43d9-b695-bafafa195d77" providerId="ADAL" clId="{7D7BB11B-AD81-4E42-8D7B-11DDC778C388}" dt="2022-07-11T18:02:38.583" v="1732" actId="14100"/>
          <ac:spMkLst>
            <pc:docMk/>
            <pc:sldMk cId="2047763907" sldId="313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05:04.486" v="1824" actId="6549"/>
          <ac:spMkLst>
            <pc:docMk/>
            <pc:sldMk cId="2047763907" sldId="313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8:18:13.018" v="2360" actId="20577"/>
        <pc:sldMkLst>
          <pc:docMk/>
          <pc:sldMk cId="3763836096" sldId="319"/>
        </pc:sldMkLst>
        <pc:spChg chg="mod">
          <ac:chgData name="Kevin Kring" userId="f27437c2-5141-43d9-b695-bafafa195d77" providerId="ADAL" clId="{7D7BB11B-AD81-4E42-8D7B-11DDC778C388}" dt="2022-07-11T18:15:07.966" v="2209" actId="6549"/>
          <ac:spMkLst>
            <pc:docMk/>
            <pc:sldMk cId="3763836096" sldId="319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18:13.018" v="2360" actId="20577"/>
          <ac:spMkLst>
            <pc:docMk/>
            <pc:sldMk cId="3763836096" sldId="319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8:21:53.188" v="2634" actId="207"/>
        <pc:sldMkLst>
          <pc:docMk/>
          <pc:sldMk cId="4165576516" sldId="320"/>
        </pc:sldMkLst>
        <pc:spChg chg="mod">
          <ac:chgData name="Kevin Kring" userId="f27437c2-5141-43d9-b695-bafafa195d77" providerId="ADAL" clId="{7D7BB11B-AD81-4E42-8D7B-11DDC778C388}" dt="2022-07-11T18:21:53.188" v="2634" actId="207"/>
          <ac:spMkLst>
            <pc:docMk/>
            <pc:sldMk cId="4165576516" sldId="320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21:37.434" v="2632" actId="113"/>
          <ac:spMkLst>
            <pc:docMk/>
            <pc:sldMk cId="4165576516" sldId="320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8:24:35.730" v="2787" actId="6549"/>
        <pc:sldMkLst>
          <pc:docMk/>
          <pc:sldMk cId="2846036767" sldId="322"/>
        </pc:sldMkLst>
        <pc:spChg chg="mod">
          <ac:chgData name="Kevin Kring" userId="f27437c2-5141-43d9-b695-bafafa195d77" providerId="ADAL" clId="{7D7BB11B-AD81-4E42-8D7B-11DDC778C388}" dt="2022-07-11T18:24:23.679" v="2781" actId="6549"/>
          <ac:spMkLst>
            <pc:docMk/>
            <pc:sldMk cId="2846036767" sldId="322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24:35.730" v="2787" actId="6549"/>
          <ac:spMkLst>
            <pc:docMk/>
            <pc:sldMk cId="2846036767" sldId="322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2T10:47:58.998" v="3157" actId="113"/>
        <pc:sldMkLst>
          <pc:docMk/>
          <pc:sldMk cId="2613225508" sldId="323"/>
        </pc:sldMkLst>
        <pc:spChg chg="mod">
          <ac:chgData name="Kevin Kring" userId="f27437c2-5141-43d9-b695-bafafa195d77" providerId="ADAL" clId="{7D7BB11B-AD81-4E42-8D7B-11DDC778C388}" dt="2022-07-11T18:25:07.001" v="2806" actId="404"/>
          <ac:spMkLst>
            <pc:docMk/>
            <pc:sldMk cId="2613225508" sldId="323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2T10:47:58.998" v="3157" actId="113"/>
          <ac:spMkLst>
            <pc:docMk/>
            <pc:sldMk cId="2613225508" sldId="323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8:36:25.169" v="2993" actId="113"/>
        <pc:sldMkLst>
          <pc:docMk/>
          <pc:sldMk cId="913393654" sldId="325"/>
        </pc:sldMkLst>
        <pc:spChg chg="mod">
          <ac:chgData name="Kevin Kring" userId="f27437c2-5141-43d9-b695-bafafa195d77" providerId="ADAL" clId="{7D7BB11B-AD81-4E42-8D7B-11DDC778C388}" dt="2022-07-11T18:36:21.292" v="2992" actId="120"/>
          <ac:spMkLst>
            <pc:docMk/>
            <pc:sldMk cId="913393654" sldId="325"/>
            <ac:spMk id="124109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36:25.169" v="2993" actId="113"/>
          <ac:spMkLst>
            <pc:docMk/>
            <pc:sldMk cId="913393654" sldId="325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8:45:52.121" v="3063" actId="14100"/>
        <pc:sldMkLst>
          <pc:docMk/>
          <pc:sldMk cId="3106178565" sldId="326"/>
        </pc:sldMkLst>
        <pc:spChg chg="mod">
          <ac:chgData name="Kevin Kring" userId="f27437c2-5141-43d9-b695-bafafa195d77" providerId="ADAL" clId="{7D7BB11B-AD81-4E42-8D7B-11DDC778C388}" dt="2022-07-11T18:45:52.121" v="3063" actId="14100"/>
          <ac:spMkLst>
            <pc:docMk/>
            <pc:sldMk cId="3106178565" sldId="326"/>
            <ac:spMk id="124109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45:46.743" v="3062" actId="6549"/>
          <ac:spMkLst>
            <pc:docMk/>
            <pc:sldMk cId="3106178565" sldId="326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8:46:56.500" v="3089" actId="6549"/>
        <pc:sldMkLst>
          <pc:docMk/>
          <pc:sldMk cId="3845923697" sldId="328"/>
        </pc:sldMkLst>
        <pc:spChg chg="mod">
          <ac:chgData name="Kevin Kring" userId="f27437c2-5141-43d9-b695-bafafa195d77" providerId="ADAL" clId="{7D7BB11B-AD81-4E42-8D7B-11DDC778C388}" dt="2022-07-11T18:46:15.755" v="3072" actId="120"/>
          <ac:spMkLst>
            <pc:docMk/>
            <pc:sldMk cId="3845923697" sldId="328"/>
            <ac:spMk id="124109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46:56.500" v="3089" actId="6549"/>
          <ac:spMkLst>
            <pc:docMk/>
            <pc:sldMk cId="3845923697" sldId="328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2T10:44:02.338" v="3108" actId="6549"/>
        <pc:sldMkLst>
          <pc:docMk/>
          <pc:sldMk cId="1667531810" sldId="329"/>
        </pc:sldMkLst>
        <pc:spChg chg="mod">
          <ac:chgData name="Kevin Kring" userId="f27437c2-5141-43d9-b695-bafafa195d77" providerId="ADAL" clId="{7D7BB11B-AD81-4E42-8D7B-11DDC778C388}" dt="2022-07-12T10:43:23.566" v="3097" actId="404"/>
          <ac:spMkLst>
            <pc:docMk/>
            <pc:sldMk cId="1667531810" sldId="329"/>
            <ac:spMk id="124109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2T10:44:02.338" v="3108" actId="6549"/>
          <ac:spMkLst>
            <pc:docMk/>
            <pc:sldMk cId="1667531810" sldId="329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8:34:08.489" v="2990" actId="113"/>
        <pc:sldMkLst>
          <pc:docMk/>
          <pc:sldMk cId="4114773942" sldId="330"/>
        </pc:sldMkLst>
        <pc:spChg chg="mod">
          <ac:chgData name="Kevin Kring" userId="f27437c2-5141-43d9-b695-bafafa195d77" providerId="ADAL" clId="{7D7BB11B-AD81-4E42-8D7B-11DDC778C388}" dt="2022-07-11T18:33:59.415" v="2989" actId="207"/>
          <ac:spMkLst>
            <pc:docMk/>
            <pc:sldMk cId="4114773942" sldId="330"/>
            <ac:spMk id="124109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34:08.489" v="2990" actId="113"/>
          <ac:spMkLst>
            <pc:docMk/>
            <pc:sldMk cId="4114773942" sldId="330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2T13:42:01.958" v="4293" actId="255"/>
        <pc:sldMkLst>
          <pc:docMk/>
          <pc:sldMk cId="139283966" sldId="333"/>
        </pc:sldMkLst>
        <pc:spChg chg="mod">
          <ac:chgData name="Kevin Kring" userId="f27437c2-5141-43d9-b695-bafafa195d77" providerId="ADAL" clId="{7D7BB11B-AD81-4E42-8D7B-11DDC778C388}" dt="2022-07-12T10:53:54.566" v="3169" actId="120"/>
          <ac:spMkLst>
            <pc:docMk/>
            <pc:sldMk cId="139283966" sldId="333"/>
            <ac:spMk id="130253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2T13:42:01.958" v="4293" actId="255"/>
          <ac:spMkLst>
            <pc:docMk/>
            <pc:sldMk cId="139283966" sldId="333"/>
            <ac:spMk id="1302531" creationId="{00000000-0000-0000-0000-000000000000}"/>
          </ac:spMkLst>
        </pc:spChg>
      </pc:sldChg>
      <pc:sldChg chg="addSp delSp modSp del mod">
        <pc:chgData name="Kevin Kring" userId="f27437c2-5141-43d9-b695-bafafa195d77" providerId="ADAL" clId="{7D7BB11B-AD81-4E42-8D7B-11DDC778C388}" dt="2022-07-12T13:42:43.111" v="4294" actId="2696"/>
        <pc:sldMkLst>
          <pc:docMk/>
          <pc:sldMk cId="712555776" sldId="334"/>
        </pc:sldMkLst>
        <pc:spChg chg="add mod">
          <ac:chgData name="Kevin Kring" userId="f27437c2-5141-43d9-b695-bafafa195d77" providerId="ADAL" clId="{7D7BB11B-AD81-4E42-8D7B-11DDC778C388}" dt="2022-07-12T10:58:08.487" v="3247" actId="478"/>
          <ac:spMkLst>
            <pc:docMk/>
            <pc:sldMk cId="712555776" sldId="334"/>
            <ac:spMk id="3" creationId="{857B4165-9040-497C-8E9E-17E4F6DE5944}"/>
          </ac:spMkLst>
        </pc:spChg>
        <pc:spChg chg="mod">
          <ac:chgData name="Kevin Kring" userId="f27437c2-5141-43d9-b695-bafafa195d77" providerId="ADAL" clId="{7D7BB11B-AD81-4E42-8D7B-11DDC778C388}" dt="2022-07-12T10:58:15.196" v="3248" actId="1076"/>
          <ac:spMkLst>
            <pc:docMk/>
            <pc:sldMk cId="712555776" sldId="334"/>
            <ac:spMk id="1303554" creationId="{00000000-0000-0000-0000-000000000000}"/>
          </ac:spMkLst>
        </pc:spChg>
        <pc:picChg chg="del">
          <ac:chgData name="Kevin Kring" userId="f27437c2-5141-43d9-b695-bafafa195d77" providerId="ADAL" clId="{7D7BB11B-AD81-4E42-8D7B-11DDC778C388}" dt="2022-07-12T10:58:08.487" v="3247" actId="478"/>
          <ac:picMkLst>
            <pc:docMk/>
            <pc:sldMk cId="712555776" sldId="334"/>
            <ac:picMk id="1303555" creationId="{00000000-0000-0000-0000-000000000000}"/>
          </ac:picMkLst>
        </pc:picChg>
      </pc:sldChg>
      <pc:sldChg chg="addSp delSp modSp del mod">
        <pc:chgData name="Kevin Kring" userId="f27437c2-5141-43d9-b695-bafafa195d77" providerId="ADAL" clId="{7D7BB11B-AD81-4E42-8D7B-11DDC778C388}" dt="2022-07-12T13:42:43.111" v="4294" actId="2696"/>
        <pc:sldMkLst>
          <pc:docMk/>
          <pc:sldMk cId="2829594544" sldId="335"/>
        </pc:sldMkLst>
        <pc:spChg chg="add mod">
          <ac:chgData name="Kevin Kring" userId="f27437c2-5141-43d9-b695-bafafa195d77" providerId="ADAL" clId="{7D7BB11B-AD81-4E42-8D7B-11DDC778C388}" dt="2022-07-12T10:58:36.812" v="3252" actId="478"/>
          <ac:spMkLst>
            <pc:docMk/>
            <pc:sldMk cId="2829594544" sldId="335"/>
            <ac:spMk id="3" creationId="{9BEA5125-AC8B-9B46-663B-75F7C90834DD}"/>
          </ac:spMkLst>
        </pc:spChg>
        <pc:spChg chg="mod">
          <ac:chgData name="Kevin Kring" userId="f27437c2-5141-43d9-b695-bafafa195d77" providerId="ADAL" clId="{7D7BB11B-AD81-4E42-8D7B-11DDC778C388}" dt="2022-07-12T10:58:43.454" v="3253" actId="1076"/>
          <ac:spMkLst>
            <pc:docMk/>
            <pc:sldMk cId="2829594544" sldId="335"/>
            <ac:spMk id="1304578" creationId="{00000000-0000-0000-0000-000000000000}"/>
          </ac:spMkLst>
        </pc:spChg>
        <pc:picChg chg="del">
          <ac:chgData name="Kevin Kring" userId="f27437c2-5141-43d9-b695-bafafa195d77" providerId="ADAL" clId="{7D7BB11B-AD81-4E42-8D7B-11DDC778C388}" dt="2022-07-12T10:58:36.812" v="3252" actId="478"/>
          <ac:picMkLst>
            <pc:docMk/>
            <pc:sldMk cId="2829594544" sldId="335"/>
            <ac:picMk id="1304579" creationId="{00000000-0000-0000-0000-000000000000}"/>
          </ac:picMkLst>
        </pc:picChg>
      </pc:sldChg>
      <pc:sldChg chg="modSp mod">
        <pc:chgData name="Kevin Kring" userId="f27437c2-5141-43d9-b695-bafafa195d77" providerId="ADAL" clId="{7D7BB11B-AD81-4E42-8D7B-11DDC778C388}" dt="2022-07-12T11:03:17.996" v="3270" actId="6549"/>
        <pc:sldMkLst>
          <pc:docMk/>
          <pc:sldMk cId="314121076" sldId="337"/>
        </pc:sldMkLst>
        <pc:spChg chg="mod">
          <ac:chgData name="Kevin Kring" userId="f27437c2-5141-43d9-b695-bafafa195d77" providerId="ADAL" clId="{7D7BB11B-AD81-4E42-8D7B-11DDC778C388}" dt="2022-07-12T11:03:01.967" v="3267" actId="120"/>
          <ac:spMkLst>
            <pc:docMk/>
            <pc:sldMk cId="314121076" sldId="337"/>
            <ac:spMk id="1306626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2T11:03:17.996" v="3270" actId="6549"/>
          <ac:spMkLst>
            <pc:docMk/>
            <pc:sldMk cId="314121076" sldId="337"/>
            <ac:spMk id="1306627" creationId="{00000000-0000-0000-0000-000000000000}"/>
          </ac:spMkLst>
        </pc:spChg>
      </pc:sldChg>
      <pc:sldChg chg="addSp delSp modSp mod">
        <pc:chgData name="Kevin Kring" userId="f27437c2-5141-43d9-b695-bafafa195d77" providerId="ADAL" clId="{7D7BB11B-AD81-4E42-8D7B-11DDC778C388}" dt="2022-07-12T11:05:32.815" v="3294" actId="692"/>
        <pc:sldMkLst>
          <pc:docMk/>
          <pc:sldMk cId="2071825960" sldId="338"/>
        </pc:sldMkLst>
        <pc:spChg chg="add del mod">
          <ac:chgData name="Kevin Kring" userId="f27437c2-5141-43d9-b695-bafafa195d77" providerId="ADAL" clId="{7D7BB11B-AD81-4E42-8D7B-11DDC778C388}" dt="2022-07-12T11:05:17.134" v="3291" actId="22"/>
          <ac:spMkLst>
            <pc:docMk/>
            <pc:sldMk cId="2071825960" sldId="338"/>
            <ac:spMk id="3" creationId="{AB68FB32-F8C1-4BA1-2EF9-85A27B82980D}"/>
          </ac:spMkLst>
        </pc:spChg>
        <pc:spChg chg="mod">
          <ac:chgData name="Kevin Kring" userId="f27437c2-5141-43d9-b695-bafafa195d77" providerId="ADAL" clId="{7D7BB11B-AD81-4E42-8D7B-11DDC778C388}" dt="2022-07-12T11:03:43.409" v="3290" actId="20577"/>
          <ac:spMkLst>
            <pc:docMk/>
            <pc:sldMk cId="2071825960" sldId="338"/>
            <ac:spMk id="1307650" creationId="{00000000-0000-0000-0000-000000000000}"/>
          </ac:spMkLst>
        </pc:spChg>
        <pc:picChg chg="add mod ord">
          <ac:chgData name="Kevin Kring" userId="f27437c2-5141-43d9-b695-bafafa195d77" providerId="ADAL" clId="{7D7BB11B-AD81-4E42-8D7B-11DDC778C388}" dt="2022-07-12T11:05:32.815" v="3294" actId="692"/>
          <ac:picMkLst>
            <pc:docMk/>
            <pc:sldMk cId="2071825960" sldId="338"/>
            <ac:picMk id="6" creationId="{9494073A-EDB4-42C1-CD57-90938989F8A2}"/>
          </ac:picMkLst>
        </pc:picChg>
        <pc:picChg chg="del">
          <ac:chgData name="Kevin Kring" userId="f27437c2-5141-43d9-b695-bafafa195d77" providerId="ADAL" clId="{7D7BB11B-AD81-4E42-8D7B-11DDC778C388}" dt="2022-07-12T11:03:23.520" v="3271" actId="478"/>
          <ac:picMkLst>
            <pc:docMk/>
            <pc:sldMk cId="2071825960" sldId="338"/>
            <ac:picMk id="1307651" creationId="{00000000-0000-0000-0000-000000000000}"/>
          </ac:picMkLst>
        </pc:picChg>
      </pc:sldChg>
      <pc:sldChg chg="del">
        <pc:chgData name="Kevin Kring" userId="f27437c2-5141-43d9-b695-bafafa195d77" providerId="ADAL" clId="{7D7BB11B-AD81-4E42-8D7B-11DDC778C388}" dt="2022-07-12T11:07:14.689" v="3327" actId="2696"/>
        <pc:sldMkLst>
          <pc:docMk/>
          <pc:sldMk cId="3197968846" sldId="339"/>
        </pc:sldMkLst>
      </pc:sldChg>
      <pc:sldChg chg="del">
        <pc:chgData name="Kevin Kring" userId="f27437c2-5141-43d9-b695-bafafa195d77" providerId="ADAL" clId="{7D7BB11B-AD81-4E42-8D7B-11DDC778C388}" dt="2022-07-12T11:07:14.689" v="3327" actId="2696"/>
        <pc:sldMkLst>
          <pc:docMk/>
          <pc:sldMk cId="2655386518" sldId="340"/>
        </pc:sldMkLst>
      </pc:sldChg>
      <pc:sldChg chg="modSp mod">
        <pc:chgData name="Kevin Kring" userId="f27437c2-5141-43d9-b695-bafafa195d77" providerId="ADAL" clId="{7D7BB11B-AD81-4E42-8D7B-11DDC778C388}" dt="2022-07-12T11:10:10.427" v="3351" actId="5793"/>
        <pc:sldMkLst>
          <pc:docMk/>
          <pc:sldMk cId="2192841866" sldId="341"/>
        </pc:sldMkLst>
        <pc:spChg chg="mod">
          <ac:chgData name="Kevin Kring" userId="f27437c2-5141-43d9-b695-bafafa195d77" providerId="ADAL" clId="{7D7BB11B-AD81-4E42-8D7B-11DDC778C388}" dt="2022-07-12T11:07:26.082" v="3329" actId="120"/>
          <ac:spMkLst>
            <pc:docMk/>
            <pc:sldMk cId="2192841866" sldId="341"/>
            <ac:spMk id="13383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2T11:10:10.427" v="3351" actId="5793"/>
          <ac:spMkLst>
            <pc:docMk/>
            <pc:sldMk cId="2192841866" sldId="341"/>
            <ac:spMk id="1338371" creationId="{00000000-0000-0000-0000-000000000000}"/>
          </ac:spMkLst>
        </pc:spChg>
      </pc:sldChg>
      <pc:sldChg chg="modSp del mod">
        <pc:chgData name="Kevin Kring" userId="f27437c2-5141-43d9-b695-bafafa195d77" providerId="ADAL" clId="{7D7BB11B-AD81-4E42-8D7B-11DDC778C388}" dt="2022-07-12T11:10:17.244" v="3352" actId="2696"/>
        <pc:sldMkLst>
          <pc:docMk/>
          <pc:sldMk cId="1132125220" sldId="342"/>
        </pc:sldMkLst>
        <pc:spChg chg="mod">
          <ac:chgData name="Kevin Kring" userId="f27437c2-5141-43d9-b695-bafafa195d77" providerId="ADAL" clId="{7D7BB11B-AD81-4E42-8D7B-11DDC778C388}" dt="2022-07-12T11:08:51.904" v="3347" actId="255"/>
          <ac:spMkLst>
            <pc:docMk/>
            <pc:sldMk cId="1132125220" sldId="342"/>
            <ac:spMk id="1339395" creationId="{00000000-0000-0000-0000-000000000000}"/>
          </ac:spMkLst>
        </pc:spChg>
      </pc:sldChg>
      <pc:sldChg chg="delSp modSp add del mod">
        <pc:chgData name="Kevin Kring" userId="f27437c2-5141-43d9-b695-bafafa195d77" providerId="ADAL" clId="{7D7BB11B-AD81-4E42-8D7B-11DDC778C388}" dt="2022-07-12T13:34:04.549" v="4254" actId="404"/>
        <pc:sldMkLst>
          <pc:docMk/>
          <pc:sldMk cId="0" sldId="343"/>
        </pc:sldMkLst>
        <pc:spChg chg="mod">
          <ac:chgData name="Kevin Kring" userId="f27437c2-5141-43d9-b695-bafafa195d77" providerId="ADAL" clId="{7D7BB11B-AD81-4E42-8D7B-11DDC778C388}" dt="2022-07-12T13:34:04.549" v="4254" actId="404"/>
          <ac:spMkLst>
            <pc:docMk/>
            <pc:sldMk cId="0" sldId="343"/>
            <ac:spMk id="60418" creationId="{64FD7B5C-FDEB-470D-BF6B-D6CEC3C10173}"/>
          </ac:spMkLst>
        </pc:spChg>
        <pc:spChg chg="mod">
          <ac:chgData name="Kevin Kring" userId="f27437c2-5141-43d9-b695-bafafa195d77" providerId="ADAL" clId="{7D7BB11B-AD81-4E42-8D7B-11DDC778C388}" dt="2022-07-12T13:29:15.093" v="4226" actId="114"/>
          <ac:spMkLst>
            <pc:docMk/>
            <pc:sldMk cId="0" sldId="343"/>
            <ac:spMk id="60419" creationId="{A299C8BE-3ED3-47B4-BE67-F4B9385789FC}"/>
          </ac:spMkLst>
        </pc:spChg>
        <pc:picChg chg="del">
          <ac:chgData name="Kevin Kring" userId="f27437c2-5141-43d9-b695-bafafa195d77" providerId="ADAL" clId="{7D7BB11B-AD81-4E42-8D7B-11DDC778C388}" dt="2022-07-12T13:27:07.422" v="4212" actId="478"/>
          <ac:picMkLst>
            <pc:docMk/>
            <pc:sldMk cId="0" sldId="343"/>
            <ac:picMk id="60420" creationId="{60F18533-8870-4AB1-9D0E-C11536F31ABF}"/>
          </ac:picMkLst>
        </pc:picChg>
      </pc:sldChg>
      <pc:sldChg chg="delSp modSp add del mod">
        <pc:chgData name="Kevin Kring" userId="f27437c2-5141-43d9-b695-bafafa195d77" providerId="ADAL" clId="{7D7BB11B-AD81-4E42-8D7B-11DDC778C388}" dt="2022-07-12T13:30:21.658" v="4236" actId="114"/>
        <pc:sldMkLst>
          <pc:docMk/>
          <pc:sldMk cId="0" sldId="344"/>
        </pc:sldMkLst>
        <pc:spChg chg="mod">
          <ac:chgData name="Kevin Kring" userId="f27437c2-5141-43d9-b695-bafafa195d77" providerId="ADAL" clId="{7D7BB11B-AD81-4E42-8D7B-11DDC778C388}" dt="2022-07-12T13:29:30.290" v="4230" actId="404"/>
          <ac:spMkLst>
            <pc:docMk/>
            <pc:sldMk cId="0" sldId="344"/>
            <ac:spMk id="61442" creationId="{659D5E01-C214-4A46-BE87-0ABEFAAD39F4}"/>
          </ac:spMkLst>
        </pc:spChg>
        <pc:spChg chg="mod">
          <ac:chgData name="Kevin Kring" userId="f27437c2-5141-43d9-b695-bafafa195d77" providerId="ADAL" clId="{7D7BB11B-AD81-4E42-8D7B-11DDC778C388}" dt="2022-07-12T13:30:21.658" v="4236" actId="114"/>
          <ac:spMkLst>
            <pc:docMk/>
            <pc:sldMk cId="0" sldId="344"/>
            <ac:spMk id="61443" creationId="{5108D62E-BBBA-4323-824C-DC75889FE98A}"/>
          </ac:spMkLst>
        </pc:spChg>
        <pc:picChg chg="del">
          <ac:chgData name="Kevin Kring" userId="f27437c2-5141-43d9-b695-bafafa195d77" providerId="ADAL" clId="{7D7BB11B-AD81-4E42-8D7B-11DDC778C388}" dt="2022-07-12T13:29:18.380" v="4227" actId="478"/>
          <ac:picMkLst>
            <pc:docMk/>
            <pc:sldMk cId="0" sldId="344"/>
            <ac:picMk id="61444" creationId="{D803B18C-0A79-4087-AA9F-7D598EE64130}"/>
          </ac:picMkLst>
        </pc:picChg>
      </pc:sldChg>
      <pc:sldChg chg="modSp mod ord">
        <pc:chgData name="Kevin Kring" userId="f27437c2-5141-43d9-b695-bafafa195d77" providerId="ADAL" clId="{7D7BB11B-AD81-4E42-8D7B-11DDC778C388}" dt="2022-07-11T16:55:01.337" v="407" actId="113"/>
        <pc:sldMkLst>
          <pc:docMk/>
          <pc:sldMk cId="3910888293" sldId="345"/>
        </pc:sldMkLst>
        <pc:spChg chg="mod">
          <ac:chgData name="Kevin Kring" userId="f27437c2-5141-43d9-b695-bafafa195d77" providerId="ADAL" clId="{7D7BB11B-AD81-4E42-8D7B-11DDC778C388}" dt="2022-07-11T16:54:40.429" v="403" actId="2711"/>
          <ac:spMkLst>
            <pc:docMk/>
            <pc:sldMk cId="3910888293" sldId="345"/>
            <ac:spMk id="1329154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55:01.337" v="407" actId="113"/>
          <ac:spMkLst>
            <pc:docMk/>
            <pc:sldMk cId="3910888293" sldId="345"/>
            <ac:spMk id="1329155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4:28.905" v="148" actId="113"/>
        <pc:sldMkLst>
          <pc:docMk/>
          <pc:sldMk cId="2292468762" sldId="346"/>
        </pc:sldMkLst>
        <pc:spChg chg="mod">
          <ac:chgData name="Kevin Kring" userId="f27437c2-5141-43d9-b695-bafafa195d77" providerId="ADAL" clId="{7D7BB11B-AD81-4E42-8D7B-11DDC778C388}" dt="2022-07-11T16:44:28.905" v="148" actId="113"/>
          <ac:spMkLst>
            <pc:docMk/>
            <pc:sldMk cId="2292468762" sldId="346"/>
            <ac:spMk id="1314819" creationId="{00000000-0000-0000-0000-000000000000}"/>
          </ac:spMkLst>
        </pc:spChg>
      </pc:sldChg>
      <pc:sldChg chg="modSp mod ord">
        <pc:chgData name="Kevin Kring" userId="f27437c2-5141-43d9-b695-bafafa195d77" providerId="ADAL" clId="{7D7BB11B-AD81-4E42-8D7B-11DDC778C388}" dt="2022-07-11T16:49:38.161" v="215" actId="6549"/>
        <pc:sldMkLst>
          <pc:docMk/>
          <pc:sldMk cId="982123022" sldId="347"/>
        </pc:sldMkLst>
        <pc:spChg chg="mod">
          <ac:chgData name="Kevin Kring" userId="f27437c2-5141-43d9-b695-bafafa195d77" providerId="ADAL" clId="{7D7BB11B-AD81-4E42-8D7B-11DDC778C388}" dt="2022-07-11T16:49:28.933" v="212" actId="2711"/>
          <ac:spMkLst>
            <pc:docMk/>
            <pc:sldMk cId="982123022" sldId="347"/>
            <ac:spMk id="1325058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6:49:38.161" v="215" actId="6549"/>
          <ac:spMkLst>
            <pc:docMk/>
            <pc:sldMk cId="982123022" sldId="347"/>
            <ac:spMk id="1325059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6:44:35.569" v="149" actId="113"/>
        <pc:sldMkLst>
          <pc:docMk/>
          <pc:sldMk cId="3105871054" sldId="350"/>
        </pc:sldMkLst>
        <pc:spChg chg="mod">
          <ac:chgData name="Kevin Kring" userId="f27437c2-5141-43d9-b695-bafafa195d77" providerId="ADAL" clId="{7D7BB11B-AD81-4E42-8D7B-11DDC778C388}" dt="2022-07-11T16:44:35.569" v="149" actId="113"/>
          <ac:spMkLst>
            <pc:docMk/>
            <pc:sldMk cId="3105871054" sldId="350"/>
            <ac:spMk id="1314819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4:07:40.415" v="15705" actId="20577"/>
        <pc:sldMkLst>
          <pc:docMk/>
          <pc:sldMk cId="3024198090" sldId="351"/>
        </pc:sldMkLst>
        <pc:spChg chg="mod">
          <ac:chgData name="Kevin Kring" userId="f27437c2-5141-43d9-b695-bafafa195d77" providerId="ADAL" clId="{7D7BB11B-AD81-4E42-8D7B-11DDC778C388}" dt="2022-07-20T14:07:40.415" v="15705" actId="20577"/>
          <ac:spMkLst>
            <pc:docMk/>
            <pc:sldMk cId="3024198090" sldId="351"/>
            <ac:spMk id="4" creationId="{C2435A1C-998D-872C-4243-FE8D61EFBBBC}"/>
          </ac:spMkLst>
        </pc:spChg>
        <pc:spChg chg="mod">
          <ac:chgData name="Kevin Kring" userId="f27437c2-5141-43d9-b695-bafafa195d77" providerId="ADAL" clId="{7D7BB11B-AD81-4E42-8D7B-11DDC778C388}" dt="2022-07-13T15:15:56.736" v="4330" actId="6549"/>
          <ac:spMkLst>
            <pc:docMk/>
            <pc:sldMk cId="3024198090" sldId="351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7D7BB11B-AD81-4E42-8D7B-11DDC778C388}" dt="2022-07-11T16:46:12.375" v="156" actId="20577"/>
        <pc:sldMkLst>
          <pc:docMk/>
          <pc:sldMk cId="3935128208" sldId="353"/>
        </pc:sldMkLst>
        <pc:spChg chg="mod">
          <ac:chgData name="Kevin Kring" userId="f27437c2-5141-43d9-b695-bafafa195d77" providerId="ADAL" clId="{7D7BB11B-AD81-4E42-8D7B-11DDC778C388}" dt="2022-07-11T16:46:12.375" v="156" actId="20577"/>
          <ac:spMkLst>
            <pc:docMk/>
            <pc:sldMk cId="3935128208" sldId="353"/>
            <ac:spMk id="1316867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3T15:16:11.731" v="4332" actId="6549"/>
        <pc:sldMkLst>
          <pc:docMk/>
          <pc:sldMk cId="3789357374" sldId="354"/>
        </pc:sldMkLst>
        <pc:spChg chg="mod">
          <ac:chgData name="Kevin Kring" userId="f27437c2-5141-43d9-b695-bafafa195d77" providerId="ADAL" clId="{7D7BB11B-AD81-4E42-8D7B-11DDC778C388}" dt="2022-07-11T16:59:36.736" v="454" actId="20577"/>
          <ac:spMkLst>
            <pc:docMk/>
            <pc:sldMk cId="3789357374" sldId="354"/>
            <ac:spMk id="4" creationId="{C2435A1C-998D-872C-4243-FE8D61EFBBBC}"/>
          </ac:spMkLst>
        </pc:spChg>
        <pc:spChg chg="mod">
          <ac:chgData name="Kevin Kring" userId="f27437c2-5141-43d9-b695-bafafa195d77" providerId="ADAL" clId="{7D7BB11B-AD81-4E42-8D7B-11DDC778C388}" dt="2022-07-13T15:16:11.731" v="4332" actId="6549"/>
          <ac:spMkLst>
            <pc:docMk/>
            <pc:sldMk cId="3789357374" sldId="354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7D7BB11B-AD81-4E42-8D7B-11DDC778C388}" dt="2022-07-11T17:27:25.536" v="793" actId="6549"/>
        <pc:sldMkLst>
          <pc:docMk/>
          <pc:sldMk cId="2255767505" sldId="358"/>
        </pc:sldMkLst>
        <pc:spChg chg="mod">
          <ac:chgData name="Kevin Kring" userId="f27437c2-5141-43d9-b695-bafafa195d77" providerId="ADAL" clId="{7D7BB11B-AD81-4E42-8D7B-11DDC778C388}" dt="2022-07-11T17:02:33.582" v="486" actId="6549"/>
          <ac:spMkLst>
            <pc:docMk/>
            <pc:sldMk cId="2255767505" sldId="358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7:27:25.536" v="793" actId="6549"/>
          <ac:spMkLst>
            <pc:docMk/>
            <pc:sldMk cId="2255767505" sldId="358"/>
            <ac:spMk id="1225730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7:07:12.879" v="506" actId="6549"/>
        <pc:sldMkLst>
          <pc:docMk/>
          <pc:sldMk cId="3002003483" sldId="359"/>
        </pc:sldMkLst>
        <pc:spChg chg="mod">
          <ac:chgData name="Kevin Kring" userId="f27437c2-5141-43d9-b695-bafafa195d77" providerId="ADAL" clId="{7D7BB11B-AD81-4E42-8D7B-11DDC778C388}" dt="2022-07-11T17:07:12.879" v="506" actId="6549"/>
          <ac:spMkLst>
            <pc:docMk/>
            <pc:sldMk cId="3002003483" sldId="359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7:06:50.875" v="492" actId="207"/>
          <ac:spMkLst>
            <pc:docMk/>
            <pc:sldMk cId="3002003483" sldId="359"/>
            <ac:spMk id="1225730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8:21:45.203" v="2633" actId="113"/>
        <pc:sldMkLst>
          <pc:docMk/>
          <pc:sldMk cId="1912148140" sldId="360"/>
        </pc:sldMkLst>
        <pc:spChg chg="mod">
          <ac:chgData name="Kevin Kring" userId="f27437c2-5141-43d9-b695-bafafa195d77" providerId="ADAL" clId="{7D7BB11B-AD81-4E42-8D7B-11DDC778C388}" dt="2022-07-11T18:19:45.115" v="2467" actId="6549"/>
          <ac:spMkLst>
            <pc:docMk/>
            <pc:sldMk cId="1912148140" sldId="360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21:45.203" v="2633" actId="113"/>
          <ac:spMkLst>
            <pc:docMk/>
            <pc:sldMk cId="1912148140" sldId="360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7:53:18.403" v="1676" actId="6549"/>
        <pc:sldMkLst>
          <pc:docMk/>
          <pc:sldMk cId="2985532481" sldId="361"/>
        </pc:sldMkLst>
        <pc:spChg chg="mod">
          <ac:chgData name="Kevin Kring" userId="f27437c2-5141-43d9-b695-bafafa195d77" providerId="ADAL" clId="{7D7BB11B-AD81-4E42-8D7B-11DDC778C388}" dt="2022-07-11T17:53:10.233" v="1638" actId="255"/>
          <ac:spMkLst>
            <pc:docMk/>
            <pc:sldMk cId="2985532481" sldId="361"/>
            <ac:spMk id="1226754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7:53:18.403" v="1676" actId="6549"/>
          <ac:spMkLst>
            <pc:docMk/>
            <pc:sldMk cId="2985532481" sldId="361"/>
            <ac:spMk id="1226755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3T15:16:33.269" v="4334" actId="6549"/>
        <pc:sldMkLst>
          <pc:docMk/>
          <pc:sldMk cId="2103345723" sldId="362"/>
        </pc:sldMkLst>
        <pc:spChg chg="mod">
          <ac:chgData name="Kevin Kring" userId="f27437c2-5141-43d9-b695-bafafa195d77" providerId="ADAL" clId="{7D7BB11B-AD81-4E42-8D7B-11DDC778C388}" dt="2022-07-11T17:20:02.624" v="764" actId="20577"/>
          <ac:spMkLst>
            <pc:docMk/>
            <pc:sldMk cId="2103345723" sldId="362"/>
            <ac:spMk id="4" creationId="{C2435A1C-998D-872C-4243-FE8D61EFBBBC}"/>
          </ac:spMkLst>
        </pc:spChg>
        <pc:spChg chg="mod">
          <ac:chgData name="Kevin Kring" userId="f27437c2-5141-43d9-b695-bafafa195d77" providerId="ADAL" clId="{7D7BB11B-AD81-4E42-8D7B-11DDC778C388}" dt="2022-07-13T15:16:33.269" v="4334" actId="6549"/>
          <ac:spMkLst>
            <pc:docMk/>
            <pc:sldMk cId="2103345723" sldId="362"/>
            <ac:spMk id="5" creationId="{44DD9D78-5F53-F2E6-6985-C84216DB817C}"/>
          </ac:spMkLst>
        </pc:spChg>
      </pc:sldChg>
      <pc:sldChg chg="modSp add del mod">
        <pc:chgData name="Kevin Kring" userId="f27437c2-5141-43d9-b695-bafafa195d77" providerId="ADAL" clId="{7D7BB11B-AD81-4E42-8D7B-11DDC778C388}" dt="2022-07-12T13:41:00.558" v="4288" actId="2696"/>
        <pc:sldMkLst>
          <pc:docMk/>
          <pc:sldMk cId="0" sldId="363"/>
        </pc:sldMkLst>
        <pc:spChg chg="mod">
          <ac:chgData name="Kevin Kring" userId="f27437c2-5141-43d9-b695-bafafa195d77" providerId="ADAL" clId="{7D7BB11B-AD81-4E42-8D7B-11DDC778C388}" dt="2022-07-12T13:32:57.516" v="4252" actId="6549"/>
          <ac:spMkLst>
            <pc:docMk/>
            <pc:sldMk cId="0" sldId="363"/>
            <ac:spMk id="46083" creationId="{284C71CD-BA77-4B83-AD2C-38EBB18572EE}"/>
          </ac:spMkLst>
        </pc:spChg>
      </pc:sldChg>
      <pc:sldChg chg="modSp add del mod">
        <pc:chgData name="Kevin Kring" userId="f27437c2-5141-43d9-b695-bafafa195d77" providerId="ADAL" clId="{7D7BB11B-AD81-4E42-8D7B-11DDC778C388}" dt="2022-07-12T13:27:54.975" v="4220" actId="114"/>
        <pc:sldMkLst>
          <pc:docMk/>
          <pc:sldMk cId="0" sldId="364"/>
        </pc:sldMkLst>
        <pc:spChg chg="mod">
          <ac:chgData name="Kevin Kring" userId="f27437c2-5141-43d9-b695-bafafa195d77" providerId="ADAL" clId="{7D7BB11B-AD81-4E42-8D7B-11DDC778C388}" dt="2022-07-12T13:17:29.490" v="3796" actId="207"/>
          <ac:spMkLst>
            <pc:docMk/>
            <pc:sldMk cId="0" sldId="364"/>
            <ac:spMk id="47106" creationId="{DF4B1B68-7846-43EB-8F51-F39F47BF76F8}"/>
          </ac:spMkLst>
        </pc:spChg>
        <pc:spChg chg="mod">
          <ac:chgData name="Kevin Kring" userId="f27437c2-5141-43d9-b695-bafafa195d77" providerId="ADAL" clId="{7D7BB11B-AD81-4E42-8D7B-11DDC778C388}" dt="2022-07-12T13:27:54.975" v="4220" actId="114"/>
          <ac:spMkLst>
            <pc:docMk/>
            <pc:sldMk cId="0" sldId="364"/>
            <ac:spMk id="47107" creationId="{E1A44B3B-564F-4A9E-B610-BB45B74574B1}"/>
          </ac:spMkLst>
        </pc:spChg>
      </pc:sldChg>
      <pc:sldChg chg="add del">
        <pc:chgData name="Kevin Kring" userId="f27437c2-5141-43d9-b695-bafafa195d77" providerId="ADAL" clId="{7D7BB11B-AD81-4E42-8D7B-11DDC778C388}" dt="2022-07-12T13:15:31.131" v="3791" actId="2696"/>
        <pc:sldMkLst>
          <pc:docMk/>
          <pc:sldMk cId="0" sldId="365"/>
        </pc:sldMkLst>
      </pc:sldChg>
      <pc:sldChg chg="modSp add del mod">
        <pc:chgData name="Kevin Kring" userId="f27437c2-5141-43d9-b695-bafafa195d77" providerId="ADAL" clId="{7D7BB11B-AD81-4E42-8D7B-11DDC778C388}" dt="2022-07-12T13:11:42.126" v="3709" actId="20577"/>
        <pc:sldMkLst>
          <pc:docMk/>
          <pc:sldMk cId="0" sldId="366"/>
        </pc:sldMkLst>
        <pc:spChg chg="mod">
          <ac:chgData name="Kevin Kring" userId="f27437c2-5141-43d9-b695-bafafa195d77" providerId="ADAL" clId="{7D7BB11B-AD81-4E42-8D7B-11DDC778C388}" dt="2022-07-12T13:01:37.485" v="3518" actId="403"/>
          <ac:spMkLst>
            <pc:docMk/>
            <pc:sldMk cId="0" sldId="366"/>
            <ac:spMk id="51202" creationId="{8B0CA45D-19FD-49BC-91E1-A0B9F0B941DE}"/>
          </ac:spMkLst>
        </pc:spChg>
        <pc:spChg chg="mod">
          <ac:chgData name="Kevin Kring" userId="f27437c2-5141-43d9-b695-bafafa195d77" providerId="ADAL" clId="{7D7BB11B-AD81-4E42-8D7B-11DDC778C388}" dt="2022-07-12T13:11:42.126" v="3709" actId="20577"/>
          <ac:spMkLst>
            <pc:docMk/>
            <pc:sldMk cId="0" sldId="366"/>
            <ac:spMk id="51203" creationId="{08A9DBB8-649A-4786-9E66-39C93E0C3AC4}"/>
          </ac:spMkLst>
        </pc:spChg>
      </pc:sldChg>
      <pc:sldChg chg="addSp delSp modSp add del mod">
        <pc:chgData name="Kevin Kring" userId="f27437c2-5141-43d9-b695-bafafa195d77" providerId="ADAL" clId="{7D7BB11B-AD81-4E42-8D7B-11DDC778C388}" dt="2022-07-12T13:14:27.930" v="3789" actId="2696"/>
        <pc:sldMkLst>
          <pc:docMk/>
          <pc:sldMk cId="0" sldId="367"/>
        </pc:sldMkLst>
        <pc:spChg chg="add mod">
          <ac:chgData name="Kevin Kring" userId="f27437c2-5141-43d9-b695-bafafa195d77" providerId="ADAL" clId="{7D7BB11B-AD81-4E42-8D7B-11DDC778C388}" dt="2022-07-12T12:58:46.988" v="3510" actId="478"/>
          <ac:spMkLst>
            <pc:docMk/>
            <pc:sldMk cId="0" sldId="367"/>
            <ac:spMk id="3" creationId="{2CCD2A27-09B4-32CE-E17A-EF56FDE10296}"/>
          </ac:spMkLst>
        </pc:spChg>
        <pc:spChg chg="mod">
          <ac:chgData name="Kevin Kring" userId="f27437c2-5141-43d9-b695-bafafa195d77" providerId="ADAL" clId="{7D7BB11B-AD81-4E42-8D7B-11DDC778C388}" dt="2022-07-12T13:02:48.316" v="3527" actId="403"/>
          <ac:spMkLst>
            <pc:docMk/>
            <pc:sldMk cId="0" sldId="367"/>
            <ac:spMk id="52226" creationId="{B590E8EA-0E69-4A63-97A0-DC09561E4A50}"/>
          </ac:spMkLst>
        </pc:spChg>
        <pc:picChg chg="del">
          <ac:chgData name="Kevin Kring" userId="f27437c2-5141-43d9-b695-bafafa195d77" providerId="ADAL" clId="{7D7BB11B-AD81-4E42-8D7B-11DDC778C388}" dt="2022-07-12T12:58:46.988" v="3510" actId="478"/>
          <ac:picMkLst>
            <pc:docMk/>
            <pc:sldMk cId="0" sldId="367"/>
            <ac:picMk id="52227" creationId="{63B852C1-42AC-40DA-9E77-002EAE61F361}"/>
          </ac:picMkLst>
        </pc:picChg>
      </pc:sldChg>
      <pc:sldChg chg="modSp add del mod">
        <pc:chgData name="Kevin Kring" userId="f27437c2-5141-43d9-b695-bafafa195d77" providerId="ADAL" clId="{7D7BB11B-AD81-4E42-8D7B-11DDC778C388}" dt="2022-07-12T13:10:26.437" v="3631" actId="6549"/>
        <pc:sldMkLst>
          <pc:docMk/>
          <pc:sldMk cId="0" sldId="369"/>
        </pc:sldMkLst>
        <pc:spChg chg="mod">
          <ac:chgData name="Kevin Kring" userId="f27437c2-5141-43d9-b695-bafafa195d77" providerId="ADAL" clId="{7D7BB11B-AD81-4E42-8D7B-11DDC778C388}" dt="2022-07-12T13:03:28.755" v="3538" actId="14100"/>
          <ac:spMkLst>
            <pc:docMk/>
            <pc:sldMk cId="0" sldId="369"/>
            <ac:spMk id="54274" creationId="{C70A3CC0-F188-4C2E-BEE2-D3AE4F56CEAE}"/>
          </ac:spMkLst>
        </pc:spChg>
        <pc:spChg chg="mod">
          <ac:chgData name="Kevin Kring" userId="f27437c2-5141-43d9-b695-bafafa195d77" providerId="ADAL" clId="{7D7BB11B-AD81-4E42-8D7B-11DDC778C388}" dt="2022-07-12T13:10:26.437" v="3631" actId="6549"/>
          <ac:spMkLst>
            <pc:docMk/>
            <pc:sldMk cId="0" sldId="369"/>
            <ac:spMk id="54275" creationId="{0C276557-873D-4306-976A-21B64A6712B8}"/>
          </ac:spMkLst>
        </pc:spChg>
      </pc:sldChg>
      <pc:sldChg chg="addSp delSp modSp add del mod">
        <pc:chgData name="Kevin Kring" userId="f27437c2-5141-43d9-b695-bafafa195d77" providerId="ADAL" clId="{7D7BB11B-AD81-4E42-8D7B-11DDC778C388}" dt="2022-07-12T13:14:22.170" v="3788" actId="2696"/>
        <pc:sldMkLst>
          <pc:docMk/>
          <pc:sldMk cId="0" sldId="370"/>
        </pc:sldMkLst>
        <pc:spChg chg="add del mod">
          <ac:chgData name="Kevin Kring" userId="f27437c2-5141-43d9-b695-bafafa195d77" providerId="ADAL" clId="{7D7BB11B-AD81-4E42-8D7B-11DDC778C388}" dt="2022-07-12T13:06:46.285" v="3554" actId="22"/>
          <ac:spMkLst>
            <pc:docMk/>
            <pc:sldMk cId="0" sldId="370"/>
            <ac:spMk id="3" creationId="{27E08EA7-40EC-D83B-FF7F-3271A8C3F4EF}"/>
          </ac:spMkLst>
        </pc:spChg>
        <pc:spChg chg="add del mod">
          <ac:chgData name="Kevin Kring" userId="f27437c2-5141-43d9-b695-bafafa195d77" providerId="ADAL" clId="{7D7BB11B-AD81-4E42-8D7B-11DDC778C388}" dt="2022-07-12T13:07:55.137" v="3557" actId="22"/>
          <ac:spMkLst>
            <pc:docMk/>
            <pc:sldMk cId="0" sldId="370"/>
            <ac:spMk id="7" creationId="{39F6D137-648A-86A6-5C6D-4D9BE0E744BE}"/>
          </ac:spMkLst>
        </pc:spChg>
        <pc:spChg chg="mod">
          <ac:chgData name="Kevin Kring" userId="f27437c2-5141-43d9-b695-bafafa195d77" providerId="ADAL" clId="{7D7BB11B-AD81-4E42-8D7B-11DDC778C388}" dt="2022-07-12T13:03:59.495" v="3552" actId="403"/>
          <ac:spMkLst>
            <pc:docMk/>
            <pc:sldMk cId="0" sldId="370"/>
            <ac:spMk id="55298" creationId="{D419AE31-78CB-4FC6-AFDE-AF080282724A}"/>
          </ac:spMkLst>
        </pc:spChg>
        <pc:picChg chg="add del mod ord">
          <ac:chgData name="Kevin Kring" userId="f27437c2-5141-43d9-b695-bafafa195d77" providerId="ADAL" clId="{7D7BB11B-AD81-4E42-8D7B-11DDC778C388}" dt="2022-07-12T13:06:58.688" v="3556" actId="21"/>
          <ac:picMkLst>
            <pc:docMk/>
            <pc:sldMk cId="0" sldId="370"/>
            <ac:picMk id="5" creationId="{77359A2B-F60B-CC52-0C82-DBFA4D5796D1}"/>
          </ac:picMkLst>
        </pc:picChg>
        <pc:picChg chg="add mod ord">
          <ac:chgData name="Kevin Kring" userId="f27437c2-5141-43d9-b695-bafafa195d77" providerId="ADAL" clId="{7D7BB11B-AD81-4E42-8D7B-11DDC778C388}" dt="2022-07-12T13:08:19.073" v="3561" actId="692"/>
          <ac:picMkLst>
            <pc:docMk/>
            <pc:sldMk cId="0" sldId="370"/>
            <ac:picMk id="9" creationId="{2FFF10E8-CDA3-E191-E759-BD67747D3017}"/>
          </ac:picMkLst>
        </pc:picChg>
        <pc:picChg chg="del">
          <ac:chgData name="Kevin Kring" userId="f27437c2-5141-43d9-b695-bafafa195d77" providerId="ADAL" clId="{7D7BB11B-AD81-4E42-8D7B-11DDC778C388}" dt="2022-07-12T13:04:01.926" v="3553" actId="478"/>
          <ac:picMkLst>
            <pc:docMk/>
            <pc:sldMk cId="0" sldId="370"/>
            <ac:picMk id="55299" creationId="{0FB97D19-A740-4401-BE09-C855508CFA75}"/>
          </ac:picMkLst>
        </pc:picChg>
      </pc:sldChg>
      <pc:sldChg chg="modSp add del mod">
        <pc:chgData name="Kevin Kring" userId="f27437c2-5141-43d9-b695-bafafa195d77" providerId="ADAL" clId="{7D7BB11B-AD81-4E42-8D7B-11DDC778C388}" dt="2022-07-12T13:13:45.343" v="3780" actId="20577"/>
        <pc:sldMkLst>
          <pc:docMk/>
          <pc:sldMk cId="0" sldId="372"/>
        </pc:sldMkLst>
        <pc:spChg chg="mod">
          <ac:chgData name="Kevin Kring" userId="f27437c2-5141-43d9-b695-bafafa195d77" providerId="ADAL" clId="{7D7BB11B-AD81-4E42-8D7B-11DDC778C388}" dt="2022-07-12T13:12:37.259" v="3720" actId="14100"/>
          <ac:spMkLst>
            <pc:docMk/>
            <pc:sldMk cId="0" sldId="372"/>
            <ac:spMk id="57346" creationId="{BBEAFD6A-78B1-4611-8F94-97593A7A96A6}"/>
          </ac:spMkLst>
        </pc:spChg>
        <pc:spChg chg="mod">
          <ac:chgData name="Kevin Kring" userId="f27437c2-5141-43d9-b695-bafafa195d77" providerId="ADAL" clId="{7D7BB11B-AD81-4E42-8D7B-11DDC778C388}" dt="2022-07-12T13:13:45.343" v="3780" actId="20577"/>
          <ac:spMkLst>
            <pc:docMk/>
            <pc:sldMk cId="0" sldId="372"/>
            <ac:spMk id="57347" creationId="{2E9F73F6-FAC9-44EE-80DD-CC4250F413EF}"/>
          </ac:spMkLst>
        </pc:spChg>
      </pc:sldChg>
      <pc:sldChg chg="modSp add del mod">
        <pc:chgData name="Kevin Kring" userId="f27437c2-5141-43d9-b695-bafafa195d77" providerId="ADAL" clId="{7D7BB11B-AD81-4E42-8D7B-11DDC778C388}" dt="2022-07-12T13:14:37.941" v="3790" actId="2696"/>
        <pc:sldMkLst>
          <pc:docMk/>
          <pc:sldMk cId="0" sldId="373"/>
        </pc:sldMkLst>
        <pc:spChg chg="mod">
          <ac:chgData name="Kevin Kring" userId="f27437c2-5141-43d9-b695-bafafa195d77" providerId="ADAL" clId="{7D7BB11B-AD81-4E42-8D7B-11DDC778C388}" dt="2022-07-12T13:14:07.988" v="3787" actId="20577"/>
          <ac:spMkLst>
            <pc:docMk/>
            <pc:sldMk cId="0" sldId="373"/>
            <ac:spMk id="58370" creationId="{0A5AD659-6D0A-402E-A6BA-F7BC8D158369}"/>
          </ac:spMkLst>
        </pc:spChg>
      </pc:sldChg>
      <pc:sldChg chg="delSp modSp add del mod">
        <pc:chgData name="Kevin Kring" userId="f27437c2-5141-43d9-b695-bafafa195d77" providerId="ADAL" clId="{7D7BB11B-AD81-4E42-8D7B-11DDC778C388}" dt="2022-07-12T13:28:42.610" v="4225" actId="114"/>
        <pc:sldMkLst>
          <pc:docMk/>
          <pc:sldMk cId="0" sldId="374"/>
        </pc:sldMkLst>
        <pc:spChg chg="mod">
          <ac:chgData name="Kevin Kring" userId="f27437c2-5141-43d9-b695-bafafa195d77" providerId="ADAL" clId="{7D7BB11B-AD81-4E42-8D7B-11DDC778C388}" dt="2022-07-12T13:26:21.987" v="4207" actId="207"/>
          <ac:spMkLst>
            <pc:docMk/>
            <pc:sldMk cId="0" sldId="374"/>
            <ac:spMk id="59394" creationId="{BCB2BBDA-569C-48A5-B8AE-89DC2A916708}"/>
          </ac:spMkLst>
        </pc:spChg>
        <pc:spChg chg="mod">
          <ac:chgData name="Kevin Kring" userId="f27437c2-5141-43d9-b695-bafafa195d77" providerId="ADAL" clId="{7D7BB11B-AD81-4E42-8D7B-11DDC778C388}" dt="2022-07-12T13:28:42.610" v="4225" actId="114"/>
          <ac:spMkLst>
            <pc:docMk/>
            <pc:sldMk cId="0" sldId="374"/>
            <ac:spMk id="59395" creationId="{462D8614-65A1-4476-A1F2-5ED36C5166AD}"/>
          </ac:spMkLst>
        </pc:spChg>
        <pc:picChg chg="del">
          <ac:chgData name="Kevin Kring" userId="f27437c2-5141-43d9-b695-bafafa195d77" providerId="ADAL" clId="{7D7BB11B-AD81-4E42-8D7B-11DDC778C388}" dt="2022-07-12T13:26:28.469" v="4208" actId="478"/>
          <ac:picMkLst>
            <pc:docMk/>
            <pc:sldMk cId="0" sldId="374"/>
            <ac:picMk id="59396" creationId="{65A7BF64-28F4-42F8-A92E-26AA97407B58}"/>
          </ac:picMkLst>
        </pc:picChg>
      </pc:sldChg>
      <pc:sldChg chg="delSp modSp add del mod">
        <pc:chgData name="Kevin Kring" userId="f27437c2-5141-43d9-b695-bafafa195d77" providerId="ADAL" clId="{7D7BB11B-AD81-4E42-8D7B-11DDC778C388}" dt="2022-07-12T13:31:42.463" v="4250" actId="20577"/>
        <pc:sldMkLst>
          <pc:docMk/>
          <pc:sldMk cId="0" sldId="376"/>
        </pc:sldMkLst>
        <pc:spChg chg="mod">
          <ac:chgData name="Kevin Kring" userId="f27437c2-5141-43d9-b695-bafafa195d77" providerId="ADAL" clId="{7D7BB11B-AD81-4E42-8D7B-11DDC778C388}" dt="2022-07-12T13:30:31.818" v="4238" actId="207"/>
          <ac:spMkLst>
            <pc:docMk/>
            <pc:sldMk cId="0" sldId="376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2T13:31:42.463" v="4250" actId="20577"/>
          <ac:spMkLst>
            <pc:docMk/>
            <pc:sldMk cId="0" sldId="376"/>
            <ac:spMk id="63491" creationId="{7932916D-B8DB-4082-A58E-EAEA07873216}"/>
          </ac:spMkLst>
        </pc:spChg>
        <pc:picChg chg="del">
          <ac:chgData name="Kevin Kring" userId="f27437c2-5141-43d9-b695-bafafa195d77" providerId="ADAL" clId="{7D7BB11B-AD81-4E42-8D7B-11DDC778C388}" dt="2022-07-12T13:30:40.190" v="4239" actId="21"/>
          <ac:picMkLst>
            <pc:docMk/>
            <pc:sldMk cId="0" sldId="376"/>
            <ac:picMk id="63492" creationId="{20B3C2CD-9126-40AA-B648-AFC408C05424}"/>
          </ac:picMkLst>
        </pc:picChg>
      </pc:sldChg>
      <pc:sldChg chg="add del">
        <pc:chgData name="Kevin Kring" userId="f27437c2-5141-43d9-b695-bafafa195d77" providerId="ADAL" clId="{7D7BB11B-AD81-4E42-8D7B-11DDC778C388}" dt="2022-07-12T11:12:48.755" v="3475" actId="2696"/>
        <pc:sldMkLst>
          <pc:docMk/>
          <pc:sldMk cId="612751024" sldId="377"/>
        </pc:sldMkLst>
      </pc:sldChg>
      <pc:sldChg chg="modSp mod">
        <pc:chgData name="Kevin Kring" userId="f27437c2-5141-43d9-b695-bafafa195d77" providerId="ADAL" clId="{7D7BB11B-AD81-4E42-8D7B-11DDC778C388}" dt="2022-07-18T13:29:23.369" v="7454" actId="6549"/>
        <pc:sldMkLst>
          <pc:docMk/>
          <pc:sldMk cId="2121013402" sldId="378"/>
        </pc:sldMkLst>
        <pc:spChg chg="mod">
          <ac:chgData name="Kevin Kring" userId="f27437c2-5141-43d9-b695-bafafa195d77" providerId="ADAL" clId="{7D7BB11B-AD81-4E42-8D7B-11DDC778C388}" dt="2022-07-11T18:44:50.292" v="3043" actId="14100"/>
          <ac:spMkLst>
            <pc:docMk/>
            <pc:sldMk cId="2121013402" sldId="378"/>
            <ac:spMk id="124109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8T13:29:23.369" v="7454" actId="6549"/>
          <ac:spMkLst>
            <pc:docMk/>
            <pc:sldMk cId="2121013402" sldId="378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8:11:10.503" v="2029" actId="6549"/>
        <pc:sldMkLst>
          <pc:docMk/>
          <pc:sldMk cId="3682462877" sldId="379"/>
        </pc:sldMkLst>
        <pc:spChg chg="mod">
          <ac:chgData name="Kevin Kring" userId="f27437c2-5141-43d9-b695-bafafa195d77" providerId="ADAL" clId="{7D7BB11B-AD81-4E42-8D7B-11DDC778C388}" dt="2022-07-11T18:11:10.503" v="2029" actId="6549"/>
          <ac:spMkLst>
            <pc:docMk/>
            <pc:sldMk cId="3682462877" sldId="379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10:54.133" v="2014" actId="6549"/>
          <ac:spMkLst>
            <pc:docMk/>
            <pc:sldMk cId="3682462877" sldId="379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8:14:33.409" v="2192" actId="207"/>
        <pc:sldMkLst>
          <pc:docMk/>
          <pc:sldMk cId="789237870" sldId="380"/>
        </pc:sldMkLst>
        <pc:spChg chg="mod">
          <ac:chgData name="Kevin Kring" userId="f27437c2-5141-43d9-b695-bafafa195d77" providerId="ADAL" clId="{7D7BB11B-AD81-4E42-8D7B-11DDC778C388}" dt="2022-07-11T18:14:33.409" v="2192" actId="207"/>
          <ac:spMkLst>
            <pc:docMk/>
            <pc:sldMk cId="789237870" sldId="380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14:29.161" v="2191" actId="113"/>
          <ac:spMkLst>
            <pc:docMk/>
            <pc:sldMk cId="789237870" sldId="380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7:34:43.432" v="1143" actId="20577"/>
        <pc:sldMkLst>
          <pc:docMk/>
          <pc:sldMk cId="2169302178" sldId="381"/>
        </pc:sldMkLst>
        <pc:spChg chg="mod">
          <ac:chgData name="Kevin Kring" userId="f27437c2-5141-43d9-b695-bafafa195d77" providerId="ADAL" clId="{7D7BB11B-AD81-4E42-8D7B-11DDC778C388}" dt="2022-07-11T17:34:43.432" v="1143" actId="20577"/>
          <ac:spMkLst>
            <pc:docMk/>
            <pc:sldMk cId="2169302178" sldId="381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7:28:15.312" v="822" actId="6549"/>
          <ac:spMkLst>
            <pc:docMk/>
            <pc:sldMk cId="2169302178" sldId="381"/>
            <ac:spMk id="1225730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7:54:28.046" v="1708" actId="20577"/>
        <pc:sldMkLst>
          <pc:docMk/>
          <pc:sldMk cId="3106709311" sldId="382"/>
        </pc:sldMkLst>
        <pc:spChg chg="mod">
          <ac:chgData name="Kevin Kring" userId="f27437c2-5141-43d9-b695-bafafa195d77" providerId="ADAL" clId="{7D7BB11B-AD81-4E42-8D7B-11DDC778C388}" dt="2022-07-11T17:54:05.867" v="1695" actId="255"/>
          <ac:spMkLst>
            <pc:docMk/>
            <pc:sldMk cId="3106709311" sldId="382"/>
            <ac:spMk id="1226754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7:54:28.046" v="1708" actId="20577"/>
          <ac:spMkLst>
            <pc:docMk/>
            <pc:sldMk cId="3106709311" sldId="382"/>
            <ac:spMk id="1226755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3T15:16:41.853" v="4336" actId="6549"/>
        <pc:sldMkLst>
          <pc:docMk/>
          <pc:sldMk cId="3384911513" sldId="383"/>
        </pc:sldMkLst>
        <pc:spChg chg="mod">
          <ac:chgData name="Kevin Kring" userId="f27437c2-5141-43d9-b695-bafafa195d77" providerId="ADAL" clId="{7D7BB11B-AD81-4E42-8D7B-11DDC778C388}" dt="2022-07-11T18:27:08.035" v="2952" actId="6549"/>
          <ac:spMkLst>
            <pc:docMk/>
            <pc:sldMk cId="3384911513" sldId="383"/>
            <ac:spMk id="4" creationId="{C2435A1C-998D-872C-4243-FE8D61EFBBBC}"/>
          </ac:spMkLst>
        </pc:spChg>
        <pc:spChg chg="mod">
          <ac:chgData name="Kevin Kring" userId="f27437c2-5141-43d9-b695-bafafa195d77" providerId="ADAL" clId="{7D7BB11B-AD81-4E42-8D7B-11DDC778C388}" dt="2022-07-13T15:16:41.853" v="4336" actId="6549"/>
          <ac:spMkLst>
            <pc:docMk/>
            <pc:sldMk cId="3384911513" sldId="383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7D7BB11B-AD81-4E42-8D7B-11DDC778C388}" dt="2022-07-11T18:41:08.028" v="3011" actId="6549"/>
        <pc:sldMkLst>
          <pc:docMk/>
          <pc:sldMk cId="3156766523" sldId="384"/>
        </pc:sldMkLst>
        <pc:spChg chg="mod">
          <ac:chgData name="Kevin Kring" userId="f27437c2-5141-43d9-b695-bafafa195d77" providerId="ADAL" clId="{7D7BB11B-AD81-4E42-8D7B-11DDC778C388}" dt="2022-07-11T18:40:36.796" v="2996" actId="207"/>
          <ac:spMkLst>
            <pc:docMk/>
            <pc:sldMk cId="3156766523" sldId="384"/>
            <ac:spMk id="124109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41:08.028" v="3011" actId="6549"/>
          <ac:spMkLst>
            <pc:docMk/>
            <pc:sldMk cId="3156766523" sldId="384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1T18:44:44.723" v="3042" actId="14100"/>
        <pc:sldMkLst>
          <pc:docMk/>
          <pc:sldMk cId="2020280252" sldId="385"/>
        </pc:sldMkLst>
        <pc:spChg chg="mod">
          <ac:chgData name="Kevin Kring" userId="f27437c2-5141-43d9-b695-bafafa195d77" providerId="ADAL" clId="{7D7BB11B-AD81-4E42-8D7B-11DDC778C388}" dt="2022-07-11T18:44:44.723" v="3042" actId="14100"/>
          <ac:spMkLst>
            <pc:docMk/>
            <pc:sldMk cId="2020280252" sldId="385"/>
            <ac:spMk id="124109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1T18:44:38.671" v="3041" actId="14100"/>
          <ac:spMkLst>
            <pc:docMk/>
            <pc:sldMk cId="2020280252" sldId="385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2T10:46:37.291" v="3156" actId="6549"/>
        <pc:sldMkLst>
          <pc:docMk/>
          <pc:sldMk cId="1610879573" sldId="386"/>
        </pc:sldMkLst>
        <pc:spChg chg="mod">
          <ac:chgData name="Kevin Kring" userId="f27437c2-5141-43d9-b695-bafafa195d77" providerId="ADAL" clId="{7D7BB11B-AD81-4E42-8D7B-11DDC778C388}" dt="2022-07-12T10:44:17.536" v="3110" actId="207"/>
          <ac:spMkLst>
            <pc:docMk/>
            <pc:sldMk cId="1610879573" sldId="386"/>
            <ac:spMk id="2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2T10:46:37.291" v="3156" actId="6549"/>
          <ac:spMkLst>
            <pc:docMk/>
            <pc:sldMk cId="1610879573" sldId="386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3T15:16:52.585" v="4338" actId="6549"/>
        <pc:sldMkLst>
          <pc:docMk/>
          <pc:sldMk cId="41266573" sldId="387"/>
        </pc:sldMkLst>
        <pc:spChg chg="mod">
          <ac:chgData name="Kevin Kring" userId="f27437c2-5141-43d9-b695-bafafa195d77" providerId="ADAL" clId="{7D7BB11B-AD81-4E42-8D7B-11DDC778C388}" dt="2022-07-12T10:52:56.804" v="3167" actId="20577"/>
          <ac:spMkLst>
            <pc:docMk/>
            <pc:sldMk cId="41266573" sldId="387"/>
            <ac:spMk id="4" creationId="{C2435A1C-998D-872C-4243-FE8D61EFBBBC}"/>
          </ac:spMkLst>
        </pc:spChg>
        <pc:spChg chg="mod">
          <ac:chgData name="Kevin Kring" userId="f27437c2-5141-43d9-b695-bafafa195d77" providerId="ADAL" clId="{7D7BB11B-AD81-4E42-8D7B-11DDC778C388}" dt="2022-07-13T15:16:52.585" v="4338" actId="6549"/>
          <ac:spMkLst>
            <pc:docMk/>
            <pc:sldMk cId="41266573" sldId="387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7D7BB11B-AD81-4E42-8D7B-11DDC778C388}" dt="2022-07-13T15:17:02.145" v="4340" actId="6549"/>
        <pc:sldMkLst>
          <pc:docMk/>
          <pc:sldMk cId="1184624109" sldId="388"/>
        </pc:sldMkLst>
        <pc:spChg chg="mod">
          <ac:chgData name="Kevin Kring" userId="f27437c2-5141-43d9-b695-bafafa195d77" providerId="ADAL" clId="{7D7BB11B-AD81-4E42-8D7B-11DDC778C388}" dt="2022-07-12T11:02:48.822" v="3265" actId="6549"/>
          <ac:spMkLst>
            <pc:docMk/>
            <pc:sldMk cId="1184624109" sldId="388"/>
            <ac:spMk id="4" creationId="{C2435A1C-998D-872C-4243-FE8D61EFBBBC}"/>
          </ac:spMkLst>
        </pc:spChg>
        <pc:spChg chg="mod">
          <ac:chgData name="Kevin Kring" userId="f27437c2-5141-43d9-b695-bafafa195d77" providerId="ADAL" clId="{7D7BB11B-AD81-4E42-8D7B-11DDC778C388}" dt="2022-07-13T15:17:02.145" v="4340" actId="6549"/>
          <ac:spMkLst>
            <pc:docMk/>
            <pc:sldMk cId="1184624109" sldId="388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7D7BB11B-AD81-4E42-8D7B-11DDC778C388}" dt="2022-07-13T15:17:09.415" v="4344" actId="20577"/>
        <pc:sldMkLst>
          <pc:docMk/>
          <pc:sldMk cId="579944713" sldId="389"/>
        </pc:sldMkLst>
        <pc:spChg chg="mod">
          <ac:chgData name="Kevin Kring" userId="f27437c2-5141-43d9-b695-bafafa195d77" providerId="ADAL" clId="{7D7BB11B-AD81-4E42-8D7B-11DDC778C388}" dt="2022-07-12T11:06:56.445" v="3326" actId="6549"/>
          <ac:spMkLst>
            <pc:docMk/>
            <pc:sldMk cId="579944713" sldId="389"/>
            <ac:spMk id="4" creationId="{C2435A1C-998D-872C-4243-FE8D61EFBBBC}"/>
          </ac:spMkLst>
        </pc:spChg>
        <pc:spChg chg="mod">
          <ac:chgData name="Kevin Kring" userId="f27437c2-5141-43d9-b695-bafafa195d77" providerId="ADAL" clId="{7D7BB11B-AD81-4E42-8D7B-11DDC778C388}" dt="2022-07-13T15:17:09.415" v="4344" actId="20577"/>
          <ac:spMkLst>
            <pc:docMk/>
            <pc:sldMk cId="579944713" sldId="389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7D7BB11B-AD81-4E42-8D7B-11DDC778C388}" dt="2022-07-12T11:11:06.870" v="3445" actId="6549"/>
        <pc:sldMkLst>
          <pc:docMk/>
          <pc:sldMk cId="1019715605" sldId="390"/>
        </pc:sldMkLst>
        <pc:spChg chg="mod">
          <ac:chgData name="Kevin Kring" userId="f27437c2-5141-43d9-b695-bafafa195d77" providerId="ADAL" clId="{7D7BB11B-AD81-4E42-8D7B-11DDC778C388}" dt="2022-07-12T11:10:49.145" v="3391" actId="20577"/>
          <ac:spMkLst>
            <pc:docMk/>
            <pc:sldMk cId="1019715605" sldId="390"/>
            <ac:spMk id="1380354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12T11:11:06.870" v="3445" actId="6549"/>
          <ac:spMkLst>
            <pc:docMk/>
            <pc:sldMk cId="1019715605" sldId="390"/>
            <ac:spMk id="1380355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3T15:17:14.205" v="4346" actId="20577"/>
        <pc:sldMkLst>
          <pc:docMk/>
          <pc:sldMk cId="1443047346" sldId="391"/>
        </pc:sldMkLst>
        <pc:spChg chg="mod">
          <ac:chgData name="Kevin Kring" userId="f27437c2-5141-43d9-b695-bafafa195d77" providerId="ADAL" clId="{7D7BB11B-AD81-4E42-8D7B-11DDC778C388}" dt="2022-07-12T11:12:12.804" v="3469" actId="6549"/>
          <ac:spMkLst>
            <pc:docMk/>
            <pc:sldMk cId="1443047346" sldId="391"/>
            <ac:spMk id="4" creationId="{C2435A1C-998D-872C-4243-FE8D61EFBBBC}"/>
          </ac:spMkLst>
        </pc:spChg>
        <pc:spChg chg="mod">
          <ac:chgData name="Kevin Kring" userId="f27437c2-5141-43d9-b695-bafafa195d77" providerId="ADAL" clId="{7D7BB11B-AD81-4E42-8D7B-11DDC778C388}" dt="2022-07-13T15:17:14.205" v="4346" actId="20577"/>
          <ac:spMkLst>
            <pc:docMk/>
            <pc:sldMk cId="1443047346" sldId="391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7D7BB11B-AD81-4E42-8D7B-11DDC778C388}" dt="2022-07-12T13:35:29.728" v="4287" actId="6549"/>
        <pc:sldMkLst>
          <pc:docMk/>
          <pc:sldMk cId="1635398572" sldId="392"/>
        </pc:sldMkLst>
        <pc:spChg chg="mod">
          <ac:chgData name="Kevin Kring" userId="f27437c2-5141-43d9-b695-bafafa195d77" providerId="ADAL" clId="{7D7BB11B-AD81-4E42-8D7B-11DDC778C388}" dt="2022-07-12T13:35:14.164" v="4286" actId="404"/>
          <ac:spMkLst>
            <pc:docMk/>
            <pc:sldMk cId="1635398572" sldId="392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2T13:35:29.728" v="4287" actId="6549"/>
          <ac:spMkLst>
            <pc:docMk/>
            <pc:sldMk cId="1635398572" sldId="392"/>
            <ac:spMk id="63491" creationId="{7932916D-B8DB-4082-A58E-EAEA07873216}"/>
          </ac:spMkLst>
        </pc:spChg>
      </pc:sldChg>
      <pc:sldChg chg="addSp delSp modSp new mod">
        <pc:chgData name="Kevin Kring" userId="f27437c2-5141-43d9-b695-bafafa195d77" providerId="ADAL" clId="{7D7BB11B-AD81-4E42-8D7B-11DDC778C388}" dt="2022-07-20T14:09:40.224" v="15710" actId="692"/>
        <pc:sldMkLst>
          <pc:docMk/>
          <pc:sldMk cId="3857831719" sldId="393"/>
        </pc:sldMkLst>
        <pc:spChg chg="mod">
          <ac:chgData name="Kevin Kring" userId="f27437c2-5141-43d9-b695-bafafa195d77" providerId="ADAL" clId="{7D7BB11B-AD81-4E42-8D7B-11DDC778C388}" dt="2022-07-13T15:23:00.642" v="4372" actId="1076"/>
          <ac:spMkLst>
            <pc:docMk/>
            <pc:sldMk cId="3857831719" sldId="393"/>
            <ac:spMk id="2" creationId="{A7894868-808A-726F-18AD-1EFF06A7DCE2}"/>
          </ac:spMkLst>
        </pc:spChg>
        <pc:spChg chg="del">
          <ac:chgData name="Kevin Kring" userId="f27437c2-5141-43d9-b695-bafafa195d77" providerId="ADAL" clId="{7D7BB11B-AD81-4E42-8D7B-11DDC778C388}" dt="2022-07-12T14:11:30.131" v="4318" actId="22"/>
          <ac:spMkLst>
            <pc:docMk/>
            <pc:sldMk cId="3857831719" sldId="393"/>
            <ac:spMk id="3" creationId="{AC396D07-E863-47AE-2DC0-9EFD7424B501}"/>
          </ac:spMkLst>
        </pc:spChg>
        <pc:spChg chg="add del mod">
          <ac:chgData name="Kevin Kring" userId="f27437c2-5141-43d9-b695-bafafa195d77" providerId="ADAL" clId="{7D7BB11B-AD81-4E42-8D7B-11DDC778C388}" dt="2022-07-20T14:09:08.492" v="15707" actId="22"/>
          <ac:spMkLst>
            <pc:docMk/>
            <pc:sldMk cId="3857831719" sldId="393"/>
            <ac:spMk id="4" creationId="{5649BA3E-CAD8-3D28-BC50-230E83262892}"/>
          </ac:spMkLst>
        </pc:spChg>
        <pc:spChg chg="add del mod">
          <ac:chgData name="Kevin Kring" userId="f27437c2-5141-43d9-b695-bafafa195d77" providerId="ADAL" clId="{7D7BB11B-AD81-4E42-8D7B-11DDC778C388}" dt="2022-07-13T15:21:58.705" v="4368" actId="22"/>
          <ac:spMkLst>
            <pc:docMk/>
            <pc:sldMk cId="3857831719" sldId="393"/>
            <ac:spMk id="4" creationId="{A5CE73D3-6E0E-99AF-CC88-7860522E974A}"/>
          </ac:spMkLst>
        </pc:spChg>
        <pc:picChg chg="add del mod ord">
          <ac:chgData name="Kevin Kring" userId="f27437c2-5141-43d9-b695-bafafa195d77" providerId="ADAL" clId="{7D7BB11B-AD81-4E42-8D7B-11DDC778C388}" dt="2022-07-13T15:21:55.618" v="4367" actId="478"/>
          <ac:picMkLst>
            <pc:docMk/>
            <pc:sldMk cId="3857831719" sldId="393"/>
            <ac:picMk id="5" creationId="{A670ED48-6F16-E244-B863-3B915B1635BB}"/>
          </ac:picMkLst>
        </pc:picChg>
        <pc:picChg chg="add mod ord">
          <ac:chgData name="Kevin Kring" userId="f27437c2-5141-43d9-b695-bafafa195d77" providerId="ADAL" clId="{7D7BB11B-AD81-4E42-8D7B-11DDC778C388}" dt="2022-07-20T14:09:40.224" v="15710" actId="692"/>
          <ac:picMkLst>
            <pc:docMk/>
            <pc:sldMk cId="3857831719" sldId="393"/>
            <ac:picMk id="6" creationId="{E8EB2F7D-CD43-806F-FB96-E22591949425}"/>
          </ac:picMkLst>
        </pc:picChg>
        <pc:picChg chg="add del mod ord">
          <ac:chgData name="Kevin Kring" userId="f27437c2-5141-43d9-b695-bafafa195d77" providerId="ADAL" clId="{7D7BB11B-AD81-4E42-8D7B-11DDC778C388}" dt="2022-07-20T14:08:57.858" v="15706" actId="478"/>
          <ac:picMkLst>
            <pc:docMk/>
            <pc:sldMk cId="3857831719" sldId="393"/>
            <ac:picMk id="7" creationId="{323B2D58-B726-226B-32E9-7DA5EA1C790F}"/>
          </ac:picMkLst>
        </pc:picChg>
      </pc:sldChg>
      <pc:sldChg chg="modSp mod">
        <pc:chgData name="Kevin Kring" userId="f27437c2-5141-43d9-b695-bafafa195d77" providerId="ADAL" clId="{7D7BB11B-AD81-4E42-8D7B-11DDC778C388}" dt="2022-07-13T15:18:43.567" v="4366" actId="6549"/>
        <pc:sldMkLst>
          <pc:docMk/>
          <pc:sldMk cId="2578617862" sldId="394"/>
        </pc:sldMkLst>
        <pc:spChg chg="mod">
          <ac:chgData name="Kevin Kring" userId="f27437c2-5141-43d9-b695-bafafa195d77" providerId="ADAL" clId="{7D7BB11B-AD81-4E42-8D7B-11DDC778C388}" dt="2022-07-13T15:18:43.567" v="4366" actId="6549"/>
          <ac:spMkLst>
            <pc:docMk/>
            <pc:sldMk cId="2578617862" sldId="394"/>
            <ac:spMk id="4" creationId="{C2435A1C-998D-872C-4243-FE8D61EFBBBC}"/>
          </ac:spMkLst>
        </pc:spChg>
      </pc:sldChg>
      <pc:sldChg chg="modSp mod">
        <pc:chgData name="Kevin Kring" userId="f27437c2-5141-43d9-b695-bafafa195d77" providerId="ADAL" clId="{7D7BB11B-AD81-4E42-8D7B-11DDC778C388}" dt="2022-07-13T15:37:53.243" v="4390" actId="20577"/>
        <pc:sldMkLst>
          <pc:docMk/>
          <pc:sldMk cId="3919696065" sldId="395"/>
        </pc:sldMkLst>
        <pc:spChg chg="mod">
          <ac:chgData name="Kevin Kring" userId="f27437c2-5141-43d9-b695-bafafa195d77" providerId="ADAL" clId="{7D7BB11B-AD81-4E42-8D7B-11DDC778C388}" dt="2022-07-13T15:37:53.243" v="4390" actId="20577"/>
          <ac:spMkLst>
            <pc:docMk/>
            <pc:sldMk cId="3919696065" sldId="395"/>
            <ac:spMk id="2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3T15:38:22.458" v="4401" actId="6549"/>
        <pc:sldMkLst>
          <pc:docMk/>
          <pc:sldMk cId="2531714319" sldId="396"/>
        </pc:sldMkLst>
        <pc:spChg chg="mod">
          <ac:chgData name="Kevin Kring" userId="f27437c2-5141-43d9-b695-bafafa195d77" providerId="ADAL" clId="{7D7BB11B-AD81-4E42-8D7B-11DDC778C388}" dt="2022-07-13T15:38:22.458" v="4401" actId="6549"/>
          <ac:spMkLst>
            <pc:docMk/>
            <pc:sldMk cId="2531714319" sldId="396"/>
            <ac:spMk id="2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3T15:38:56.800" v="4413" actId="20577"/>
        <pc:sldMkLst>
          <pc:docMk/>
          <pc:sldMk cId="555387355" sldId="397"/>
        </pc:sldMkLst>
        <pc:spChg chg="mod">
          <ac:chgData name="Kevin Kring" userId="f27437c2-5141-43d9-b695-bafafa195d77" providerId="ADAL" clId="{7D7BB11B-AD81-4E42-8D7B-11DDC778C388}" dt="2022-07-13T15:38:56.800" v="4413" actId="20577"/>
          <ac:spMkLst>
            <pc:docMk/>
            <pc:sldMk cId="555387355" sldId="397"/>
            <ac:spMk id="2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19T11:54:00.552" v="9416" actId="6549"/>
        <pc:sldMkLst>
          <pc:docMk/>
          <pc:sldMk cId="178658823" sldId="398"/>
        </pc:sldMkLst>
        <pc:spChg chg="mod">
          <ac:chgData name="Kevin Kring" userId="f27437c2-5141-43d9-b695-bafafa195d77" providerId="ADAL" clId="{7D7BB11B-AD81-4E42-8D7B-11DDC778C388}" dt="2022-07-13T17:15:46.185" v="5675" actId="6549"/>
          <ac:spMkLst>
            <pc:docMk/>
            <pc:sldMk cId="178658823" sldId="398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4:00.552" v="9416" actId="6549"/>
          <ac:spMkLst>
            <pc:docMk/>
            <pc:sldMk cId="178658823" sldId="398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3:54.202" v="9415" actId="6549"/>
        <pc:sldMkLst>
          <pc:docMk/>
          <pc:sldMk cId="3596943616" sldId="399"/>
        </pc:sldMkLst>
        <pc:spChg chg="mod">
          <ac:chgData name="Kevin Kring" userId="f27437c2-5141-43d9-b695-bafafa195d77" providerId="ADAL" clId="{7D7BB11B-AD81-4E42-8D7B-11DDC778C388}" dt="2022-07-13T17:15:38.846" v="5673" actId="6549"/>
          <ac:spMkLst>
            <pc:docMk/>
            <pc:sldMk cId="3596943616" sldId="399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3:54.202" v="9415" actId="6549"/>
          <ac:spMkLst>
            <pc:docMk/>
            <pc:sldMk cId="3596943616" sldId="399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4:13.816" v="9440" actId="20577"/>
        <pc:sldMkLst>
          <pc:docMk/>
          <pc:sldMk cId="289823937" sldId="400"/>
        </pc:sldMkLst>
        <pc:spChg chg="mod">
          <ac:chgData name="Kevin Kring" userId="f27437c2-5141-43d9-b695-bafafa195d77" providerId="ADAL" clId="{7D7BB11B-AD81-4E42-8D7B-11DDC778C388}" dt="2022-07-13T15:51:08.984" v="4769" actId="20577"/>
          <ac:spMkLst>
            <pc:docMk/>
            <pc:sldMk cId="289823937" sldId="400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4:13.816" v="9440" actId="20577"/>
          <ac:spMkLst>
            <pc:docMk/>
            <pc:sldMk cId="289823937" sldId="400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4:25.562" v="9454" actId="20577"/>
        <pc:sldMkLst>
          <pc:docMk/>
          <pc:sldMk cId="753863991" sldId="401"/>
        </pc:sldMkLst>
        <pc:spChg chg="mod">
          <ac:chgData name="Kevin Kring" userId="f27437c2-5141-43d9-b695-bafafa195d77" providerId="ADAL" clId="{7D7BB11B-AD81-4E42-8D7B-11DDC778C388}" dt="2022-07-13T15:57:44.158" v="4868" actId="20577"/>
          <ac:spMkLst>
            <pc:docMk/>
            <pc:sldMk cId="753863991" sldId="401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4:25.562" v="9454" actId="20577"/>
          <ac:spMkLst>
            <pc:docMk/>
            <pc:sldMk cId="753863991" sldId="401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4:36.932" v="9472" actId="6549"/>
        <pc:sldMkLst>
          <pc:docMk/>
          <pc:sldMk cId="1516473047" sldId="402"/>
        </pc:sldMkLst>
        <pc:spChg chg="mod">
          <ac:chgData name="Kevin Kring" userId="f27437c2-5141-43d9-b695-bafafa195d77" providerId="ADAL" clId="{7D7BB11B-AD81-4E42-8D7B-11DDC778C388}" dt="2022-07-13T15:59:05.939" v="4951" actId="20577"/>
          <ac:spMkLst>
            <pc:docMk/>
            <pc:sldMk cId="1516473047" sldId="402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4:36.932" v="9472" actId="6549"/>
          <ac:spMkLst>
            <pc:docMk/>
            <pc:sldMk cId="1516473047" sldId="402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4:52.104" v="9490" actId="6549"/>
        <pc:sldMkLst>
          <pc:docMk/>
          <pc:sldMk cId="2077274740" sldId="403"/>
        </pc:sldMkLst>
        <pc:spChg chg="mod">
          <ac:chgData name="Kevin Kring" userId="f27437c2-5141-43d9-b695-bafafa195d77" providerId="ADAL" clId="{7D7BB11B-AD81-4E42-8D7B-11DDC778C388}" dt="2022-07-13T17:06:47.713" v="5211" actId="6549"/>
          <ac:spMkLst>
            <pc:docMk/>
            <pc:sldMk cId="2077274740" sldId="403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4:52.104" v="9490" actId="6549"/>
          <ac:spMkLst>
            <pc:docMk/>
            <pc:sldMk cId="2077274740" sldId="403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5:01.136" v="9504" actId="6549"/>
        <pc:sldMkLst>
          <pc:docMk/>
          <pc:sldMk cId="1008297643" sldId="404"/>
        </pc:sldMkLst>
        <pc:spChg chg="mod">
          <ac:chgData name="Kevin Kring" userId="f27437c2-5141-43d9-b695-bafafa195d77" providerId="ADAL" clId="{7D7BB11B-AD81-4E42-8D7B-11DDC778C388}" dt="2022-07-13T17:13:26.014" v="5542" actId="313"/>
          <ac:spMkLst>
            <pc:docMk/>
            <pc:sldMk cId="1008297643" sldId="404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5:01.136" v="9504" actId="6549"/>
          <ac:spMkLst>
            <pc:docMk/>
            <pc:sldMk cId="1008297643" sldId="404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5:10.925" v="9518" actId="6549"/>
        <pc:sldMkLst>
          <pc:docMk/>
          <pc:sldMk cId="2346103361" sldId="405"/>
        </pc:sldMkLst>
        <pc:spChg chg="mod">
          <ac:chgData name="Kevin Kring" userId="f27437c2-5141-43d9-b695-bafafa195d77" providerId="ADAL" clId="{7D7BB11B-AD81-4E42-8D7B-11DDC778C388}" dt="2022-07-13T17:13:56.160" v="5559" actId="6549"/>
          <ac:spMkLst>
            <pc:docMk/>
            <pc:sldMk cId="2346103361" sldId="405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5:10.925" v="9518" actId="6549"/>
          <ac:spMkLst>
            <pc:docMk/>
            <pc:sldMk cId="2346103361" sldId="405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6:29.369" v="9596" actId="6549"/>
        <pc:sldMkLst>
          <pc:docMk/>
          <pc:sldMk cId="384175642" sldId="406"/>
        </pc:sldMkLst>
        <pc:spChg chg="mod">
          <ac:chgData name="Kevin Kring" userId="f27437c2-5141-43d9-b695-bafafa195d77" providerId="ADAL" clId="{7D7BB11B-AD81-4E42-8D7B-11DDC778C388}" dt="2022-07-13T17:20:04.339" v="5734" actId="20577"/>
          <ac:spMkLst>
            <pc:docMk/>
            <pc:sldMk cId="384175642" sldId="406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6:29.369" v="9596" actId="6549"/>
          <ac:spMkLst>
            <pc:docMk/>
            <pc:sldMk cId="384175642" sldId="406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7:24.232" v="9673" actId="20577"/>
        <pc:sldMkLst>
          <pc:docMk/>
          <pc:sldMk cId="721910956" sldId="407"/>
        </pc:sldMkLst>
        <pc:spChg chg="mod">
          <ac:chgData name="Kevin Kring" userId="f27437c2-5141-43d9-b695-bafafa195d77" providerId="ADAL" clId="{7D7BB11B-AD81-4E42-8D7B-11DDC778C388}" dt="2022-07-13T17:23:05.053" v="6072" actId="20577"/>
          <ac:spMkLst>
            <pc:docMk/>
            <pc:sldMk cId="721910956" sldId="407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7:24.232" v="9673" actId="20577"/>
          <ac:spMkLst>
            <pc:docMk/>
            <pc:sldMk cId="721910956" sldId="407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7:37.342" v="9691" actId="6549"/>
        <pc:sldMkLst>
          <pc:docMk/>
          <pc:sldMk cId="1212767561" sldId="408"/>
        </pc:sldMkLst>
        <pc:spChg chg="mod">
          <ac:chgData name="Kevin Kring" userId="f27437c2-5141-43d9-b695-bafafa195d77" providerId="ADAL" clId="{7D7BB11B-AD81-4E42-8D7B-11DDC778C388}" dt="2022-07-14T14:09:59.852" v="6393" actId="6549"/>
          <ac:spMkLst>
            <pc:docMk/>
            <pc:sldMk cId="1212767561" sldId="408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7:37.342" v="9691" actId="6549"/>
          <ac:spMkLst>
            <pc:docMk/>
            <pc:sldMk cId="1212767561" sldId="408"/>
            <ac:spMk id="63491" creationId="{7932916D-B8DB-4082-A58E-EAEA07873216}"/>
          </ac:spMkLst>
        </pc:spChg>
      </pc:sldChg>
      <pc:sldChg chg="modSp del mod">
        <pc:chgData name="Kevin Kring" userId="f27437c2-5141-43d9-b695-bafafa195d77" providerId="ADAL" clId="{7D7BB11B-AD81-4E42-8D7B-11DDC778C388}" dt="2022-07-18T18:22:58.986" v="8154" actId="2696"/>
        <pc:sldMkLst>
          <pc:docMk/>
          <pc:sldMk cId="727592591" sldId="409"/>
        </pc:sldMkLst>
        <pc:spChg chg="mod">
          <ac:chgData name="Kevin Kring" userId="f27437c2-5141-43d9-b695-bafafa195d77" providerId="ADAL" clId="{7D7BB11B-AD81-4E42-8D7B-11DDC778C388}" dt="2022-07-18T15:50:14.716" v="7483" actId="404"/>
          <ac:spMkLst>
            <pc:docMk/>
            <pc:sldMk cId="727592591" sldId="409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8T18:21:42.880" v="8129" actId="6549"/>
          <ac:spMkLst>
            <pc:docMk/>
            <pc:sldMk cId="727592591" sldId="409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8:03.770" v="9732" actId="20577"/>
        <pc:sldMkLst>
          <pc:docMk/>
          <pc:sldMk cId="572389344" sldId="410"/>
        </pc:sldMkLst>
        <pc:spChg chg="mod">
          <ac:chgData name="Kevin Kring" userId="f27437c2-5141-43d9-b695-bafafa195d77" providerId="ADAL" clId="{7D7BB11B-AD81-4E42-8D7B-11DDC778C388}" dt="2022-07-18T18:14:31.822" v="7728" actId="404"/>
          <ac:spMkLst>
            <pc:docMk/>
            <pc:sldMk cId="572389344" sldId="410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8:03.770" v="9732" actId="20577"/>
          <ac:spMkLst>
            <pc:docMk/>
            <pc:sldMk cId="572389344" sldId="410"/>
            <ac:spMk id="63491" creationId="{7932916D-B8DB-4082-A58E-EAEA07873216}"/>
          </ac:spMkLst>
        </pc:spChg>
      </pc:sldChg>
      <pc:sldChg chg="del">
        <pc:chgData name="Kevin Kring" userId="f27437c2-5141-43d9-b695-bafafa195d77" providerId="ADAL" clId="{7D7BB11B-AD81-4E42-8D7B-11DDC778C388}" dt="2022-07-18T18:24:25.732" v="8155" actId="2696"/>
        <pc:sldMkLst>
          <pc:docMk/>
          <pc:sldMk cId="1169343331" sldId="411"/>
        </pc:sldMkLst>
      </pc:sldChg>
      <pc:sldChg chg="modSp mod">
        <pc:chgData name="Kevin Kring" userId="f27437c2-5141-43d9-b695-bafafa195d77" providerId="ADAL" clId="{7D7BB11B-AD81-4E42-8D7B-11DDC778C388}" dt="2022-07-19T11:58:55.028" v="9774" actId="6549"/>
        <pc:sldMkLst>
          <pc:docMk/>
          <pc:sldMk cId="3375931528" sldId="411"/>
        </pc:sldMkLst>
        <pc:spChg chg="mod">
          <ac:chgData name="Kevin Kring" userId="f27437c2-5141-43d9-b695-bafafa195d77" providerId="ADAL" clId="{7D7BB11B-AD81-4E42-8D7B-11DDC778C388}" dt="2022-07-18T18:28:47.551" v="8247" actId="20577"/>
          <ac:spMkLst>
            <pc:docMk/>
            <pc:sldMk cId="3375931528" sldId="411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8:55.028" v="9774" actId="6549"/>
          <ac:spMkLst>
            <pc:docMk/>
            <pc:sldMk cId="3375931528" sldId="411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9:15.161" v="9787" actId="6549"/>
        <pc:sldMkLst>
          <pc:docMk/>
          <pc:sldMk cId="4250313432" sldId="412"/>
        </pc:sldMkLst>
        <pc:spChg chg="mod">
          <ac:chgData name="Kevin Kring" userId="f27437c2-5141-43d9-b695-bafafa195d77" providerId="ADAL" clId="{7D7BB11B-AD81-4E42-8D7B-11DDC778C388}" dt="2022-07-18T18:33:02.310" v="8435" actId="20577"/>
          <ac:spMkLst>
            <pc:docMk/>
            <pc:sldMk cId="4250313432" sldId="412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9:15.161" v="9787" actId="6549"/>
          <ac:spMkLst>
            <pc:docMk/>
            <pc:sldMk cId="4250313432" sldId="412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1:59:30.788" v="9794" actId="6549"/>
        <pc:sldMkLst>
          <pc:docMk/>
          <pc:sldMk cId="3130102187" sldId="413"/>
        </pc:sldMkLst>
        <pc:spChg chg="mod">
          <ac:chgData name="Kevin Kring" userId="f27437c2-5141-43d9-b695-bafafa195d77" providerId="ADAL" clId="{7D7BB11B-AD81-4E42-8D7B-11DDC778C388}" dt="2022-07-19T11:37:20.187" v="8808" actId="403"/>
          <ac:spMkLst>
            <pc:docMk/>
            <pc:sldMk cId="3130102187" sldId="413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1:59:30.788" v="9794" actId="6549"/>
          <ac:spMkLst>
            <pc:docMk/>
            <pc:sldMk cId="3130102187" sldId="413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2:30:48.168" v="11296" actId="6549"/>
        <pc:sldMkLst>
          <pc:docMk/>
          <pc:sldMk cId="105637916" sldId="414"/>
        </pc:sldMkLst>
        <pc:spChg chg="mod">
          <ac:chgData name="Kevin Kring" userId="f27437c2-5141-43d9-b695-bafafa195d77" providerId="ADAL" clId="{7D7BB11B-AD81-4E42-8D7B-11DDC778C388}" dt="2022-07-19T11:52:14.842" v="9315" actId="6549"/>
          <ac:spMkLst>
            <pc:docMk/>
            <pc:sldMk cId="105637916" sldId="414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2:30:48.168" v="11296" actId="6549"/>
          <ac:spMkLst>
            <pc:docMk/>
            <pc:sldMk cId="105637916" sldId="414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2:04:27.712" v="10119" actId="6549"/>
        <pc:sldMkLst>
          <pc:docMk/>
          <pc:sldMk cId="1103172052" sldId="415"/>
        </pc:sldMkLst>
        <pc:spChg chg="mod">
          <ac:chgData name="Kevin Kring" userId="f27437c2-5141-43d9-b695-bafafa195d77" providerId="ADAL" clId="{7D7BB11B-AD81-4E42-8D7B-11DDC778C388}" dt="2022-07-19T12:01:18.465" v="9888" actId="20577"/>
          <ac:spMkLst>
            <pc:docMk/>
            <pc:sldMk cId="1103172052" sldId="415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2:04:27.712" v="10119" actId="6549"/>
          <ac:spMkLst>
            <pc:docMk/>
            <pc:sldMk cId="1103172052" sldId="415"/>
            <ac:spMk id="63491" creationId="{7932916D-B8DB-4082-A58E-EAEA07873216}"/>
          </ac:spMkLst>
        </pc:spChg>
      </pc:sldChg>
      <pc:sldChg chg="modSp mod ord">
        <pc:chgData name="Kevin Kring" userId="f27437c2-5141-43d9-b695-bafafa195d77" providerId="ADAL" clId="{7D7BB11B-AD81-4E42-8D7B-11DDC778C388}" dt="2022-07-19T12:52:07.215" v="12255"/>
        <pc:sldMkLst>
          <pc:docMk/>
          <pc:sldMk cId="1351313176" sldId="416"/>
        </pc:sldMkLst>
        <pc:spChg chg="mod">
          <ac:chgData name="Kevin Kring" userId="f27437c2-5141-43d9-b695-bafafa195d77" providerId="ADAL" clId="{7D7BB11B-AD81-4E42-8D7B-11DDC778C388}" dt="2022-07-19T12:05:47.311" v="10188" actId="20577"/>
          <ac:spMkLst>
            <pc:docMk/>
            <pc:sldMk cId="1351313176" sldId="416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2:14:39.110" v="10834" actId="20577"/>
          <ac:spMkLst>
            <pc:docMk/>
            <pc:sldMk cId="1351313176" sldId="416"/>
            <ac:spMk id="63491" creationId="{7932916D-B8DB-4082-A58E-EAEA07873216}"/>
          </ac:spMkLst>
        </pc:spChg>
      </pc:sldChg>
      <pc:sldChg chg="modSp mod ord">
        <pc:chgData name="Kevin Kring" userId="f27437c2-5141-43d9-b695-bafafa195d77" providerId="ADAL" clId="{7D7BB11B-AD81-4E42-8D7B-11DDC778C388}" dt="2022-07-19T12:51:56.210" v="12253"/>
        <pc:sldMkLst>
          <pc:docMk/>
          <pc:sldMk cId="3723704133" sldId="417"/>
        </pc:sldMkLst>
        <pc:spChg chg="mod">
          <ac:chgData name="Kevin Kring" userId="f27437c2-5141-43d9-b695-bafafa195d77" providerId="ADAL" clId="{7D7BB11B-AD81-4E42-8D7B-11DDC778C388}" dt="2022-07-19T12:15:13.368" v="10848" actId="20577"/>
          <ac:spMkLst>
            <pc:docMk/>
            <pc:sldMk cId="3723704133" sldId="417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2:15:58.187" v="10893" actId="20577"/>
          <ac:spMkLst>
            <pc:docMk/>
            <pc:sldMk cId="3723704133" sldId="417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2:34:40.633" v="11445" actId="6549"/>
        <pc:sldMkLst>
          <pc:docMk/>
          <pc:sldMk cId="3232390397" sldId="418"/>
        </pc:sldMkLst>
        <pc:spChg chg="mod">
          <ac:chgData name="Kevin Kring" userId="f27437c2-5141-43d9-b695-bafafa195d77" providerId="ADAL" clId="{7D7BB11B-AD81-4E42-8D7B-11DDC778C388}" dt="2022-07-19T12:32:25.596" v="11352" actId="6549"/>
          <ac:spMkLst>
            <pc:docMk/>
            <pc:sldMk cId="3232390397" sldId="418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2:34:40.633" v="11445" actId="6549"/>
          <ac:spMkLst>
            <pc:docMk/>
            <pc:sldMk cId="3232390397" sldId="418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2:34:50.880" v="11447" actId="6549"/>
        <pc:sldMkLst>
          <pc:docMk/>
          <pc:sldMk cId="1527359773" sldId="419"/>
        </pc:sldMkLst>
        <pc:spChg chg="mod">
          <ac:chgData name="Kevin Kring" userId="f27437c2-5141-43d9-b695-bafafa195d77" providerId="ADAL" clId="{7D7BB11B-AD81-4E42-8D7B-11DDC778C388}" dt="2022-07-19T12:32:17.042" v="11350" actId="6549"/>
          <ac:spMkLst>
            <pc:docMk/>
            <pc:sldMk cId="1527359773" sldId="419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2:34:50.880" v="11447" actId="6549"/>
          <ac:spMkLst>
            <pc:docMk/>
            <pc:sldMk cId="1527359773" sldId="419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2:35:02.343" v="11463" actId="20577"/>
        <pc:sldMkLst>
          <pc:docMk/>
          <pc:sldMk cId="1073039418" sldId="420"/>
        </pc:sldMkLst>
        <pc:spChg chg="mod">
          <ac:chgData name="Kevin Kring" userId="f27437c2-5141-43d9-b695-bafafa195d77" providerId="ADAL" clId="{7D7BB11B-AD81-4E42-8D7B-11DDC778C388}" dt="2022-07-19T12:32:59.392" v="11370" actId="404"/>
          <ac:spMkLst>
            <pc:docMk/>
            <pc:sldMk cId="1073039418" sldId="420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2:35:02.343" v="11463" actId="20577"/>
          <ac:spMkLst>
            <pc:docMk/>
            <pc:sldMk cId="1073039418" sldId="420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2:36:00.336" v="11514" actId="404"/>
        <pc:sldMkLst>
          <pc:docMk/>
          <pc:sldMk cId="328081527" sldId="421"/>
        </pc:sldMkLst>
        <pc:spChg chg="mod">
          <ac:chgData name="Kevin Kring" userId="f27437c2-5141-43d9-b695-bafafa195d77" providerId="ADAL" clId="{7D7BB11B-AD81-4E42-8D7B-11DDC778C388}" dt="2022-07-19T12:34:07.338" v="11423" actId="404"/>
          <ac:spMkLst>
            <pc:docMk/>
            <pc:sldMk cId="328081527" sldId="421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2:36:00.336" v="11514" actId="404"/>
          <ac:spMkLst>
            <pc:docMk/>
            <pc:sldMk cId="328081527" sldId="421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2:40:30.341" v="11733" actId="403"/>
        <pc:sldMkLst>
          <pc:docMk/>
          <pc:sldMk cId="3905599491" sldId="422"/>
        </pc:sldMkLst>
        <pc:spChg chg="mod">
          <ac:chgData name="Kevin Kring" userId="f27437c2-5141-43d9-b695-bafafa195d77" providerId="ADAL" clId="{7D7BB11B-AD81-4E42-8D7B-11DDC778C388}" dt="2022-07-19T12:37:23.740" v="11591" actId="403"/>
          <ac:spMkLst>
            <pc:docMk/>
            <pc:sldMk cId="3905599491" sldId="422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2:40:30.341" v="11733" actId="403"/>
          <ac:spMkLst>
            <pc:docMk/>
            <pc:sldMk cId="3905599491" sldId="422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2:41:03.450" v="11757" actId="20577"/>
        <pc:sldMkLst>
          <pc:docMk/>
          <pc:sldMk cId="1328788775" sldId="423"/>
        </pc:sldMkLst>
        <pc:spChg chg="mod">
          <ac:chgData name="Kevin Kring" userId="f27437c2-5141-43d9-b695-bafafa195d77" providerId="ADAL" clId="{7D7BB11B-AD81-4E42-8D7B-11DDC778C388}" dt="2022-07-19T12:41:03.450" v="11757" actId="20577"/>
          <ac:spMkLst>
            <pc:docMk/>
            <pc:sldMk cId="1328788775" sldId="423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2:48:22.242" v="12111" actId="403"/>
        <pc:sldMkLst>
          <pc:docMk/>
          <pc:sldMk cId="1988492444" sldId="424"/>
        </pc:sldMkLst>
        <pc:spChg chg="mod">
          <ac:chgData name="Kevin Kring" userId="f27437c2-5141-43d9-b695-bafafa195d77" providerId="ADAL" clId="{7D7BB11B-AD81-4E42-8D7B-11DDC778C388}" dt="2022-07-19T12:45:33.446" v="11782" actId="404"/>
          <ac:spMkLst>
            <pc:docMk/>
            <pc:sldMk cId="1988492444" sldId="424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2:48:22.242" v="12111" actId="403"/>
          <ac:spMkLst>
            <pc:docMk/>
            <pc:sldMk cId="1988492444" sldId="424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2:51:29.038" v="12251" actId="20577"/>
        <pc:sldMkLst>
          <pc:docMk/>
          <pc:sldMk cId="1534305227" sldId="425"/>
        </pc:sldMkLst>
        <pc:spChg chg="mod">
          <ac:chgData name="Kevin Kring" userId="f27437c2-5141-43d9-b695-bafafa195d77" providerId="ADAL" clId="{7D7BB11B-AD81-4E42-8D7B-11DDC778C388}" dt="2022-07-19T12:50:22.562" v="12164" actId="403"/>
          <ac:spMkLst>
            <pc:docMk/>
            <pc:sldMk cId="1534305227" sldId="425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2:51:29.038" v="12251" actId="20577"/>
          <ac:spMkLst>
            <pc:docMk/>
            <pc:sldMk cId="1534305227" sldId="425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3:21:35.575" v="12816" actId="20577"/>
        <pc:sldMkLst>
          <pc:docMk/>
          <pc:sldMk cId="1286402097" sldId="426"/>
        </pc:sldMkLst>
        <pc:spChg chg="mod">
          <ac:chgData name="Kevin Kring" userId="f27437c2-5141-43d9-b695-bafafa195d77" providerId="ADAL" clId="{7D7BB11B-AD81-4E42-8D7B-11DDC778C388}" dt="2022-07-19T13:08:26.166" v="12303" actId="20577"/>
          <ac:spMkLst>
            <pc:docMk/>
            <pc:sldMk cId="1286402097" sldId="426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3:21:35.575" v="12816" actId="20577"/>
          <ac:spMkLst>
            <pc:docMk/>
            <pc:sldMk cId="1286402097" sldId="426"/>
            <ac:spMk id="63491" creationId="{7932916D-B8DB-4082-A58E-EAEA07873216}"/>
          </ac:spMkLst>
        </pc:spChg>
      </pc:sldChg>
      <pc:sldChg chg="modSp del mod">
        <pc:chgData name="Kevin Kring" userId="f27437c2-5141-43d9-b695-bafafa195d77" providerId="ADAL" clId="{7D7BB11B-AD81-4E42-8D7B-11DDC778C388}" dt="2022-07-20T13:17:15.063" v="13471" actId="2696"/>
        <pc:sldMkLst>
          <pc:docMk/>
          <pc:sldMk cId="123850685" sldId="427"/>
        </pc:sldMkLst>
        <pc:spChg chg="mod">
          <ac:chgData name="Kevin Kring" userId="f27437c2-5141-43d9-b695-bafafa195d77" providerId="ADAL" clId="{7D7BB11B-AD81-4E42-8D7B-11DDC778C388}" dt="2022-07-19T13:22:19.205" v="12871" actId="20577"/>
          <ac:spMkLst>
            <pc:docMk/>
            <pc:sldMk cId="123850685" sldId="427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3:28:05.521" v="13144" actId="20577"/>
          <ac:spMkLst>
            <pc:docMk/>
            <pc:sldMk cId="123850685" sldId="427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19T13:34:31.095" v="13470" actId="20577"/>
        <pc:sldMkLst>
          <pc:docMk/>
          <pc:sldMk cId="681428793" sldId="428"/>
        </pc:sldMkLst>
        <pc:spChg chg="mod">
          <ac:chgData name="Kevin Kring" userId="f27437c2-5141-43d9-b695-bafafa195d77" providerId="ADAL" clId="{7D7BB11B-AD81-4E42-8D7B-11DDC778C388}" dt="2022-07-19T13:23:47.984" v="13072" actId="404"/>
          <ac:spMkLst>
            <pc:docMk/>
            <pc:sldMk cId="681428793" sldId="428"/>
            <ac:spMk id="63490" creationId="{6E72D642-0C2C-48FC-91DF-E6DDCEDF3E17}"/>
          </ac:spMkLst>
        </pc:spChg>
        <pc:spChg chg="mod">
          <ac:chgData name="Kevin Kring" userId="f27437c2-5141-43d9-b695-bafafa195d77" providerId="ADAL" clId="{7D7BB11B-AD81-4E42-8D7B-11DDC778C388}" dt="2022-07-19T13:34:31.095" v="13470" actId="20577"/>
          <ac:spMkLst>
            <pc:docMk/>
            <pc:sldMk cId="681428793" sldId="428"/>
            <ac:spMk id="63491" creationId="{7932916D-B8DB-4082-A58E-EAEA07873216}"/>
          </ac:spMkLst>
        </pc:spChg>
      </pc:sldChg>
      <pc:sldChg chg="modSp mod">
        <pc:chgData name="Kevin Kring" userId="f27437c2-5141-43d9-b695-bafafa195d77" providerId="ADAL" clId="{7D7BB11B-AD81-4E42-8D7B-11DDC778C388}" dt="2022-07-20T13:32:58.087" v="13692" actId="20577"/>
        <pc:sldMkLst>
          <pc:docMk/>
          <pc:sldMk cId="3147788045" sldId="429"/>
        </pc:sldMkLst>
        <pc:spChg chg="mod">
          <ac:chgData name="Kevin Kring" userId="f27437c2-5141-43d9-b695-bafafa195d77" providerId="ADAL" clId="{7D7BB11B-AD81-4E42-8D7B-11DDC778C388}" dt="2022-07-20T13:32:15.822" v="13527" actId="20577"/>
          <ac:spMkLst>
            <pc:docMk/>
            <pc:sldMk cId="3147788045" sldId="429"/>
            <ac:spMk id="12871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20T13:32:58.087" v="13692" actId="20577"/>
          <ac:spMkLst>
            <pc:docMk/>
            <pc:sldMk cId="3147788045" sldId="429"/>
            <ac:spMk id="128717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3:34:36.532" v="13757" actId="6549"/>
        <pc:sldMkLst>
          <pc:docMk/>
          <pc:sldMk cId="3473074077" sldId="430"/>
        </pc:sldMkLst>
        <pc:spChg chg="mod">
          <ac:chgData name="Kevin Kring" userId="f27437c2-5141-43d9-b695-bafafa195d77" providerId="ADAL" clId="{7D7BB11B-AD81-4E42-8D7B-11DDC778C388}" dt="2022-07-20T13:34:03.808" v="13703" actId="6549"/>
          <ac:spMkLst>
            <pc:docMk/>
            <pc:sldMk cId="3473074077" sldId="430"/>
            <ac:spMk id="12871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20T13:34:36.532" v="13757" actId="6549"/>
          <ac:spMkLst>
            <pc:docMk/>
            <pc:sldMk cId="3473074077" sldId="430"/>
            <ac:spMk id="128717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3:37:29.256" v="13954" actId="6549"/>
        <pc:sldMkLst>
          <pc:docMk/>
          <pc:sldMk cId="3199275158" sldId="431"/>
        </pc:sldMkLst>
        <pc:spChg chg="mod">
          <ac:chgData name="Kevin Kring" userId="f27437c2-5141-43d9-b695-bafafa195d77" providerId="ADAL" clId="{7D7BB11B-AD81-4E42-8D7B-11DDC778C388}" dt="2022-07-20T13:35:39.693" v="13778" actId="6549"/>
          <ac:spMkLst>
            <pc:docMk/>
            <pc:sldMk cId="3199275158" sldId="431"/>
            <ac:spMk id="12871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20T13:37:29.256" v="13954" actId="6549"/>
          <ac:spMkLst>
            <pc:docMk/>
            <pc:sldMk cId="3199275158" sldId="431"/>
            <ac:spMk id="128717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3:40:31.632" v="14326" actId="6549"/>
        <pc:sldMkLst>
          <pc:docMk/>
          <pc:sldMk cId="946048946" sldId="432"/>
        </pc:sldMkLst>
        <pc:spChg chg="mod">
          <ac:chgData name="Kevin Kring" userId="f27437c2-5141-43d9-b695-bafafa195d77" providerId="ADAL" clId="{7D7BB11B-AD81-4E42-8D7B-11DDC778C388}" dt="2022-07-20T13:38:39.047" v="14001" actId="6549"/>
          <ac:spMkLst>
            <pc:docMk/>
            <pc:sldMk cId="946048946" sldId="432"/>
            <ac:spMk id="12871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20T13:40:31.632" v="14326" actId="6549"/>
          <ac:spMkLst>
            <pc:docMk/>
            <pc:sldMk cId="946048946" sldId="432"/>
            <ac:spMk id="128717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3:44:16.365" v="14743" actId="6549"/>
        <pc:sldMkLst>
          <pc:docMk/>
          <pc:sldMk cId="709745123" sldId="433"/>
        </pc:sldMkLst>
        <pc:spChg chg="mod">
          <ac:chgData name="Kevin Kring" userId="f27437c2-5141-43d9-b695-bafafa195d77" providerId="ADAL" clId="{7D7BB11B-AD81-4E42-8D7B-11DDC778C388}" dt="2022-07-20T13:41:10.706" v="14348" actId="20577"/>
          <ac:spMkLst>
            <pc:docMk/>
            <pc:sldMk cId="709745123" sldId="433"/>
            <ac:spMk id="12871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20T13:44:16.365" v="14743" actId="6549"/>
          <ac:spMkLst>
            <pc:docMk/>
            <pc:sldMk cId="709745123" sldId="433"/>
            <ac:spMk id="128717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3:44:40.632" v="14772" actId="6549"/>
        <pc:sldMkLst>
          <pc:docMk/>
          <pc:sldMk cId="1406055454" sldId="434"/>
        </pc:sldMkLst>
        <pc:spChg chg="mod">
          <ac:chgData name="Kevin Kring" userId="f27437c2-5141-43d9-b695-bafafa195d77" providerId="ADAL" clId="{7D7BB11B-AD81-4E42-8D7B-11DDC778C388}" dt="2022-07-20T13:43:52.582" v="14722" actId="20577"/>
          <ac:spMkLst>
            <pc:docMk/>
            <pc:sldMk cId="1406055454" sldId="434"/>
            <ac:spMk id="12871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20T13:44:40.632" v="14772" actId="6549"/>
          <ac:spMkLst>
            <pc:docMk/>
            <pc:sldMk cId="1406055454" sldId="434"/>
            <ac:spMk id="128717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3:51:21.165" v="14984" actId="6549"/>
        <pc:sldMkLst>
          <pc:docMk/>
          <pc:sldMk cId="2504842932" sldId="435"/>
        </pc:sldMkLst>
        <pc:spChg chg="mod">
          <ac:chgData name="Kevin Kring" userId="f27437c2-5141-43d9-b695-bafafa195d77" providerId="ADAL" clId="{7D7BB11B-AD81-4E42-8D7B-11DDC778C388}" dt="2022-07-20T13:45:14.922" v="14825" actId="6549"/>
          <ac:spMkLst>
            <pc:docMk/>
            <pc:sldMk cId="2504842932" sldId="435"/>
            <ac:spMk id="12871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20T13:51:21.165" v="14984" actId="6549"/>
          <ac:spMkLst>
            <pc:docMk/>
            <pc:sldMk cId="2504842932" sldId="435"/>
            <ac:spMk id="128717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3:54:05.273" v="15100" actId="20577"/>
        <pc:sldMkLst>
          <pc:docMk/>
          <pc:sldMk cId="451541703" sldId="436"/>
        </pc:sldMkLst>
        <pc:spChg chg="mod">
          <ac:chgData name="Kevin Kring" userId="f27437c2-5141-43d9-b695-bafafa195d77" providerId="ADAL" clId="{7D7BB11B-AD81-4E42-8D7B-11DDC778C388}" dt="2022-07-20T13:53:31.663" v="15012" actId="20577"/>
          <ac:spMkLst>
            <pc:docMk/>
            <pc:sldMk cId="451541703" sldId="436"/>
            <ac:spMk id="12871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20T13:54:05.273" v="15100" actId="20577"/>
          <ac:spMkLst>
            <pc:docMk/>
            <pc:sldMk cId="451541703" sldId="436"/>
            <ac:spMk id="128717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3:59:19.263" v="15689" actId="6549"/>
        <pc:sldMkLst>
          <pc:docMk/>
          <pc:sldMk cId="167280449" sldId="437"/>
        </pc:sldMkLst>
        <pc:spChg chg="mod">
          <ac:chgData name="Kevin Kring" userId="f27437c2-5141-43d9-b695-bafafa195d77" providerId="ADAL" clId="{7D7BB11B-AD81-4E42-8D7B-11DDC778C388}" dt="2022-07-20T13:58:07.762" v="15420" actId="20577"/>
          <ac:spMkLst>
            <pc:docMk/>
            <pc:sldMk cId="167280449" sldId="437"/>
            <ac:spMk id="12871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20T13:59:19.263" v="15689" actId="6549"/>
          <ac:spMkLst>
            <pc:docMk/>
            <pc:sldMk cId="167280449" sldId="437"/>
            <ac:spMk id="128717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3:57:37.331" v="15371" actId="6549"/>
        <pc:sldMkLst>
          <pc:docMk/>
          <pc:sldMk cId="564548714" sldId="438"/>
        </pc:sldMkLst>
        <pc:spChg chg="mod">
          <ac:chgData name="Kevin Kring" userId="f27437c2-5141-43d9-b695-bafafa195d77" providerId="ADAL" clId="{7D7BB11B-AD81-4E42-8D7B-11DDC778C388}" dt="2022-07-20T13:55:54.887" v="15154" actId="20577"/>
          <ac:spMkLst>
            <pc:docMk/>
            <pc:sldMk cId="564548714" sldId="438"/>
            <ac:spMk id="12871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20T13:57:37.331" v="15371" actId="6549"/>
          <ac:spMkLst>
            <pc:docMk/>
            <pc:sldMk cId="564548714" sldId="438"/>
            <ac:spMk id="1287171" creationId="{00000000-0000-0000-0000-000000000000}"/>
          </ac:spMkLst>
        </pc:spChg>
      </pc:sldChg>
      <pc:sldChg chg="modSp mod">
        <pc:chgData name="Kevin Kring" userId="f27437c2-5141-43d9-b695-bafafa195d77" providerId="ADAL" clId="{7D7BB11B-AD81-4E42-8D7B-11DDC778C388}" dt="2022-07-20T14:11:34.572" v="15926" actId="403"/>
        <pc:sldMkLst>
          <pc:docMk/>
          <pc:sldMk cId="2327014227" sldId="439"/>
        </pc:sldMkLst>
        <pc:spChg chg="mod">
          <ac:chgData name="Kevin Kring" userId="f27437c2-5141-43d9-b695-bafafa195d77" providerId="ADAL" clId="{7D7BB11B-AD81-4E42-8D7B-11DDC778C388}" dt="2022-07-20T14:11:28.296" v="15924" actId="403"/>
          <ac:spMkLst>
            <pc:docMk/>
            <pc:sldMk cId="2327014227" sldId="439"/>
            <ac:spMk id="1287170" creationId="{00000000-0000-0000-0000-000000000000}"/>
          </ac:spMkLst>
        </pc:spChg>
        <pc:spChg chg="mod">
          <ac:chgData name="Kevin Kring" userId="f27437c2-5141-43d9-b695-bafafa195d77" providerId="ADAL" clId="{7D7BB11B-AD81-4E42-8D7B-11DDC778C388}" dt="2022-07-20T14:11:34.572" v="15926" actId="403"/>
          <ac:spMkLst>
            <pc:docMk/>
            <pc:sldMk cId="2327014227" sldId="439"/>
            <ac:spMk id="128717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  <a:duotone>
              <a:schemeClr val="bg1">
                <a:tint val="97000"/>
              </a:schemeClr>
              <a:schemeClr val="bg1">
                <a:shade val="96000"/>
              </a:schemeClr>
            </a:duotone>
            <a:lum/>
          </a:blip>
          <a:srcRect/>
          <a:tile tx="0" ty="0" sx="32000" sy="32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1CF308-0F54-40E2-BE8A-10542BD6404A}" type="datetimeFigureOut">
              <a:rPr lang="en-US" smtClean="0"/>
              <a:t>12/9/2022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" y="6096000"/>
            <a:ext cx="1363306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Garamond" panose="02020404030301010803" pitchFamily="18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2200" b="1" kern="1200">
          <a:solidFill>
            <a:srgbClr val="001E50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Wingdings" panose="05000000000000000000" pitchFamily="2" charset="2"/>
        <a:buChar char="§"/>
        <a:defRPr sz="2000" b="0" kern="1200">
          <a:ln>
            <a:solidFill>
              <a:schemeClr val="accent1"/>
            </a:solidFill>
          </a:ln>
          <a:solidFill>
            <a:srgbClr val="627E9A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1800" i="1" kern="1200">
          <a:solidFill>
            <a:srgbClr val="001E50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rgbClr val="627E9A"/>
        </a:buClr>
        <a:buFont typeface="Wingdings" panose="05000000000000000000" pitchFamily="2" charset="2"/>
        <a:buChar char="§"/>
        <a:defRPr sz="1600" kern="1200">
          <a:solidFill>
            <a:srgbClr val="627E9A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1400" i="1" kern="1200" baseline="0">
          <a:solidFill>
            <a:srgbClr val="001E50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mailto:CustomerSupport@cdpehs.com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mailto:CustomerSupport@cdpehs.com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CDP Report Presentation 2022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3121405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C85C-3736-4946-9B43-FA9B91FE3579}" type="slidenum">
              <a:rPr lang="en-US"/>
              <a:pPr/>
              <a:t>10</a:t>
            </a:fld>
            <a:endParaRPr lang="en-US"/>
          </a:p>
        </p:txBody>
      </p:sp>
      <p:sp>
        <p:nvSpPr>
          <p:cNvPr id="131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601 – Supplemental Encounter List</a:t>
            </a:r>
          </a:p>
        </p:txBody>
      </p:sp>
      <p:sp>
        <p:nvSpPr>
          <p:cNvPr id="131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 of Supplemental encounters entered the previous day.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46876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000" dirty="0">
                <a:solidFill>
                  <a:schemeClr val="accent1"/>
                </a:solidFill>
                <a:latin typeface="+mn-lt"/>
              </a:rPr>
              <a:t>1924 – Formula Summary (District)</a:t>
            </a:r>
            <a:endParaRPr lang="en-US" altLang="en-US" sz="36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first weekend of the month</a:t>
            </a:r>
          </a:p>
          <a:p>
            <a:r>
              <a:rPr lang="en-US" altLang="en-US" sz="2400" b="0" dirty="0"/>
              <a:t>This report shows the number of participant enrolled the previous month by status and priority for your district</a:t>
            </a:r>
          </a:p>
          <a:p>
            <a:r>
              <a:rPr lang="en-US" altLang="en-US" sz="2400" b="0" dirty="0"/>
              <a:t>The report name will show the district in parenthesis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1924 – Formula Summary (District) (037 )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593152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000" dirty="0">
                <a:solidFill>
                  <a:schemeClr val="accent1"/>
                </a:solidFill>
                <a:latin typeface="+mn-lt"/>
              </a:rPr>
              <a:t>1925 – Infant Formula Detail</a:t>
            </a:r>
            <a:endParaRPr lang="en-US" altLang="en-US" sz="36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first weekend of the month</a:t>
            </a:r>
          </a:p>
          <a:p>
            <a:r>
              <a:rPr lang="en-US" altLang="en-US" sz="2400" b="0" dirty="0"/>
              <a:t>This report shows each of the formula types issued in your clinic along with the number and percentage of infant participants receiving the type of formula.</a:t>
            </a:r>
          </a:p>
          <a:p>
            <a:r>
              <a:rPr lang="en-US" altLang="en-US" sz="2400" b="0" dirty="0"/>
              <a:t>This report is for the previous month.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1925 – Infant Formula Detail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 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031343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1928 – Retailer Volume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15</a:t>
            </a:r>
            <a:r>
              <a:rPr lang="en-US" altLang="en-US" sz="2400" b="0" baseline="30000" dirty="0"/>
              <a:t>th</a:t>
            </a:r>
            <a:r>
              <a:rPr lang="en-US" altLang="en-US" sz="2400" b="0" dirty="0"/>
              <a:t> of each month</a:t>
            </a:r>
          </a:p>
          <a:p>
            <a:r>
              <a:rPr lang="en-US" altLang="en-US" sz="2400" b="0" dirty="0"/>
              <a:t>This report shows each WIC retailer’s volume of business for the previous month and the Fiscal Year amounts.  It shows the number of transaction and dollars spent</a:t>
            </a:r>
          </a:p>
          <a:p>
            <a:r>
              <a:rPr lang="en-US" altLang="en-US" sz="2400" b="0" dirty="0"/>
              <a:t>This is a district level report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1928 – Retailer Volume (HID)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010218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1930 – Participation Detail (Clinic)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at the first of each month</a:t>
            </a:r>
          </a:p>
          <a:p>
            <a:r>
              <a:rPr lang="en-US" altLang="en-US" sz="2400" b="0" dirty="0"/>
              <a:t>This report shows participant details by status and priority </a:t>
            </a:r>
          </a:p>
          <a:p>
            <a:r>
              <a:rPr lang="en-US" altLang="en-US" sz="2400" b="0" dirty="0"/>
              <a:t>This report is for the month prior to last month </a:t>
            </a:r>
          </a:p>
          <a:p>
            <a:r>
              <a:rPr lang="en-US" altLang="en-US" sz="2400" b="0" dirty="0"/>
              <a:t>If the report is run in May, it will show March counts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1930 – Participant Detail (Clinic) 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63791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000" dirty="0">
                <a:solidFill>
                  <a:schemeClr val="accent1"/>
                </a:solidFill>
                <a:latin typeface="+mn-lt"/>
              </a:rPr>
              <a:t>1930 – Participation Summary-Final (Clinic)</a:t>
            </a:r>
            <a:endParaRPr lang="en-US" altLang="en-US" sz="36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at the first of each month</a:t>
            </a:r>
          </a:p>
          <a:p>
            <a:r>
              <a:rPr lang="en-US" altLang="en-US" sz="2400" b="0" dirty="0"/>
              <a:t>This report shows the final participant counts by status and priority for a clinic </a:t>
            </a:r>
          </a:p>
          <a:p>
            <a:r>
              <a:rPr lang="en-US" altLang="en-US" sz="2400" b="0" dirty="0"/>
              <a:t>This report is for the month prior to last month </a:t>
            </a:r>
          </a:p>
          <a:p>
            <a:r>
              <a:rPr lang="en-US" altLang="en-US" sz="2400" b="0" dirty="0"/>
              <a:t>If the report is run in May, it will show March counts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1930 – Participant Summary-Final (Clinic)(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239039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3600" dirty="0">
                <a:solidFill>
                  <a:schemeClr val="accent1"/>
                </a:solidFill>
                <a:latin typeface="+mn-lt"/>
              </a:rPr>
              <a:t>1930 – Participation Summary-Final (District)</a:t>
            </a:r>
            <a:endParaRPr lang="en-US" altLang="en-US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at the of each month</a:t>
            </a:r>
          </a:p>
          <a:p>
            <a:r>
              <a:rPr lang="en-US" altLang="en-US" sz="2400" b="0" dirty="0"/>
              <a:t>This report shows the final participant counts by status and priority for the district </a:t>
            </a:r>
          </a:p>
          <a:p>
            <a:r>
              <a:rPr lang="en-US" altLang="en-US" sz="2400" b="0" dirty="0"/>
              <a:t>This report is for the month prior to last month </a:t>
            </a:r>
          </a:p>
          <a:p>
            <a:r>
              <a:rPr lang="en-US" altLang="en-US" sz="2400" b="0" dirty="0"/>
              <a:t>If the report is run in May, it will show March counts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1930 – Participant Summary-Final (District)(HID)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735977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3200" dirty="0">
                <a:solidFill>
                  <a:schemeClr val="accent1"/>
                </a:solidFill>
                <a:latin typeface="+mn-lt"/>
              </a:rPr>
              <a:t>1930 – Participation Summary-Provisional (Clinic)</a:t>
            </a:r>
            <a:endParaRPr lang="en-US" altLang="en-US" sz="28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at the first of each month</a:t>
            </a:r>
          </a:p>
          <a:p>
            <a:r>
              <a:rPr lang="en-US" altLang="en-US" sz="2400" b="0" dirty="0"/>
              <a:t>This report shows the provisional participant counts by status and priority for a clinic </a:t>
            </a:r>
          </a:p>
          <a:p>
            <a:r>
              <a:rPr lang="en-US" altLang="en-US" sz="2400" b="0" dirty="0"/>
              <a:t>This report is for the previous month  </a:t>
            </a:r>
          </a:p>
          <a:p>
            <a:endParaRPr lang="en-US" altLang="en-US" sz="2400" b="0" dirty="0"/>
          </a:p>
          <a:p>
            <a:r>
              <a:rPr lang="en-US" altLang="en-US" sz="2000" b="0" dirty="0"/>
              <a:t>Example – </a:t>
            </a:r>
            <a:r>
              <a:rPr lang="en-US" altLang="en-US" sz="1800" dirty="0"/>
              <a:t>Report 1930 – Participant Summary-Provisional (Clinic)(</a:t>
            </a:r>
            <a:r>
              <a:rPr lang="en-US" altLang="en-US" sz="1800" dirty="0" err="1"/>
              <a:t>HidLocS</a:t>
            </a:r>
            <a:r>
              <a:rPr lang="en-US" altLang="en-US" sz="1800" dirty="0"/>
              <a:t>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303941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3200" dirty="0">
                <a:solidFill>
                  <a:schemeClr val="accent1"/>
                </a:solidFill>
                <a:latin typeface="+mn-lt"/>
              </a:rPr>
              <a:t>1930 – Participation Summary-Provisional (District)</a:t>
            </a:r>
            <a:endParaRPr lang="en-US" altLang="en-US" sz="28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at the of each month</a:t>
            </a:r>
          </a:p>
          <a:p>
            <a:r>
              <a:rPr lang="en-US" altLang="en-US" sz="2400" b="0" dirty="0"/>
              <a:t>This report shows the provisional participant counts by status and priority for the district </a:t>
            </a:r>
          </a:p>
          <a:p>
            <a:r>
              <a:rPr lang="en-US" altLang="en-US" sz="2400" b="0" dirty="0"/>
              <a:t>This report is for the previous month</a:t>
            </a:r>
          </a:p>
          <a:p>
            <a:endParaRPr lang="en-US" altLang="en-US" sz="2400" b="0" dirty="0"/>
          </a:p>
          <a:p>
            <a:r>
              <a:rPr lang="en-US" altLang="en-US" sz="2000" b="0" dirty="0"/>
              <a:t>Example – </a:t>
            </a:r>
            <a:r>
              <a:rPr lang="en-US" altLang="en-US" sz="1800" dirty="0"/>
              <a:t>Report 1930 – Participant Summary-Provisional(District)(HID)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08152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000" dirty="0">
                <a:solidFill>
                  <a:schemeClr val="accent1"/>
                </a:solidFill>
                <a:latin typeface="+mn-lt"/>
              </a:rPr>
              <a:t>1932 – Enrollment by Status Detail</a:t>
            </a:r>
            <a:endParaRPr lang="en-US" altLang="en-US" sz="36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at the 2</a:t>
            </a:r>
            <a:r>
              <a:rPr lang="en-US" altLang="en-US" sz="2400" b="0" baseline="30000" dirty="0"/>
              <a:t>nd</a:t>
            </a:r>
            <a:r>
              <a:rPr lang="en-US" altLang="en-US" sz="2400" b="0" dirty="0"/>
              <a:t> Monday of each month</a:t>
            </a:r>
          </a:p>
          <a:p>
            <a:r>
              <a:rPr lang="en-US" altLang="en-US" sz="2400" b="0" dirty="0"/>
              <a:t>This report shows the enrollment details by status and priority for the district </a:t>
            </a:r>
          </a:p>
          <a:p>
            <a:r>
              <a:rPr lang="en-US" altLang="en-US" sz="2400" b="0" dirty="0"/>
              <a:t>This report is for the previous month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1932 – Enrollment by Status Detail (HID)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559949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000" dirty="0">
                <a:solidFill>
                  <a:schemeClr val="accent1"/>
                </a:solidFill>
                <a:latin typeface="+mn-lt"/>
              </a:rPr>
              <a:t>1932 – Enrollment by Status Detail</a:t>
            </a:r>
            <a:endParaRPr lang="en-US" altLang="en-US" sz="36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at the 2</a:t>
            </a:r>
            <a:r>
              <a:rPr lang="en-US" altLang="en-US" sz="2400" b="0" baseline="30000" dirty="0"/>
              <a:t>nd</a:t>
            </a:r>
            <a:r>
              <a:rPr lang="en-US" altLang="en-US" sz="2400" b="0" dirty="0"/>
              <a:t> Monday of each month</a:t>
            </a:r>
          </a:p>
          <a:p>
            <a:r>
              <a:rPr lang="en-US" altLang="en-US" sz="2400" b="0" dirty="0"/>
              <a:t>This report shows the enrollment details by status and priority for the clinic </a:t>
            </a:r>
          </a:p>
          <a:p>
            <a:r>
              <a:rPr lang="en-US" altLang="en-US" sz="2400" b="0" dirty="0"/>
              <a:t>This report is for the previous month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1932 – Enrollment by Status Detail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8788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C85C-3736-4946-9B43-FA9B91FE3579}" type="slidenum">
              <a:rPr lang="en-US"/>
              <a:pPr/>
              <a:t>11</a:t>
            </a:fld>
            <a:endParaRPr lang="en-US"/>
          </a:p>
        </p:txBody>
      </p:sp>
      <p:sp>
        <p:nvSpPr>
          <p:cNvPr id="131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615 – Community Health Service List</a:t>
            </a:r>
          </a:p>
        </p:txBody>
      </p:sp>
      <p:sp>
        <p:nvSpPr>
          <p:cNvPr id="131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 of Community Health Services entered the previous day.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7105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accent1"/>
                </a:solidFill>
                <a:latin typeface="+mn-lt"/>
              </a:rPr>
              <a:t>1962 – Medicaid and SNAP Recipients not Enrolled in WIC</a:t>
            </a:r>
            <a:endParaRPr lang="en-US" altLang="en-US" sz="24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83058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10</a:t>
            </a:r>
            <a:r>
              <a:rPr lang="en-US" altLang="en-US" sz="2400" b="0" baseline="30000" dirty="0"/>
              <a:t>th</a:t>
            </a:r>
            <a:r>
              <a:rPr lang="en-US" altLang="en-US" sz="2400" b="0" dirty="0"/>
              <a:t> of each month</a:t>
            </a:r>
          </a:p>
          <a:p>
            <a:r>
              <a:rPr lang="en-US" altLang="en-US" sz="2400" b="0" dirty="0"/>
              <a:t>List Medicaid and SNAP recipients, for the district, that are not enrolled in WIC</a:t>
            </a:r>
          </a:p>
          <a:p>
            <a:r>
              <a:rPr lang="en-US" altLang="en-US" sz="2400" b="0" dirty="0"/>
              <a:t>This report is for the previous month </a:t>
            </a:r>
          </a:p>
          <a:p>
            <a:endParaRPr lang="en-US" altLang="en-US" sz="2400" b="0" dirty="0"/>
          </a:p>
          <a:p>
            <a:r>
              <a:rPr lang="en-US" altLang="en-US" sz="2000" b="0" dirty="0"/>
              <a:t>Example – </a:t>
            </a:r>
            <a:r>
              <a:rPr lang="en-US" altLang="en-US" sz="1800" dirty="0"/>
              <a:t>Report 1962 – Medicaid and SNAP recipients not enrolled in WIC (HID)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849244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3058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accent1"/>
                </a:solidFill>
                <a:latin typeface="+mn-lt"/>
              </a:rPr>
              <a:t>1964 – Medicaid and SNAP Recipients not on WIC Mailing Labels</a:t>
            </a:r>
            <a:endParaRPr lang="en-US" altLang="en-US" sz="24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83058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10</a:t>
            </a:r>
            <a:r>
              <a:rPr lang="en-US" altLang="en-US" sz="2400" b="0" baseline="30000" dirty="0"/>
              <a:t>th</a:t>
            </a:r>
            <a:r>
              <a:rPr lang="en-US" altLang="en-US" sz="2400" b="0" dirty="0"/>
              <a:t> of each month</a:t>
            </a:r>
          </a:p>
          <a:p>
            <a:r>
              <a:rPr lang="en-US" altLang="en-US" sz="2400" b="0" dirty="0"/>
              <a:t>Mailing labels for Medicaid and SNAP recipients, for the district, that are not enrolled in WIC</a:t>
            </a:r>
          </a:p>
          <a:p>
            <a:r>
              <a:rPr lang="en-US" altLang="en-US" sz="2400" b="0" dirty="0"/>
              <a:t>This report is for the previous month </a:t>
            </a:r>
          </a:p>
          <a:p>
            <a:endParaRPr lang="en-US" altLang="en-US" sz="2400" b="0" dirty="0"/>
          </a:p>
          <a:p>
            <a:r>
              <a:rPr lang="en-US" altLang="en-US" sz="2000" b="0" dirty="0"/>
              <a:t>Example – </a:t>
            </a:r>
            <a:r>
              <a:rPr lang="en-US" altLang="en-US" sz="1800" dirty="0"/>
              <a:t>Report 1964 – Medicaid and SNAP recipients not on WIC Mailing Labels(HID)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430522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1986 – Participation by Race (Clinic)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first day of each month</a:t>
            </a:r>
          </a:p>
          <a:p>
            <a:r>
              <a:rPr lang="en-US" altLang="en-US" sz="2400" b="0" dirty="0"/>
              <a:t>This report shows the number of participants in your clinic by race and status</a:t>
            </a:r>
          </a:p>
          <a:p>
            <a:r>
              <a:rPr lang="en-US" altLang="en-US" sz="2400" b="0" dirty="0"/>
              <a:t>This report show counts for the month prior to last month </a:t>
            </a:r>
          </a:p>
          <a:p>
            <a:r>
              <a:rPr lang="en-US" altLang="en-US" sz="2400" b="0" dirty="0"/>
              <a:t>If the report is run in May, it will show March counts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1986 – Participation by Race (Clinic)(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131317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1986 – Participation by Race (District)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first day of each month</a:t>
            </a:r>
          </a:p>
          <a:p>
            <a:r>
              <a:rPr lang="en-US" altLang="en-US" sz="2400" b="0" dirty="0"/>
              <a:t>This report shows the number of participants in your district by race and status</a:t>
            </a:r>
          </a:p>
          <a:p>
            <a:r>
              <a:rPr lang="en-US" altLang="en-US" sz="2400" b="0" dirty="0"/>
              <a:t>This report shows counts for the month prior to last month </a:t>
            </a:r>
          </a:p>
          <a:p>
            <a:r>
              <a:rPr lang="en-US" altLang="en-US" sz="2400" b="0" dirty="0"/>
              <a:t>If the report is run in May, it will show March counts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1986 – Participation by Race (District)(HID)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370413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1989 – Retailer Listing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10</a:t>
            </a:r>
            <a:r>
              <a:rPr lang="en-US" altLang="en-US" sz="2400" b="0" baseline="30000" dirty="0"/>
              <a:t>th</a:t>
            </a:r>
            <a:r>
              <a:rPr lang="en-US" altLang="en-US" sz="2400" b="0" dirty="0"/>
              <a:t> of each month</a:t>
            </a:r>
          </a:p>
          <a:p>
            <a:r>
              <a:rPr lang="en-US" altLang="en-US" sz="2400" b="0" dirty="0"/>
              <a:t>List your district’s WIC retailer name, address and phone numbers 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1989 – Retailer Listing(HID)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317205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2001 – Breastfeeding Exceptions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first weekend of the month</a:t>
            </a:r>
          </a:p>
          <a:p>
            <a:r>
              <a:rPr lang="en-US" altLang="en-US" sz="2400" b="0" dirty="0"/>
              <a:t>The report list household and participants, in your clinic, where mom and baby’s status are in conflict.</a:t>
            </a:r>
          </a:p>
          <a:p>
            <a:r>
              <a:rPr lang="en-US" altLang="en-US" sz="2400" b="0" dirty="0"/>
              <a:t>An example, mom is fully breastfeeding, and baby is full formula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2001 – Breastfeeding Exceptions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640209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305800" cy="1143000"/>
          </a:xfrm>
        </p:spPr>
        <p:txBody>
          <a:bodyPr/>
          <a:lstStyle/>
          <a:p>
            <a:r>
              <a:rPr lang="en-US" altLang="en-US" sz="3600" dirty="0">
                <a:solidFill>
                  <a:schemeClr val="accent1"/>
                </a:solidFill>
                <a:latin typeface="+mn-lt"/>
              </a:rPr>
              <a:t>2010 – State Issued Benefits Issuance Labels</a:t>
            </a:r>
            <a:endParaRPr lang="en-US" altLang="en-US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153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every Wednesday</a:t>
            </a:r>
          </a:p>
          <a:p>
            <a:r>
              <a:rPr lang="en-US" altLang="en-US" sz="2400" b="0" dirty="0"/>
              <a:t>The report is issuance labels for participants that have benefits auto issued by the state</a:t>
            </a:r>
          </a:p>
          <a:p>
            <a:r>
              <a:rPr lang="en-US" altLang="en-US" sz="2400" b="0" dirty="0"/>
              <a:t>The labels are for issuance that have an issuance date next week.</a:t>
            </a:r>
          </a:p>
          <a:p>
            <a:endParaRPr lang="en-US" altLang="en-US" sz="2400" b="0" dirty="0"/>
          </a:p>
          <a:p>
            <a:r>
              <a:rPr lang="en-US" altLang="en-US" sz="2000" b="0" dirty="0"/>
              <a:t>Example</a:t>
            </a:r>
            <a:r>
              <a:rPr lang="en-US" altLang="en-US" sz="2400" b="0" dirty="0"/>
              <a:t> – </a:t>
            </a:r>
            <a:r>
              <a:rPr lang="en-US" altLang="en-US" sz="2000" dirty="0"/>
              <a:t>Report 2010 – State Issued Benefits Issuance Labels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142879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Personnel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55538735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118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402 – Certification Report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registers for district that have not been completed</a:t>
            </a:r>
          </a:p>
          <a:p>
            <a:r>
              <a:rPr lang="en-US" b="0" dirty="0"/>
              <a:t>This report runs daily</a:t>
            </a:r>
          </a:p>
        </p:txBody>
      </p:sp>
    </p:spTree>
    <p:extLst>
      <p:ext uri="{BB962C8B-B14F-4D97-AF65-F5344CB8AC3E}">
        <p14:creationId xmlns:p14="http://schemas.microsoft.com/office/powerpoint/2010/main" val="314778804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119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403 – Certification Request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Certification Request for district that have not been completed</a:t>
            </a:r>
          </a:p>
          <a:p>
            <a:r>
              <a:rPr lang="en-US" b="0" dirty="0"/>
              <a:t>This report runs daily</a:t>
            </a:r>
          </a:p>
        </p:txBody>
      </p:sp>
    </p:spTree>
    <p:extLst>
      <p:ext uri="{BB962C8B-B14F-4D97-AF65-F5344CB8AC3E}">
        <p14:creationId xmlns:p14="http://schemas.microsoft.com/office/powerpoint/2010/main" val="3473074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384D-0B38-4876-9CD8-5C21C4B3BBA8}" type="slidenum">
              <a:rPr lang="en-US"/>
              <a:pPr/>
              <a:t>12</a:t>
            </a:fld>
            <a:endParaRPr lang="en-US"/>
          </a:p>
        </p:txBody>
      </p:sp>
      <p:sp>
        <p:nvSpPr>
          <p:cNvPr id="131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773 – PEFs updated</a:t>
            </a:r>
          </a:p>
        </p:txBody>
      </p:sp>
      <p:sp>
        <p:nvSpPr>
          <p:cNvPr id="131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PEF’s that had changes made the previous day</a:t>
            </a:r>
          </a:p>
          <a:p>
            <a:r>
              <a:rPr lang="en-US" b="0" dirty="0"/>
              <a:t>If the encounter was changed 5 times, it will show on the report 5 times.</a:t>
            </a:r>
          </a:p>
        </p:txBody>
      </p:sp>
    </p:spTree>
    <p:extLst>
      <p:ext uri="{BB962C8B-B14F-4D97-AF65-F5344CB8AC3E}">
        <p14:creationId xmlns:p14="http://schemas.microsoft.com/office/powerpoint/2010/main" val="387850784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120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411 – Certification Applicants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eligible applicants that meet the qualification for a Certification Request</a:t>
            </a:r>
          </a:p>
          <a:p>
            <a:r>
              <a:rPr lang="en-US" b="0" dirty="0"/>
              <a:t>This report runs when a certification request has been completed</a:t>
            </a:r>
          </a:p>
        </p:txBody>
      </p:sp>
    </p:spTree>
    <p:extLst>
      <p:ext uri="{BB962C8B-B14F-4D97-AF65-F5344CB8AC3E}">
        <p14:creationId xmlns:p14="http://schemas.microsoft.com/office/powerpoint/2010/main" val="319927515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121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817 – Pending Actions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P2 action waiting to be approved by LHO Personnel</a:t>
            </a:r>
          </a:p>
          <a:p>
            <a:r>
              <a:rPr lang="en-US" b="0" dirty="0"/>
              <a:t>This report runs whenever there are P2 action waiting to be approved for the district</a:t>
            </a:r>
          </a:p>
        </p:txBody>
      </p:sp>
    </p:spTree>
    <p:extLst>
      <p:ext uri="{BB962C8B-B14F-4D97-AF65-F5344CB8AC3E}">
        <p14:creationId xmlns:p14="http://schemas.microsoft.com/office/powerpoint/2010/main" val="94604894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122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833 – Annual Increment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employees that will be receiving an annual increments in the next month</a:t>
            </a:r>
          </a:p>
          <a:p>
            <a:r>
              <a:rPr lang="en-US" b="0" dirty="0"/>
              <a:t>This report runs the first day of the month</a:t>
            </a:r>
          </a:p>
          <a:p>
            <a:r>
              <a:rPr lang="en-US" b="0" dirty="0"/>
              <a:t>The report that runs in June will list employees that will receive an annual increment in July</a:t>
            </a:r>
          </a:p>
        </p:txBody>
      </p:sp>
    </p:spTree>
    <p:extLst>
      <p:ext uri="{BB962C8B-B14F-4D97-AF65-F5344CB8AC3E}">
        <p14:creationId xmlns:p14="http://schemas.microsoft.com/office/powerpoint/2010/main" val="70974512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123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834 – Probationary Increment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employees that will be receiving a probationary increments in the next month</a:t>
            </a:r>
          </a:p>
          <a:p>
            <a:r>
              <a:rPr lang="en-US" b="0" dirty="0"/>
              <a:t>This report runs the first day of the month</a:t>
            </a:r>
          </a:p>
          <a:p>
            <a:r>
              <a:rPr lang="en-US" b="0" dirty="0"/>
              <a:t>The report that runs in June will list employees that will receive a probationary increment in July</a:t>
            </a:r>
          </a:p>
        </p:txBody>
      </p:sp>
    </p:spTree>
    <p:extLst>
      <p:ext uri="{BB962C8B-B14F-4D97-AF65-F5344CB8AC3E}">
        <p14:creationId xmlns:p14="http://schemas.microsoft.com/office/powerpoint/2010/main" val="140605545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124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835 – FMLA Employee Listing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employees that are currently on FMLA </a:t>
            </a:r>
          </a:p>
          <a:p>
            <a:r>
              <a:rPr lang="en-US" b="0" dirty="0"/>
              <a:t>The report shows the date the employees started FMLA and the approximate number of FMLA hours they have used to date</a:t>
            </a:r>
          </a:p>
          <a:p>
            <a:r>
              <a:rPr lang="en-US" b="0" dirty="0"/>
              <a:t>This report runs the first Monday of the month</a:t>
            </a:r>
          </a:p>
        </p:txBody>
      </p:sp>
    </p:spTree>
    <p:extLst>
      <p:ext uri="{BB962C8B-B14F-4D97-AF65-F5344CB8AC3E}">
        <p14:creationId xmlns:p14="http://schemas.microsoft.com/office/powerpoint/2010/main" val="250484293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125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861 – Actions Accepted/Denied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P2 action that have been approved or denied by LHO Personnel</a:t>
            </a:r>
          </a:p>
          <a:p>
            <a:r>
              <a:rPr lang="en-US" b="0" dirty="0"/>
              <a:t>This report runs whenever there are P2 action that have been waiting to be approved for the district</a:t>
            </a:r>
          </a:p>
        </p:txBody>
      </p:sp>
    </p:spTree>
    <p:extLst>
      <p:ext uri="{BB962C8B-B14F-4D97-AF65-F5344CB8AC3E}">
        <p14:creationId xmlns:p14="http://schemas.microsoft.com/office/powerpoint/2010/main" val="45154170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126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889 – Daily Disposition 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applicants that have had a disposition entered on a Certification of </a:t>
            </a:r>
            <a:r>
              <a:rPr lang="en-US" b="0" dirty="0" err="1"/>
              <a:t>Eligibles</a:t>
            </a:r>
            <a:endParaRPr lang="en-US" b="0" dirty="0"/>
          </a:p>
          <a:p>
            <a:r>
              <a:rPr lang="en-US" b="0" dirty="0"/>
              <a:t>This report runs whenever dispositions are entered for the district</a:t>
            </a:r>
          </a:p>
        </p:txBody>
      </p:sp>
    </p:spTree>
    <p:extLst>
      <p:ext uri="{BB962C8B-B14F-4D97-AF65-F5344CB8AC3E}">
        <p14:creationId xmlns:p14="http://schemas.microsoft.com/office/powerpoint/2010/main" val="16728044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127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921 – Employee Profile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Listiing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all active employees for the district</a:t>
            </a:r>
          </a:p>
          <a:p>
            <a:r>
              <a:rPr lang="en-US" b="0" dirty="0"/>
              <a:t>This report runs the first Monday of the month</a:t>
            </a:r>
          </a:p>
        </p:txBody>
      </p:sp>
    </p:spTree>
    <p:extLst>
      <p:ext uri="{BB962C8B-B14F-4D97-AF65-F5344CB8AC3E}">
        <p14:creationId xmlns:p14="http://schemas.microsoft.com/office/powerpoint/2010/main" val="564548714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128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sz="5400" dirty="0">
                <a:solidFill>
                  <a:schemeClr val="tx1"/>
                </a:solidFill>
                <a:latin typeface="+mn-lt"/>
              </a:rPr>
              <a:t>If you have any questions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0" dirty="0"/>
              <a:t>Contact CDP Customer Support</a:t>
            </a:r>
          </a:p>
          <a:p>
            <a:pPr lvl="1"/>
            <a:r>
              <a:rPr lang="en-US" sz="2800" dirty="0"/>
              <a:t>1-866-237-4814</a:t>
            </a:r>
          </a:p>
          <a:p>
            <a:pPr lvl="1"/>
            <a:r>
              <a:rPr lang="en-US" sz="2800" b="0" dirty="0"/>
              <a:t>customersupport@cdpehs.com</a:t>
            </a:r>
          </a:p>
          <a:p>
            <a:pPr marL="114300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27014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6CC14-FB33-4A13-8062-42688C09F6F7}" type="slidenum">
              <a:rPr lang="en-US"/>
              <a:pPr/>
              <a:t>13</a:t>
            </a:fld>
            <a:endParaRPr lang="en-US"/>
          </a:p>
        </p:txBody>
      </p:sp>
      <p:sp>
        <p:nvSpPr>
          <p:cNvPr id="129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850 – Outstanding PEF’s</a:t>
            </a:r>
          </a:p>
        </p:txBody>
      </p:sp>
      <p:sp>
        <p:nvSpPr>
          <p:cNvPr id="129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PEF #’s assigned but did not get entered</a:t>
            </a:r>
          </a:p>
          <a:p>
            <a:r>
              <a:rPr lang="en-US" b="0" dirty="0"/>
              <a:t>This report is cumulative</a:t>
            </a:r>
          </a:p>
        </p:txBody>
      </p:sp>
    </p:spTree>
    <p:extLst>
      <p:ext uri="{BB962C8B-B14F-4D97-AF65-F5344CB8AC3E}">
        <p14:creationId xmlns:p14="http://schemas.microsoft.com/office/powerpoint/2010/main" val="3485153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2F81-65AA-4CC8-BE04-81D058141951}" type="slidenum">
              <a:rPr lang="en-US"/>
              <a:pPr/>
              <a:t>14</a:t>
            </a:fld>
            <a:endParaRPr lang="en-US"/>
          </a:p>
        </p:txBody>
      </p:sp>
      <p:sp>
        <p:nvSpPr>
          <p:cNvPr id="130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902 – PEF’s Assigned</a:t>
            </a:r>
          </a:p>
        </p:txBody>
      </p:sp>
      <p:sp>
        <p:nvSpPr>
          <p:cNvPr id="130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patient who had a PEF # assigned</a:t>
            </a:r>
          </a:p>
          <a:p>
            <a:r>
              <a:rPr lang="en-US" b="0" dirty="0"/>
              <a:t>Shows Sex, Race, Income, Medicaid and Medicare Status</a:t>
            </a:r>
          </a:p>
        </p:txBody>
      </p:sp>
    </p:spTree>
    <p:extLst>
      <p:ext uri="{BB962C8B-B14F-4D97-AF65-F5344CB8AC3E}">
        <p14:creationId xmlns:p14="http://schemas.microsoft.com/office/powerpoint/2010/main" val="1061615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Monthly Clinic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r>
              <a:rPr lang="en-US" dirty="0">
                <a:latin typeface="+mn-lt"/>
              </a:rPr>
              <a:t>CDP Report Presentation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198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D46A-1D6F-4A05-AE27-3993C1EB59DC}" type="slidenum">
              <a:rPr lang="en-US"/>
              <a:pPr/>
              <a:t>16</a:t>
            </a:fld>
            <a:endParaRPr lang="en-US"/>
          </a:p>
        </p:txBody>
      </p:sp>
      <p:sp>
        <p:nvSpPr>
          <p:cNvPr id="131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108 – Supplemental Activity by Type, Discipline, and Age</a:t>
            </a:r>
          </a:p>
        </p:txBody>
      </p:sp>
      <p:sp>
        <p:nvSpPr>
          <p:cNvPr id="131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Breakdown of Supplemental encounters by type, discipline and age</a:t>
            </a:r>
          </a:p>
          <a:p>
            <a:r>
              <a:rPr lang="en-US" b="0" dirty="0"/>
              <a:t>This report is cumulative from the beginning of the fiscal year</a:t>
            </a:r>
          </a:p>
          <a:p>
            <a:r>
              <a:rPr lang="en-US" b="0" dirty="0"/>
              <a:t>Report runs the second weekend of the month</a:t>
            </a:r>
          </a:p>
        </p:txBody>
      </p:sp>
    </p:spTree>
    <p:extLst>
      <p:ext uri="{BB962C8B-B14F-4D97-AF65-F5344CB8AC3E}">
        <p14:creationId xmlns:p14="http://schemas.microsoft.com/office/powerpoint/2010/main" val="393512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E172-F45E-4016-8BA1-5930E98E6007}" type="slidenum">
              <a:rPr lang="en-US"/>
              <a:pPr/>
              <a:t>17</a:t>
            </a:fld>
            <a:endParaRPr lang="en-US"/>
          </a:p>
        </p:txBody>
      </p:sp>
      <p:sp>
        <p:nvSpPr>
          <p:cNvPr id="133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/>
                </a:solidFill>
                <a:latin typeface="+mn-lt"/>
              </a:rPr>
              <a:t>135 – Unduplicated Patient Counts</a:t>
            </a:r>
          </a:p>
        </p:txBody>
      </p:sp>
      <p:sp>
        <p:nvSpPr>
          <p:cNvPr id="133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Report is broken out by Cost Center, race, and sex</a:t>
            </a:r>
          </a:p>
          <a:p>
            <a:r>
              <a:rPr lang="en-US" b="0" dirty="0"/>
              <a:t>Report is cumulative from the beginning of the Fiscal year</a:t>
            </a:r>
          </a:p>
        </p:txBody>
      </p:sp>
    </p:spTree>
    <p:extLst>
      <p:ext uri="{BB962C8B-B14F-4D97-AF65-F5344CB8AC3E}">
        <p14:creationId xmlns:p14="http://schemas.microsoft.com/office/powerpoint/2010/main" val="3005306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E172-F45E-4016-8BA1-5930E98E6007}" type="slidenum">
              <a:rPr lang="en-US"/>
              <a:pPr/>
              <a:t>18</a:t>
            </a:fld>
            <a:endParaRPr lang="en-US"/>
          </a:p>
        </p:txBody>
      </p:sp>
      <p:sp>
        <p:nvSpPr>
          <p:cNvPr id="133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/>
                </a:solidFill>
                <a:latin typeface="+mn-lt"/>
              </a:rPr>
              <a:t>138 – Unduplicated Patient Counts</a:t>
            </a:r>
          </a:p>
        </p:txBody>
      </p:sp>
      <p:sp>
        <p:nvSpPr>
          <p:cNvPr id="133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Report is broken out by Cost Center, race, and sex</a:t>
            </a:r>
          </a:p>
          <a:p>
            <a:r>
              <a:rPr lang="en-US" b="0" dirty="0"/>
              <a:t>Report is for only one month</a:t>
            </a:r>
          </a:p>
        </p:txBody>
      </p:sp>
    </p:spTree>
    <p:extLst>
      <p:ext uri="{BB962C8B-B14F-4D97-AF65-F5344CB8AC3E}">
        <p14:creationId xmlns:p14="http://schemas.microsoft.com/office/powerpoint/2010/main" val="1958655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3AE1-AE49-413C-A378-804BFD099B4F}" type="slidenum">
              <a:rPr lang="en-US"/>
              <a:pPr/>
              <a:t>19</a:t>
            </a:fld>
            <a:endParaRPr lang="en-US"/>
          </a:p>
        </p:txBody>
      </p:sp>
      <p:sp>
        <p:nvSpPr>
          <p:cNvPr id="132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/>
                </a:solidFill>
                <a:latin typeface="+mn-lt"/>
              </a:rPr>
              <a:t>219 – FYTD Encounter Summary</a:t>
            </a:r>
          </a:p>
        </p:txBody>
      </p:sp>
      <p:sp>
        <p:nvSpPr>
          <p:cNvPr id="132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2022"/>
            <a:ext cx="7772400" cy="4114800"/>
          </a:xfrm>
        </p:spPr>
        <p:txBody>
          <a:bodyPr/>
          <a:lstStyle/>
          <a:p>
            <a:r>
              <a:rPr lang="en-US" b="0" dirty="0"/>
              <a:t>This is a fiscal year to date summary of the </a:t>
            </a:r>
            <a:r>
              <a:rPr lang="en-US" dirty="0"/>
              <a:t>319 Patient Encounters Entered</a:t>
            </a:r>
          </a:p>
          <a:p>
            <a:r>
              <a:rPr lang="en-US" b="0" dirty="0"/>
              <a:t>This report is by site</a:t>
            </a:r>
          </a:p>
          <a:p>
            <a:r>
              <a:rPr lang="en-US" b="0" dirty="0"/>
              <a:t>Summaries by CPT code, provider and Operator</a:t>
            </a:r>
          </a:p>
        </p:txBody>
      </p:sp>
    </p:spTree>
    <p:extLst>
      <p:ext uri="{BB962C8B-B14F-4D97-AF65-F5344CB8AC3E}">
        <p14:creationId xmlns:p14="http://schemas.microsoft.com/office/powerpoint/2010/main" val="2273727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4868-808A-726F-18AD-1EFF06A7D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5725"/>
            <a:ext cx="7620000" cy="114300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627E9A"/>
                </a:solidFill>
                <a:latin typeface="+mn-lt"/>
              </a:rPr>
              <a:t>Table of Contents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8EB2F7D-CD43-806F-FB96-E22591949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8905" y="1228725"/>
            <a:ext cx="7156589" cy="4882698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57831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4F4-8AA7-43CA-A23C-A62F67351312}" type="slidenum">
              <a:rPr lang="en-US"/>
              <a:pPr/>
              <a:t>20</a:t>
            </a:fld>
            <a:endParaRPr lang="en-US"/>
          </a:p>
        </p:txBody>
      </p:sp>
      <p:sp>
        <p:nvSpPr>
          <p:cNvPr id="133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855"/>
            <a:ext cx="8763000" cy="1143000"/>
          </a:xfrm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  <a:latin typeface="+mn-lt"/>
              </a:rPr>
              <a:t>353 – Number of Services by cost center</a:t>
            </a:r>
          </a:p>
        </p:txBody>
      </p:sp>
      <p:sp>
        <p:nvSpPr>
          <p:cNvPr id="133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b="0" dirty="0"/>
              <a:t>Report is broken out by Cost Center and pay codes</a:t>
            </a:r>
          </a:p>
          <a:p>
            <a:r>
              <a:rPr lang="en-US" b="0" dirty="0"/>
              <a:t>Report is cumulative from the beginning of the Fiscal year</a:t>
            </a:r>
          </a:p>
          <a:p>
            <a:r>
              <a:rPr lang="en-US" b="0" dirty="0"/>
              <a:t>This report is in a .CSV format and must be opened with Excel</a:t>
            </a:r>
          </a:p>
          <a:p>
            <a:r>
              <a:rPr lang="en-US" b="0" dirty="0"/>
              <a:t>A clinic, county, and District version will be created</a:t>
            </a:r>
          </a:p>
          <a:p>
            <a:r>
              <a:rPr lang="en-US" b="0" dirty="0"/>
              <a:t>Report will be named – </a:t>
            </a:r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dirty="0"/>
              <a:t>Site-XXXX_Rpt-0353_Clinic_MM-DD-YYYY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16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CD46A-1D6F-4A05-AE27-3993C1EB59DC}" type="slidenum">
              <a:rPr lang="en-US"/>
              <a:pPr/>
              <a:t>21</a:t>
            </a:fld>
            <a:endParaRPr lang="en-US"/>
          </a:p>
        </p:txBody>
      </p:sp>
      <p:sp>
        <p:nvSpPr>
          <p:cNvPr id="131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359 – Monthly Aging Report</a:t>
            </a:r>
          </a:p>
        </p:txBody>
      </p:sp>
      <p:sp>
        <p:nvSpPr>
          <p:cNvPr id="131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all A/R invoices with an open balance and # of days past due</a:t>
            </a:r>
          </a:p>
          <a:p>
            <a:r>
              <a:rPr lang="en-US" b="0" dirty="0"/>
              <a:t>Report runs first weekend of the month or last day of the month if it falls on a weekend</a:t>
            </a:r>
          </a:p>
        </p:txBody>
      </p:sp>
    </p:spTree>
    <p:extLst>
      <p:ext uri="{BB962C8B-B14F-4D97-AF65-F5344CB8AC3E}">
        <p14:creationId xmlns:p14="http://schemas.microsoft.com/office/powerpoint/2010/main" val="773565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6C6C-8412-46E5-AE5B-44325708F7DD}" type="slidenum">
              <a:rPr lang="en-US"/>
              <a:pPr/>
              <a:t>22</a:t>
            </a:fld>
            <a:endParaRPr lang="en-US"/>
          </a:p>
        </p:txBody>
      </p:sp>
      <p:sp>
        <p:nvSpPr>
          <p:cNvPr id="131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360 – Monthly Invoice listing</a:t>
            </a:r>
          </a:p>
        </p:txBody>
      </p:sp>
      <p:sp>
        <p:nvSpPr>
          <p:cNvPr id="131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 all invoices set up for the previous month by pay code</a:t>
            </a:r>
          </a:p>
          <a:p>
            <a:r>
              <a:rPr lang="en-US" b="0" dirty="0"/>
              <a:t>Runs the last day of the month</a:t>
            </a:r>
          </a:p>
        </p:txBody>
      </p:sp>
    </p:spTree>
    <p:extLst>
      <p:ext uri="{BB962C8B-B14F-4D97-AF65-F5344CB8AC3E}">
        <p14:creationId xmlns:p14="http://schemas.microsoft.com/office/powerpoint/2010/main" val="3319109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DE65-480D-42CF-8A0F-7B5849098BB1}" type="slidenum">
              <a:rPr lang="en-US"/>
              <a:pPr/>
              <a:t>23</a:t>
            </a:fld>
            <a:endParaRPr lang="en-US"/>
          </a:p>
        </p:txBody>
      </p:sp>
      <p:sp>
        <p:nvSpPr>
          <p:cNvPr id="131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361 – Monthly receipt listing</a:t>
            </a:r>
          </a:p>
        </p:txBody>
      </p:sp>
      <p:sp>
        <p:nvSpPr>
          <p:cNvPr id="131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Report shows any money collected or adjusted for the previous month by pay code</a:t>
            </a:r>
          </a:p>
          <a:p>
            <a:r>
              <a:rPr lang="en-US" b="0" dirty="0"/>
              <a:t>Also shows money that was electronically posted</a:t>
            </a:r>
          </a:p>
          <a:p>
            <a:r>
              <a:rPr lang="en-US" b="0" dirty="0"/>
              <a:t>Report runs last day of the month</a:t>
            </a:r>
          </a:p>
        </p:txBody>
      </p:sp>
    </p:spTree>
    <p:extLst>
      <p:ext uri="{BB962C8B-B14F-4D97-AF65-F5344CB8AC3E}">
        <p14:creationId xmlns:p14="http://schemas.microsoft.com/office/powerpoint/2010/main" val="172049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BE5-FD48-4317-A216-C0EC536D48EB}" type="slidenum">
              <a:rPr lang="en-US"/>
              <a:pPr/>
              <a:t>24</a:t>
            </a:fld>
            <a:endParaRPr lang="en-US"/>
          </a:p>
        </p:txBody>
      </p:sp>
      <p:sp>
        <p:nvSpPr>
          <p:cNvPr id="132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  <a:latin typeface="+mn-lt"/>
              </a:rPr>
              <a:t>375 – Medicaid encounters with MDCD Status of A, P, or M	</a:t>
            </a:r>
          </a:p>
        </p:txBody>
      </p:sp>
      <p:sp>
        <p:nvSpPr>
          <p:cNvPr id="132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This report list those Medicaid encounters that have a Medicaid status of A, P, or M</a:t>
            </a:r>
          </a:p>
          <a:p>
            <a:r>
              <a:rPr lang="en-US" b="0" dirty="0"/>
              <a:t>The encounters with these status will NOT bill out until the status has changed</a:t>
            </a:r>
          </a:p>
          <a:p>
            <a:r>
              <a:rPr lang="en-US" b="0" dirty="0"/>
              <a:t>This report is available in </a:t>
            </a:r>
            <a:r>
              <a:rPr lang="en-US" dirty="0"/>
              <a:t>EXCEL</a:t>
            </a:r>
            <a:r>
              <a:rPr lang="en-US" b="0" dirty="0"/>
              <a:t> format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88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87630-6E5D-4574-A4D5-365E71C6D38E}" type="slidenum">
              <a:rPr lang="en-US"/>
              <a:pPr/>
              <a:t>25</a:t>
            </a:fld>
            <a:endParaRPr lang="en-US"/>
          </a:p>
        </p:txBody>
      </p:sp>
      <p:sp>
        <p:nvSpPr>
          <p:cNvPr id="132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439 – Positive Pregnancy Log</a:t>
            </a:r>
            <a:r>
              <a:rPr lang="en-US" dirty="0">
                <a:latin typeface="+mn-lt"/>
              </a:rPr>
              <a:t>	</a:t>
            </a:r>
          </a:p>
        </p:txBody>
      </p:sp>
      <p:sp>
        <p:nvSpPr>
          <p:cNvPr id="132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patients who tested positive for pregnancy</a:t>
            </a:r>
          </a:p>
          <a:p>
            <a:r>
              <a:rPr lang="en-US" b="0" dirty="0"/>
              <a:t>Runs first weekend of the month</a:t>
            </a:r>
          </a:p>
        </p:txBody>
      </p:sp>
    </p:spTree>
    <p:extLst>
      <p:ext uri="{BB962C8B-B14F-4D97-AF65-F5344CB8AC3E}">
        <p14:creationId xmlns:p14="http://schemas.microsoft.com/office/powerpoint/2010/main" val="707147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A28-4066-44DC-967E-6806881509BA}" type="slidenum">
              <a:rPr lang="en-US"/>
              <a:pPr/>
              <a:t>26</a:t>
            </a:fld>
            <a:endParaRPr lang="en-US"/>
          </a:p>
        </p:txBody>
      </p:sp>
      <p:sp>
        <p:nvSpPr>
          <p:cNvPr id="131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597 – Private Pay Statements</a:t>
            </a:r>
          </a:p>
        </p:txBody>
      </p:sp>
      <p:sp>
        <p:nvSpPr>
          <p:cNvPr id="131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Statement that can be sent to the patient showing balance due for Pay code 1 and 15</a:t>
            </a:r>
          </a:p>
          <a:p>
            <a:r>
              <a:rPr lang="en-US" b="0" dirty="0"/>
              <a:t>Available for plain paper or mailers</a:t>
            </a:r>
          </a:p>
          <a:p>
            <a:r>
              <a:rPr lang="en-US" b="0" dirty="0"/>
              <a:t>Statement amounts are determined by the agency</a:t>
            </a:r>
          </a:p>
        </p:txBody>
      </p:sp>
    </p:spTree>
    <p:extLst>
      <p:ext uri="{BB962C8B-B14F-4D97-AF65-F5344CB8AC3E}">
        <p14:creationId xmlns:p14="http://schemas.microsoft.com/office/powerpoint/2010/main" val="33934480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A6FF-598D-4B95-B5A7-ED865B89D917}" type="slidenum">
              <a:rPr lang="en-US"/>
              <a:pPr/>
              <a:t>27</a:t>
            </a:fld>
            <a:endParaRPr lang="en-US"/>
          </a:p>
        </p:txBody>
      </p:sp>
      <p:sp>
        <p:nvSpPr>
          <p:cNvPr id="132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79248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598 – Private Pay Statement labels</a:t>
            </a:r>
          </a:p>
        </p:txBody>
      </p:sp>
      <p:sp>
        <p:nvSpPr>
          <p:cNvPr id="132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104" y="1558544"/>
            <a:ext cx="7772400" cy="4114800"/>
          </a:xfrm>
        </p:spPr>
        <p:txBody>
          <a:bodyPr/>
          <a:lstStyle/>
          <a:p>
            <a:r>
              <a:rPr lang="en-US" b="0" dirty="0"/>
              <a:t>Labels for the private pay statements</a:t>
            </a:r>
          </a:p>
          <a:p>
            <a:r>
              <a:rPr lang="en-US" b="0" dirty="0"/>
              <a:t>Only receive if your statements are printed on plain paper</a:t>
            </a:r>
          </a:p>
        </p:txBody>
      </p:sp>
    </p:spTree>
    <p:extLst>
      <p:ext uri="{BB962C8B-B14F-4D97-AF65-F5344CB8AC3E}">
        <p14:creationId xmlns:p14="http://schemas.microsoft.com/office/powerpoint/2010/main" val="15631510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37CD-5495-4A3F-A307-A6BEDEF6F44D}" type="slidenum">
              <a:rPr lang="en-US"/>
              <a:pPr/>
              <a:t>28</a:t>
            </a:fld>
            <a:endParaRPr lang="en-US"/>
          </a:p>
        </p:txBody>
      </p:sp>
      <p:sp>
        <p:nvSpPr>
          <p:cNvPr id="132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617 – Supplemental Encounter List</a:t>
            </a:r>
          </a:p>
        </p:txBody>
      </p:sp>
      <p:sp>
        <p:nvSpPr>
          <p:cNvPr id="132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supplemental encounters entered for during the previous month</a:t>
            </a:r>
          </a:p>
          <a:p>
            <a:r>
              <a:rPr lang="en-US" b="0" dirty="0"/>
              <a:t>This report runs on the night of the 15</a:t>
            </a:r>
            <a:r>
              <a:rPr lang="en-US" b="0" baseline="30000" dirty="0"/>
              <a:t>th</a:t>
            </a:r>
            <a:r>
              <a:rPr lang="en-US" b="0" dirty="0"/>
              <a:t> of the month</a:t>
            </a:r>
          </a:p>
        </p:txBody>
      </p:sp>
    </p:spTree>
    <p:extLst>
      <p:ext uri="{BB962C8B-B14F-4D97-AF65-F5344CB8AC3E}">
        <p14:creationId xmlns:p14="http://schemas.microsoft.com/office/powerpoint/2010/main" val="9821230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BE5-FD48-4317-A216-C0EC536D48EB}" type="slidenum">
              <a:rPr lang="en-US"/>
              <a:pPr/>
              <a:t>29</a:t>
            </a:fld>
            <a:endParaRPr lang="en-US"/>
          </a:p>
        </p:txBody>
      </p:sp>
      <p:sp>
        <p:nvSpPr>
          <p:cNvPr id="132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/>
                </a:solidFill>
                <a:latin typeface="+mn-lt"/>
              </a:rPr>
              <a:t>700 – FYTD Encounter Summary</a:t>
            </a:r>
            <a:r>
              <a:rPr lang="en-US" sz="4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32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This is a fiscal year to date summary of the </a:t>
            </a:r>
            <a:r>
              <a:rPr lang="en-US" dirty="0"/>
              <a:t>319 Patient Encounters Entered</a:t>
            </a:r>
          </a:p>
          <a:p>
            <a:r>
              <a:rPr lang="en-US" b="0" dirty="0"/>
              <a:t>This is a district version of the 219 report</a:t>
            </a:r>
          </a:p>
          <a:p>
            <a:r>
              <a:rPr lang="en-US" b="0" dirty="0"/>
              <a:t>Summaries by CPT code, provider and Operator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808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Clinical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39196960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AB19-7FC3-4268-A1F0-45AAED5D4EC4}" type="slidenum">
              <a:rPr lang="en-US"/>
              <a:pPr/>
              <a:t>30</a:t>
            </a:fld>
            <a:endParaRPr lang="en-US"/>
          </a:p>
        </p:txBody>
      </p:sp>
      <p:sp>
        <p:nvSpPr>
          <p:cNvPr id="132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/>
                </a:solidFill>
                <a:latin typeface="+mn-lt"/>
              </a:rPr>
              <a:t>701 – FYTD Encounter Summary</a:t>
            </a:r>
            <a:r>
              <a:rPr lang="en-US" sz="4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32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This is a fiscal year to date summary of the </a:t>
            </a:r>
            <a:r>
              <a:rPr lang="en-US" dirty="0"/>
              <a:t>319 Patient Encounters Entered</a:t>
            </a:r>
          </a:p>
          <a:p>
            <a:r>
              <a:rPr lang="en-US" b="0" dirty="0"/>
              <a:t>This is a county version of the 219 report</a:t>
            </a:r>
          </a:p>
          <a:p>
            <a:r>
              <a:rPr lang="en-US" b="0" dirty="0"/>
              <a:t>Summaries by CPT code, provider and Operator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9241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7792-D9F3-4BDD-AA36-5BDBA7D05A63}" type="slidenum">
              <a:rPr lang="en-US"/>
              <a:pPr/>
              <a:t>31</a:t>
            </a:fld>
            <a:endParaRPr lang="en-US"/>
          </a:p>
        </p:txBody>
      </p:sp>
      <p:sp>
        <p:nvSpPr>
          <p:cNvPr id="133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08" y="0"/>
            <a:ext cx="9116291" cy="1143000"/>
          </a:xfrm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  <a:latin typeface="+mn-lt"/>
              </a:rPr>
              <a:t>758 – Number of Services by cost center</a:t>
            </a:r>
          </a:p>
        </p:txBody>
      </p:sp>
      <p:sp>
        <p:nvSpPr>
          <p:cNvPr id="133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r>
              <a:rPr lang="en-US" b="0" dirty="0"/>
              <a:t>Report is for Radiology/Laboratory/Pathology services</a:t>
            </a:r>
          </a:p>
          <a:p>
            <a:r>
              <a:rPr lang="en-US" b="0" dirty="0"/>
              <a:t>Report is broken out by Cost Center and pay codes</a:t>
            </a:r>
          </a:p>
          <a:p>
            <a:r>
              <a:rPr lang="en-US" b="0" dirty="0"/>
              <a:t>Report is cumulative from the beginning of the Fiscal year</a:t>
            </a:r>
          </a:p>
          <a:p>
            <a:r>
              <a:rPr lang="en-US" b="0" dirty="0"/>
              <a:t>This report is in a .CSV format and must be opened with Excel</a:t>
            </a:r>
          </a:p>
          <a:p>
            <a:r>
              <a:rPr lang="en-US" b="0" dirty="0"/>
              <a:t>A clinic, county, and District version will be created</a:t>
            </a:r>
          </a:p>
          <a:p>
            <a:r>
              <a:rPr lang="en-US" b="0" dirty="0"/>
              <a:t>Report will be named – </a:t>
            </a:r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dirty="0"/>
              <a:t>Site-XXXX_Rpt-0758_Clinic_MM-DD-YYYY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8239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EF91-64DE-4307-8F02-9AB26458C4A8}" type="slidenum">
              <a:rPr lang="en-US"/>
              <a:pPr/>
              <a:t>32</a:t>
            </a:fld>
            <a:endParaRPr lang="en-US"/>
          </a:p>
        </p:txBody>
      </p:sp>
      <p:sp>
        <p:nvSpPr>
          <p:cNvPr id="132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2898 – Private Pay Statement labels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32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Same labels as the 598 only they are for printing on the Zebra printers</a:t>
            </a:r>
          </a:p>
        </p:txBody>
      </p:sp>
    </p:spTree>
    <p:extLst>
      <p:ext uri="{BB962C8B-B14F-4D97-AF65-F5344CB8AC3E}">
        <p14:creationId xmlns:p14="http://schemas.microsoft.com/office/powerpoint/2010/main" val="18118850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Insurance Billing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r>
              <a:rPr lang="en-US" dirty="0">
                <a:latin typeface="+mn-lt"/>
              </a:rPr>
              <a:t>CDP Report Presentation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573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646C-70F8-46E7-811F-D448DF1A6399}" type="slidenum">
              <a:rPr lang="en-US"/>
              <a:pPr/>
              <a:t>34</a:t>
            </a:fld>
            <a:endParaRPr lang="en-US"/>
          </a:p>
        </p:txBody>
      </p:sp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Pre-Billing Reports</a:t>
            </a:r>
          </a:p>
        </p:txBody>
      </p:sp>
      <p:sp>
        <p:nvSpPr>
          <p:cNvPr id="121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729 – Pre-bill Invoice Register (Paper)</a:t>
            </a:r>
          </a:p>
          <a:p>
            <a:r>
              <a:rPr lang="en-US" b="0" dirty="0"/>
              <a:t>733 – Pre-bill Reject Report (electronic/paper)</a:t>
            </a:r>
          </a:p>
          <a:p>
            <a:r>
              <a:rPr lang="en-US" b="0" dirty="0"/>
              <a:t>2729 – Pre-bill Invoice Register (electronic)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6798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84CB-41EE-49A7-B34B-03A242264C47}" type="slidenum">
              <a:rPr lang="en-US"/>
              <a:pPr/>
              <a:t>35</a:t>
            </a:fld>
            <a:endParaRPr lang="en-US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tx1"/>
                </a:solidFill>
                <a:latin typeface="+mn-lt"/>
              </a:rPr>
              <a:t>729 – Insurance Pre-bill Register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This report runs on the 1</a:t>
            </a:r>
            <a:r>
              <a:rPr lang="en-US" b="0" baseline="30000" dirty="0"/>
              <a:t>st</a:t>
            </a:r>
            <a:r>
              <a:rPr lang="en-US" b="0" dirty="0"/>
              <a:t> and 3</a:t>
            </a:r>
            <a:r>
              <a:rPr lang="en-US" b="0" baseline="30000" dirty="0"/>
              <a:t>rd</a:t>
            </a:r>
            <a:r>
              <a:rPr lang="en-US" b="0" dirty="0"/>
              <a:t> Sunday of the month.</a:t>
            </a:r>
          </a:p>
          <a:p>
            <a:r>
              <a:rPr lang="en-US" b="0" dirty="0"/>
              <a:t>This report is for reviewing the claims before they bill out.</a:t>
            </a:r>
          </a:p>
          <a:p>
            <a:r>
              <a:rPr lang="en-US" b="0" dirty="0"/>
              <a:t>This report will only show those claims that will be billed out on paper (CMS1500)</a:t>
            </a:r>
          </a:p>
        </p:txBody>
      </p:sp>
    </p:spTree>
    <p:extLst>
      <p:ext uri="{BB962C8B-B14F-4D97-AF65-F5344CB8AC3E}">
        <p14:creationId xmlns:p14="http://schemas.microsoft.com/office/powerpoint/2010/main" val="22557675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84CB-41EE-49A7-B34B-03A242264C47}" type="slidenum">
              <a:rPr lang="en-US"/>
              <a:pPr/>
              <a:t>36</a:t>
            </a:fld>
            <a:endParaRPr lang="en-US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  <a:latin typeface="+mn-lt"/>
              </a:rPr>
              <a:t>733 – Insurance Rejects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This report is created when the 729, 730, 2729, and 2730 are created</a:t>
            </a:r>
          </a:p>
          <a:p>
            <a:r>
              <a:rPr lang="en-US" b="0" dirty="0"/>
              <a:t>This report shows the claims that are missing information that keeps CDP from being able to bill</a:t>
            </a:r>
          </a:p>
          <a:p>
            <a:r>
              <a:rPr lang="en-US" b="0" dirty="0"/>
              <a:t>This report is for both paper and electronic claims</a:t>
            </a:r>
          </a:p>
          <a:p>
            <a:r>
              <a:rPr lang="en-US" b="0" dirty="0"/>
              <a:t>This report is in a .CSV format and must be opened with Excel</a:t>
            </a:r>
          </a:p>
          <a:p>
            <a:r>
              <a:rPr lang="en-US" b="0" dirty="0"/>
              <a:t>Report will be named – </a:t>
            </a:r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dirty="0"/>
              <a:t>Site-XXXX_Rpt-0733_Insurance_Rejects_MM-DD-YYYY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1693021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84CB-41EE-49A7-B34B-03A242264C47}" type="slidenum">
              <a:rPr lang="en-US"/>
              <a:pPr/>
              <a:t>37</a:t>
            </a:fld>
            <a:endParaRPr lang="en-US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tx1"/>
                </a:solidFill>
                <a:latin typeface="+mn-lt"/>
              </a:rPr>
              <a:t>733 – Insurance Reject Report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C80FB14-239F-08AE-EE1F-541738D004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" y="1295400"/>
            <a:ext cx="8900462" cy="28194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986393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84CB-41EE-49A7-B34B-03A242264C47}" type="slidenum">
              <a:rPr lang="en-US"/>
              <a:pPr/>
              <a:t>38</a:t>
            </a:fld>
            <a:endParaRPr lang="en-US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tx1"/>
                </a:solidFill>
                <a:latin typeface="+mn-lt"/>
              </a:rPr>
              <a:t>2729 – Insurance Pre-bill Register</a:t>
            </a:r>
            <a:br>
              <a:rPr lang="en-US" sz="4800" dirty="0">
                <a:solidFill>
                  <a:schemeClr val="tx1"/>
                </a:solidFill>
                <a:latin typeface="+mn-lt"/>
              </a:rPr>
            </a:br>
            <a:r>
              <a:rPr lang="en-US" sz="4800" dirty="0">
                <a:solidFill>
                  <a:schemeClr val="tx1"/>
                </a:solidFill>
                <a:latin typeface="+mn-lt"/>
              </a:rPr>
              <a:t>Electronic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>
                <a:solidFill>
                  <a:schemeClr val="accent1"/>
                </a:solidFill>
                <a:latin typeface="+mn-lt"/>
              </a:rPr>
              <a:t>claims only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This report runs on the 1</a:t>
            </a:r>
            <a:r>
              <a:rPr lang="en-US" b="0" baseline="30000" dirty="0"/>
              <a:t>st</a:t>
            </a:r>
            <a:r>
              <a:rPr lang="en-US" b="0" dirty="0"/>
              <a:t> and 3</a:t>
            </a:r>
            <a:r>
              <a:rPr lang="en-US" b="0" baseline="30000" dirty="0"/>
              <a:t>rd</a:t>
            </a:r>
            <a:r>
              <a:rPr lang="en-US" b="0" dirty="0"/>
              <a:t> Sunday of the month</a:t>
            </a:r>
          </a:p>
          <a:p>
            <a:r>
              <a:rPr lang="en-US" b="0" dirty="0"/>
              <a:t>This report is for reviewing the claims before they bill out</a:t>
            </a:r>
          </a:p>
          <a:p>
            <a:r>
              <a:rPr lang="en-US" b="0" dirty="0"/>
              <a:t>This report will only show those claims that will be billed out electronically (not on CMS1500)</a:t>
            </a:r>
          </a:p>
        </p:txBody>
      </p:sp>
    </p:spTree>
    <p:extLst>
      <p:ext uri="{BB962C8B-B14F-4D97-AF65-F5344CB8AC3E}">
        <p14:creationId xmlns:p14="http://schemas.microsoft.com/office/powerpoint/2010/main" val="30020034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AE84-07E2-4276-889A-A280ECA6ACF1}" type="slidenum">
              <a:rPr lang="en-US"/>
              <a:pPr/>
              <a:t>39</a:t>
            </a:fld>
            <a:endParaRPr lang="en-US"/>
          </a:p>
        </p:txBody>
      </p:sp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Live Billing Reports</a:t>
            </a:r>
          </a:p>
        </p:txBody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These reports are created the 2</a:t>
            </a:r>
            <a:r>
              <a:rPr lang="en-US" b="0" baseline="30000" dirty="0"/>
              <a:t>nd</a:t>
            </a:r>
            <a:r>
              <a:rPr lang="en-US" b="0" dirty="0"/>
              <a:t> and 4</a:t>
            </a:r>
            <a:r>
              <a:rPr lang="en-US" b="0" baseline="30000" dirty="0"/>
              <a:t>th</a:t>
            </a:r>
            <a:r>
              <a:rPr lang="en-US" b="0" dirty="0"/>
              <a:t> weekend of the month</a:t>
            </a:r>
          </a:p>
          <a:p>
            <a:r>
              <a:rPr lang="en-US" b="0" dirty="0"/>
              <a:t>730 – Invoice Register  (Paper)</a:t>
            </a:r>
          </a:p>
          <a:p>
            <a:r>
              <a:rPr lang="en-US" b="0" dirty="0"/>
              <a:t>731 – CMS 1500 forms (HCFA’s)</a:t>
            </a:r>
          </a:p>
          <a:p>
            <a:r>
              <a:rPr lang="en-US" b="0" dirty="0"/>
              <a:t>732 – Labels for CMS 1500 forms</a:t>
            </a:r>
          </a:p>
          <a:p>
            <a:r>
              <a:rPr lang="en-US" b="0" dirty="0"/>
              <a:t>733 – Reject Report (paper &amp; electronic)</a:t>
            </a:r>
          </a:p>
          <a:p>
            <a:r>
              <a:rPr lang="en-US" b="0" dirty="0"/>
              <a:t>2730 – Invoice Register  (electronic)</a:t>
            </a:r>
          </a:p>
          <a:p>
            <a:r>
              <a:rPr lang="en-US" b="0" dirty="0"/>
              <a:t>2734 – Re-bill Invoice Register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8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Daily Clinic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r>
              <a:rPr lang="en-US" dirty="0">
                <a:latin typeface="+mn-lt"/>
              </a:rPr>
              <a:t>CDP Report Presentation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7272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47B9-7777-4038-9C2A-D906C6BBAE7B}" type="slidenum">
              <a:rPr lang="en-US"/>
              <a:pPr/>
              <a:t>40</a:t>
            </a:fld>
            <a:endParaRPr lang="en-US"/>
          </a:p>
        </p:txBody>
      </p:sp>
      <p:sp>
        <p:nvSpPr>
          <p:cNvPr id="1227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1830 - Insurance Acknowledgment</a:t>
            </a:r>
          </a:p>
        </p:txBody>
      </p:sp>
      <p:sp>
        <p:nvSpPr>
          <p:cNvPr id="122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620000" cy="4800600"/>
          </a:xfrm>
        </p:spPr>
        <p:txBody>
          <a:bodyPr>
            <a:normAutofit/>
          </a:bodyPr>
          <a:lstStyle/>
          <a:p>
            <a:r>
              <a:rPr lang="en-US" b="0" dirty="0"/>
              <a:t>Report is created when CDP receives a file.</a:t>
            </a:r>
          </a:p>
          <a:p>
            <a:r>
              <a:rPr lang="en-US" b="0" dirty="0"/>
              <a:t>This report shows the status of the claims received by the insurance clearinghouse</a:t>
            </a:r>
          </a:p>
          <a:p>
            <a:r>
              <a:rPr lang="en-US" b="0" dirty="0"/>
              <a:t>Claim Status P = Processed (not paid)</a:t>
            </a:r>
          </a:p>
          <a:p>
            <a:r>
              <a:rPr lang="en-US" b="0" dirty="0"/>
              <a:t>Claim Status R = </a:t>
            </a:r>
            <a:r>
              <a:rPr lang="en-US" dirty="0"/>
              <a:t>REJECTED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555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868C-AA16-4489-B8F6-39B8DE6C4639}" type="slidenum">
              <a:rPr lang="en-US"/>
              <a:pPr/>
              <a:t>41</a:t>
            </a:fld>
            <a:endParaRPr lang="en-US"/>
          </a:p>
        </p:txBody>
      </p:sp>
      <p:sp>
        <p:nvSpPr>
          <p:cNvPr id="121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838200"/>
          </a:xfrm>
        </p:spPr>
        <p:txBody>
          <a:bodyPr/>
          <a:lstStyle/>
          <a:p>
            <a:r>
              <a:rPr lang="en-US" sz="4400" dirty="0">
                <a:solidFill>
                  <a:schemeClr val="tx1"/>
                </a:solidFill>
                <a:latin typeface="+mn-lt"/>
              </a:rPr>
              <a:t>1830 – Insurance Acknowledgement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4FB1F72-1D56-1211-C448-2CCA5E3909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90600"/>
            <a:ext cx="6874934" cy="48768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522767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Insurance Remit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r>
              <a:rPr lang="en-US" dirty="0">
                <a:latin typeface="+mn-lt"/>
              </a:rPr>
              <a:t>CDP Report Presentation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178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4AE84-07E2-4276-889A-A280ECA6ACF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3800" dirty="0">
                <a:solidFill>
                  <a:schemeClr val="tx1"/>
                </a:solidFill>
                <a:latin typeface="+mn-lt"/>
              </a:rPr>
              <a:t>3150 -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Anthem</a:t>
            </a:r>
            <a:r>
              <a:rPr lang="en-US" sz="3800" dirty="0">
                <a:solidFill>
                  <a:schemeClr val="tx1"/>
                </a:solidFill>
                <a:latin typeface="+mn-lt"/>
              </a:rPr>
              <a:t> Private Insurance Paid Claims</a:t>
            </a:r>
          </a:p>
        </p:txBody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This report list the Anthem Private Insurance claims that have been paid</a:t>
            </a:r>
          </a:p>
          <a:p>
            <a:r>
              <a:rPr lang="en-US" b="0" dirty="0"/>
              <a:t>This report is created when CDP receives a paid claims file from Anthem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324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4AE84-07E2-4276-889A-A280ECA6ACF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3500" dirty="0">
                <a:solidFill>
                  <a:schemeClr val="tx1"/>
                </a:solidFill>
                <a:latin typeface="+mn-lt"/>
              </a:rPr>
              <a:t>3151 - Anthem Private Insurance Denied Claims</a:t>
            </a:r>
          </a:p>
        </p:txBody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This report list the Anthem Private Insurance claims that have been denied</a:t>
            </a:r>
          </a:p>
          <a:p>
            <a:r>
              <a:rPr lang="en-US" b="0" dirty="0"/>
              <a:t>This report is created when CDP receives a denied claims file from Anthem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7093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A529-F9A0-4876-80D2-B58D4768FE0B}" type="slidenum">
              <a:rPr lang="en-US"/>
              <a:pPr/>
              <a:t>45</a:t>
            </a:fld>
            <a:endParaRPr lang="en-US"/>
          </a:p>
        </p:txBody>
      </p:sp>
      <p:sp>
        <p:nvSpPr>
          <p:cNvPr id="138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977 – Insurance company listing</a:t>
            </a:r>
          </a:p>
        </p:txBody>
      </p:sp>
      <p:sp>
        <p:nvSpPr>
          <p:cNvPr id="138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the insurance companies for your district</a:t>
            </a:r>
          </a:p>
          <a:p>
            <a:r>
              <a:rPr lang="en-US" b="0" dirty="0"/>
              <a:t>User can request report when they need it</a:t>
            </a:r>
          </a:p>
          <a:p>
            <a:r>
              <a:rPr lang="en-US" b="0" dirty="0"/>
              <a:t>Reach out to </a:t>
            </a:r>
            <a:r>
              <a:rPr lang="en-US" b="0" dirty="0">
                <a:hlinkClick r:id="rId2"/>
              </a:rPr>
              <a:t>CustomerSupport@cdpehs.com</a:t>
            </a:r>
            <a:r>
              <a:rPr lang="en-US" b="0" dirty="0"/>
              <a:t> to request this report</a:t>
            </a:r>
          </a:p>
        </p:txBody>
      </p:sp>
    </p:spTree>
    <p:extLst>
      <p:ext uri="{BB962C8B-B14F-4D97-AF65-F5344CB8AC3E}">
        <p14:creationId xmlns:p14="http://schemas.microsoft.com/office/powerpoint/2010/main" val="14172553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Medicaid/MCO Billing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r>
              <a:rPr lang="en-US" dirty="0">
                <a:latin typeface="+mn-lt"/>
              </a:rPr>
              <a:t>CDP Report Presentation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3457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Preventive Medicaid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3062 – Preventive Medicaid Rejects </a:t>
            </a:r>
          </a:p>
          <a:p>
            <a:r>
              <a:rPr lang="en-US" b="0" dirty="0"/>
              <a:t>3082 – KY Medicaid Invoice Register</a:t>
            </a:r>
          </a:p>
          <a:p>
            <a:r>
              <a:rPr lang="en-US" b="0" dirty="0"/>
              <a:t>3092 – KY Medicaid Rebill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7639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336A-1472-4813-9B2F-B5B8580CDF6C}" type="slidenum">
              <a:rPr lang="en-US"/>
              <a:pPr/>
              <a:t>48</a:t>
            </a:fld>
            <a:endParaRPr lang="en-US"/>
          </a:p>
        </p:txBody>
      </p:sp>
      <p:sp>
        <p:nvSpPr>
          <p:cNvPr id="1234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+mn-lt"/>
              </a:rPr>
              <a:t>3062 – Medicaid/MCO Reject Report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94A0B7-B3FF-2E5A-7832-10BC196E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3740"/>
            <a:ext cx="7620000" cy="5157060"/>
          </a:xfrm>
        </p:spPr>
        <p:txBody>
          <a:bodyPr/>
          <a:lstStyle/>
          <a:p>
            <a:r>
              <a:rPr lang="en-US" b="0" dirty="0"/>
              <a:t>This report list the PEFs that could not be billed due to missing data</a:t>
            </a:r>
          </a:p>
          <a:p>
            <a:r>
              <a:rPr lang="en-US" b="0" dirty="0"/>
              <a:t>This report is in a .CSV format and must be opened with Excel</a:t>
            </a:r>
          </a:p>
          <a:p>
            <a:r>
              <a:rPr lang="en-US" b="0" dirty="0"/>
              <a:t>Report will be named – </a:t>
            </a:r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dirty="0"/>
              <a:t>Site-XXXX_Rpt-3062_Medicaid_Rejects_MM-DD-YYYY</a:t>
            </a:r>
          </a:p>
          <a:p>
            <a:endParaRPr lang="en-US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7747D1-7D50-0563-CFD1-6B8FA0F1A9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188" y="3425952"/>
            <a:ext cx="9144000" cy="218830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319963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Molina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3062 – Molina Claim Rejects</a:t>
            </a:r>
            <a:endParaRPr lang="en-US" sz="1600" b="0" dirty="0"/>
          </a:p>
          <a:p>
            <a:r>
              <a:rPr lang="en-US" b="0" dirty="0"/>
              <a:t>3080 – Molina Medicaid Invoice Register</a:t>
            </a:r>
          </a:p>
          <a:p>
            <a:r>
              <a:rPr lang="en-US" b="0" dirty="0"/>
              <a:t>3090 – Molina Medicaid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62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5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319 – Patient Encounters entered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encounters entered in a clinic for the previous business day</a:t>
            </a:r>
          </a:p>
          <a:p>
            <a:r>
              <a:rPr lang="en-US" b="0" dirty="0"/>
              <a:t>Summary of CPT codes &amp; RBRV’s</a:t>
            </a:r>
          </a:p>
          <a:p>
            <a:r>
              <a:rPr lang="en-US" b="0" dirty="0"/>
              <a:t>Summary by provider</a:t>
            </a:r>
          </a:p>
          <a:p>
            <a:r>
              <a:rPr lang="en-US" b="0" dirty="0"/>
              <a:t>Summary by operator</a:t>
            </a:r>
          </a:p>
          <a:p>
            <a:r>
              <a:rPr lang="en-US" b="0" dirty="0"/>
              <a:t>Rejected A/R</a:t>
            </a:r>
          </a:p>
        </p:txBody>
      </p:sp>
    </p:spTree>
    <p:extLst>
      <p:ext uri="{BB962C8B-B14F-4D97-AF65-F5344CB8AC3E}">
        <p14:creationId xmlns:p14="http://schemas.microsoft.com/office/powerpoint/2010/main" val="3793284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+mn-lt"/>
              </a:rPr>
              <a:t>United Healthcare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3062 – United Healthcare Claim Rejects</a:t>
            </a:r>
            <a:endParaRPr lang="en-US" sz="1600" b="0" dirty="0"/>
          </a:p>
          <a:p>
            <a:r>
              <a:rPr lang="en-US" b="0" dirty="0"/>
              <a:t>3081 – United Healthcare Invoice Register</a:t>
            </a:r>
          </a:p>
          <a:p>
            <a:r>
              <a:rPr lang="en-US" b="0" dirty="0"/>
              <a:t>3091 – United Healthcare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2378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Passport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3062 – Passport Claim Rejects</a:t>
            </a:r>
            <a:r>
              <a:rPr lang="en-US" sz="2000" b="0" dirty="0"/>
              <a:t> </a:t>
            </a:r>
          </a:p>
          <a:p>
            <a:r>
              <a:rPr lang="en-US" b="0" dirty="0"/>
              <a:t>3083 – Passport (MCO) Invoice Register</a:t>
            </a:r>
          </a:p>
          <a:p>
            <a:r>
              <a:rPr lang="en-US" b="0" dirty="0"/>
              <a:t>3093 – Passport (MCO) Re-bill Invoice Register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8360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Anthem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3062 – Anthem Claim Rejects</a:t>
            </a:r>
            <a:endParaRPr lang="en-US" sz="1600" b="0" dirty="0"/>
          </a:p>
          <a:p>
            <a:r>
              <a:rPr lang="en-US" b="0" dirty="0"/>
              <a:t>3085 – Anthem (MCO) Invoice Register</a:t>
            </a:r>
          </a:p>
          <a:p>
            <a:r>
              <a:rPr lang="en-US" b="0" dirty="0"/>
              <a:t>3095 – Anthem (MCO)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1481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Aetna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3062 – Aetna Claim Rejects</a:t>
            </a:r>
            <a:endParaRPr lang="en-US" sz="1600" b="0" dirty="0"/>
          </a:p>
          <a:p>
            <a:r>
              <a:rPr lang="en-US" b="0" dirty="0"/>
              <a:t>3086 – Aetna (MCO) Invoice Register</a:t>
            </a:r>
          </a:p>
          <a:p>
            <a:r>
              <a:rPr lang="en-US" b="0" dirty="0"/>
              <a:t>3096 – Aetna (MCO)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5765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WellCare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3062 – WellCare Claim Rejects</a:t>
            </a:r>
            <a:endParaRPr lang="en-US" sz="1600" b="0" dirty="0"/>
          </a:p>
          <a:p>
            <a:r>
              <a:rPr lang="en-US" b="0" dirty="0"/>
              <a:t>3088 – WellCare (MCO) Invoice Register</a:t>
            </a:r>
          </a:p>
          <a:p>
            <a:r>
              <a:rPr lang="en-US" b="0" dirty="0"/>
              <a:t>3098 – WellCare (MCO)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0367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+mn-lt"/>
              </a:rPr>
              <a:t>Humana CareSource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3062 – Humana CareSource Claim Rejects</a:t>
            </a:r>
            <a:endParaRPr lang="en-US" sz="1600" b="0" dirty="0"/>
          </a:p>
          <a:p>
            <a:r>
              <a:rPr lang="en-US" b="0" dirty="0"/>
              <a:t>3089 – Humana CareSource (MCO) Invoice Register</a:t>
            </a:r>
          </a:p>
          <a:p>
            <a:r>
              <a:rPr lang="en-US" b="0" dirty="0"/>
              <a:t>3099 – Humana CareSource (MCO)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2255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Medicaid/MCO Remit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r>
              <a:rPr lang="en-US" dirty="0">
                <a:latin typeface="+mn-lt"/>
              </a:rPr>
              <a:t>CDP Report Presentation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9115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3841-EF56-4E9E-AB98-F9529DA31C7E}" type="slidenum">
              <a:rPr lang="en-US"/>
              <a:pPr/>
              <a:t>57</a:t>
            </a:fld>
            <a:endParaRPr lang="en-US"/>
          </a:p>
        </p:txBody>
      </p:sp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Preventive Medicaid Remit Reports</a:t>
            </a:r>
          </a:p>
        </p:txBody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0" dirty="0"/>
              <a:t>432 – Paid Medicaid claims report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578 – Denied Medicaid claims report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579 – Medicaid claims in suspense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580 – Medicaid A/R rejects</a:t>
            </a:r>
          </a:p>
          <a:p>
            <a:r>
              <a:rPr lang="en-US" sz="2400" b="0" dirty="0"/>
              <a:t>581 – Medicaid Summary by Service and Cost Center – FYTD</a:t>
            </a:r>
          </a:p>
          <a:p>
            <a:r>
              <a:rPr lang="en-US" sz="2400" b="0" dirty="0"/>
              <a:t>582 – Medicaid District Summary by Service and Cost Center –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794 – Medicaid Payment Summary by Service and Cost Center -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795 – Medicaid District Payment Summary by Service and Cost Center - FYTD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698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B3D5-CBCC-40F1-AEF5-8068C50FC4B6}" type="slidenum">
              <a:rPr lang="en-US"/>
              <a:pPr/>
              <a:t>58</a:t>
            </a:fld>
            <a:endParaRPr lang="en-US"/>
          </a:p>
        </p:txBody>
      </p:sp>
      <p:sp>
        <p:nvSpPr>
          <p:cNvPr id="123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  <a:latin typeface="+mn-lt"/>
              </a:rPr>
              <a:t>Example of A/R Reject Report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54D3CB1-E186-0A2E-D2F0-126A6EA410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199" y="1780032"/>
            <a:ext cx="8784011" cy="1572768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27179082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D96-3BA7-401C-9FD6-7D6199DB51DF}" type="slidenum">
              <a:rPr lang="en-US"/>
              <a:pPr/>
              <a:t>59</a:t>
            </a:fld>
            <a:endParaRPr lang="en-US"/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Lead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>
            <a:normAutofit/>
          </a:bodyPr>
          <a:lstStyle/>
          <a:p>
            <a:r>
              <a:rPr lang="en-US" b="0" dirty="0"/>
              <a:t>2532 – Paid Lead claims report</a:t>
            </a:r>
          </a:p>
          <a:p>
            <a:r>
              <a:rPr lang="en-US" b="0" dirty="0"/>
              <a:t>2578 – Denied Lead claims report</a:t>
            </a:r>
          </a:p>
          <a:p>
            <a:r>
              <a:rPr lang="en-US" b="0" dirty="0"/>
              <a:t>2579 – Lead claims in suspense</a:t>
            </a:r>
          </a:p>
          <a:p>
            <a:r>
              <a:rPr lang="en-US" b="0" dirty="0"/>
              <a:t>2580 – Lead A/R rejects</a:t>
            </a:r>
          </a:p>
          <a:p>
            <a:r>
              <a:rPr lang="en-US" b="0" dirty="0"/>
              <a:t>2581 – Lead Summary by Service and Cost Center – FYTD</a:t>
            </a:r>
          </a:p>
          <a:p>
            <a:r>
              <a:rPr lang="en-US" b="0" dirty="0"/>
              <a:t>2582 – Lead District Summary by Service and Cost Center – FYTD</a:t>
            </a:r>
          </a:p>
          <a:p>
            <a:r>
              <a:rPr lang="en-US" b="0" dirty="0"/>
              <a:t>2588 – Adjusted Lead claims report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7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D6F-7771-4B26-9396-5D1BA6D8C3CF}" type="slidenum">
              <a:rPr lang="en-US"/>
              <a:pPr/>
              <a:t>6</a:t>
            </a:fld>
            <a:endParaRPr lang="en-US"/>
          </a:p>
        </p:txBody>
      </p:sp>
      <p:sp>
        <p:nvSpPr>
          <p:cNvPr id="128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352 – Daily Invoices</a:t>
            </a:r>
          </a:p>
        </p:txBody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Report shows invoices set up for previous day by pay code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142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D96-3BA7-401C-9FD6-7D6199DB51DF}" type="slidenum">
              <a:rPr lang="en-US"/>
              <a:pPr/>
              <a:t>60</a:t>
            </a:fld>
            <a:endParaRPr lang="en-US"/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Passport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>
            <a:normAutofit/>
          </a:bodyPr>
          <a:lstStyle/>
          <a:p>
            <a:r>
              <a:rPr lang="en-US" b="0" dirty="0"/>
              <a:t>532 – Paid Passport claims report</a:t>
            </a:r>
          </a:p>
          <a:p>
            <a:r>
              <a:rPr lang="en-US" b="0" dirty="0"/>
              <a:t>530 – Denied Passport claims report</a:t>
            </a:r>
          </a:p>
          <a:p>
            <a:r>
              <a:rPr lang="en-US" b="0" dirty="0"/>
              <a:t>531 – Passport A/R rejects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936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9E5D96-3BA7-401C-9FD6-7D6199DB51D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Molina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257800"/>
          </a:xfrm>
        </p:spPr>
        <p:txBody>
          <a:bodyPr>
            <a:normAutofit/>
          </a:bodyPr>
          <a:lstStyle/>
          <a:p>
            <a:r>
              <a:rPr lang="en-US" b="0" dirty="0"/>
              <a:t>430 – Paid Molina claims report</a:t>
            </a:r>
          </a:p>
          <a:p>
            <a:r>
              <a:rPr lang="en-US" b="0" dirty="0"/>
              <a:t>178 – Denied Molina claims report</a:t>
            </a:r>
          </a:p>
          <a:p>
            <a:r>
              <a:rPr lang="en-US" b="0" dirty="0"/>
              <a:t>580 – A/R rejects</a:t>
            </a:r>
          </a:p>
          <a:p>
            <a:r>
              <a:rPr lang="en-US" b="0" dirty="0"/>
              <a:t>583 – Adjusted claims report</a:t>
            </a:r>
          </a:p>
          <a:p>
            <a:r>
              <a:rPr lang="en-US" b="0" dirty="0"/>
              <a:t>3181 – Summary by Service and Cost Center – FYTD</a:t>
            </a:r>
          </a:p>
          <a:p>
            <a:r>
              <a:rPr lang="en-US" b="0" dirty="0"/>
              <a:t>3182 – District Summary by Service and Cost Center –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3194 – Payment Summary by Service and Cost Center -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3195 –  District Payment Summary by Service and Cost Center - FYTD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6652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9E5D96-3BA7-401C-9FD6-7D6199DB51D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+mn-lt"/>
              </a:rPr>
              <a:t>United Healthcare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257800"/>
          </a:xfrm>
        </p:spPr>
        <p:txBody>
          <a:bodyPr>
            <a:normAutofit/>
          </a:bodyPr>
          <a:lstStyle/>
          <a:p>
            <a:r>
              <a:rPr lang="en-US" b="0" dirty="0"/>
              <a:t>431 – Paid United Healthcare claims report</a:t>
            </a:r>
          </a:p>
          <a:p>
            <a:r>
              <a:rPr lang="en-US" b="0" dirty="0"/>
              <a:t>578 – Denied claims report</a:t>
            </a:r>
          </a:p>
          <a:p>
            <a:r>
              <a:rPr lang="en-US" b="0" dirty="0"/>
              <a:t>580 – A/R rejects</a:t>
            </a:r>
          </a:p>
          <a:p>
            <a:r>
              <a:rPr lang="en-US" b="0" dirty="0"/>
              <a:t>583 – Adjusted claims report</a:t>
            </a:r>
          </a:p>
          <a:p>
            <a:r>
              <a:rPr lang="en-US" b="0" dirty="0"/>
              <a:t>3281 – Summary by Service and Cost Center – FYTD</a:t>
            </a:r>
          </a:p>
          <a:p>
            <a:r>
              <a:rPr lang="en-US" b="0" dirty="0"/>
              <a:t>3282 – District Summary by Service and Cost Center –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3294 – Payment Summary by Service and Cost Center -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3295 –  District Payment Summary by Service and Cost Center - FYTD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134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9E5D96-3BA7-401C-9FD6-7D6199DB51D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Anthem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077200" cy="5257800"/>
          </a:xfrm>
        </p:spPr>
        <p:txBody>
          <a:bodyPr>
            <a:normAutofit/>
          </a:bodyPr>
          <a:lstStyle/>
          <a:p>
            <a:r>
              <a:rPr lang="en-US" b="0" dirty="0"/>
              <a:t>435 – Paid Anthem claims report</a:t>
            </a:r>
          </a:p>
          <a:p>
            <a:r>
              <a:rPr lang="en-US" b="0" dirty="0"/>
              <a:t>578 – Denied Anthem claims report</a:t>
            </a:r>
          </a:p>
          <a:p>
            <a:r>
              <a:rPr lang="en-US" b="0" dirty="0"/>
              <a:t>580 – Anthem A/R rejects</a:t>
            </a:r>
          </a:p>
          <a:p>
            <a:r>
              <a:rPr lang="en-US" b="0" dirty="0"/>
              <a:t>583 – Adjusted Anthem claims report</a:t>
            </a:r>
          </a:p>
          <a:p>
            <a:r>
              <a:rPr lang="en-US" b="0" dirty="0"/>
              <a:t>3581 – Anthem Summary by Service and Cost Center – FYTD</a:t>
            </a:r>
          </a:p>
          <a:p>
            <a:r>
              <a:rPr lang="en-US" b="0" dirty="0"/>
              <a:t>3582 – Anthem District Summary by Service and Cost Center –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3594 – Anthem Payment Summary by Service and Cost Center -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3595 – Anthem District Payment Summary by Service and Cost Center - FYTD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802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D96-3BA7-401C-9FD6-7D6199DB51DF}" type="slidenum">
              <a:rPr lang="en-US"/>
              <a:pPr/>
              <a:t>64</a:t>
            </a:fld>
            <a:endParaRPr lang="en-US"/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Aetna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257800"/>
          </a:xfrm>
        </p:spPr>
        <p:txBody>
          <a:bodyPr>
            <a:normAutofit/>
          </a:bodyPr>
          <a:lstStyle/>
          <a:p>
            <a:r>
              <a:rPr lang="en-US" b="0" dirty="0"/>
              <a:t>436 – Paid Aetna claims report</a:t>
            </a:r>
          </a:p>
          <a:p>
            <a:r>
              <a:rPr lang="en-US" b="0" dirty="0"/>
              <a:t>678 – Denied Aetna claims report</a:t>
            </a:r>
          </a:p>
          <a:p>
            <a:r>
              <a:rPr lang="en-US" b="0" dirty="0"/>
              <a:t>580 – Aetna A/R rejects</a:t>
            </a:r>
          </a:p>
          <a:p>
            <a:r>
              <a:rPr lang="en-US" b="0" dirty="0"/>
              <a:t>583 – Adjusted Aetna claims report</a:t>
            </a:r>
          </a:p>
          <a:p>
            <a:r>
              <a:rPr lang="en-US" b="0" dirty="0"/>
              <a:t>3681 – Aetna Summary by Service and Cost Center – FYTD</a:t>
            </a:r>
          </a:p>
          <a:p>
            <a:r>
              <a:rPr lang="en-US" b="0" dirty="0"/>
              <a:t>3682 – Aetna District Summary by Service and Cost Center –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3694 – Aetna Payment Summary by Service and Cost Center -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3695 – Aetna District Payment Summary by Service and Cost Center - FYTD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7856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D96-3BA7-401C-9FD6-7D6199DB51DF}" type="slidenum">
              <a:rPr lang="en-US"/>
              <a:pPr/>
              <a:t>65</a:t>
            </a:fld>
            <a:endParaRPr lang="en-US"/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WellCare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334000"/>
          </a:xfrm>
        </p:spPr>
        <p:txBody>
          <a:bodyPr>
            <a:normAutofit/>
          </a:bodyPr>
          <a:lstStyle/>
          <a:p>
            <a:r>
              <a:rPr lang="en-US" b="0" dirty="0"/>
              <a:t>438 – Paid WellCare claims report</a:t>
            </a:r>
          </a:p>
          <a:p>
            <a:r>
              <a:rPr lang="en-US" b="0" dirty="0"/>
              <a:t>878 – Denied WellCare claims report</a:t>
            </a:r>
          </a:p>
          <a:p>
            <a:r>
              <a:rPr lang="en-US" b="0" dirty="0"/>
              <a:t>580 – WellCare A/R rejects</a:t>
            </a:r>
          </a:p>
          <a:p>
            <a:r>
              <a:rPr lang="en-US" b="0" dirty="0"/>
              <a:t>583 – Adjusted WellCare claims report</a:t>
            </a:r>
          </a:p>
          <a:p>
            <a:r>
              <a:rPr lang="en-US" b="0" dirty="0"/>
              <a:t>3881 – WellCare Summary by Service and Cost Center – FYTD</a:t>
            </a:r>
          </a:p>
          <a:p>
            <a:r>
              <a:rPr lang="en-US" b="0" dirty="0"/>
              <a:t>3882 – WellCare District Summary by Service and Cost Center –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3894 – WellCare Payment Summary by Service and Cost Center -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3895 – WellCare District Payment Summary by Service and Cost Center - FYTD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236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D96-3BA7-401C-9FD6-7D6199DB51DF}" type="slidenum">
              <a:rPr lang="en-US"/>
              <a:pPr/>
              <a:t>66</a:t>
            </a:fld>
            <a:endParaRPr lang="en-US"/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  <a:latin typeface="+mn-lt"/>
              </a:rPr>
              <a:t>Humana CareSource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257800"/>
          </a:xfrm>
        </p:spPr>
        <p:txBody>
          <a:bodyPr>
            <a:normAutofit/>
          </a:bodyPr>
          <a:lstStyle/>
          <a:p>
            <a:r>
              <a:rPr lang="en-US" b="0" dirty="0"/>
              <a:t>439 – Paid Humana CareSource claims report</a:t>
            </a:r>
          </a:p>
          <a:p>
            <a:r>
              <a:rPr lang="en-US" b="0" dirty="0"/>
              <a:t>879 – Denied Humana CareSource claims report</a:t>
            </a:r>
          </a:p>
          <a:p>
            <a:r>
              <a:rPr lang="en-US" b="0" dirty="0"/>
              <a:t>580 – Humana CareSource A/R rejects</a:t>
            </a:r>
          </a:p>
          <a:p>
            <a:r>
              <a:rPr lang="en-US" b="0" dirty="0"/>
              <a:t>583 – Adjusted Humana CareSource claims report</a:t>
            </a:r>
          </a:p>
          <a:p>
            <a:r>
              <a:rPr lang="en-US" b="0" dirty="0"/>
              <a:t>3981 – Humana CareSource Summary by Service and Cost Center – FYTD</a:t>
            </a:r>
          </a:p>
          <a:p>
            <a:r>
              <a:rPr lang="en-US" b="0" dirty="0"/>
              <a:t>3982 – Humana CareSource District Summary by Service and Cost Center –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3994 – HC Medicaid Payment Summary by Service and Cost Center - FYTD</a:t>
            </a:r>
          </a:p>
          <a:p>
            <a:pPr>
              <a:lnSpc>
                <a:spcPct val="90000"/>
              </a:lnSpc>
            </a:pPr>
            <a:r>
              <a:rPr lang="en-US" b="0" dirty="0"/>
              <a:t>3995 – HC Medicaid District Payment Summary by Service and Cost Center - FYTD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3181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277 – Billing Claim File Status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This report shows Medicaid MCO and Medicare claim status for the claims that have been submitted electronically.</a:t>
            </a:r>
          </a:p>
          <a:p>
            <a:r>
              <a:rPr lang="en-US" b="0" dirty="0"/>
              <a:t>This report runs each Wednesday and Saturday.</a:t>
            </a:r>
          </a:p>
          <a:p>
            <a:r>
              <a:rPr lang="en-US" b="0" dirty="0"/>
              <a:t>Sites will only receive this report if they had Medicaid MCO or Medicare claims that were submitted electronically.</a:t>
            </a:r>
          </a:p>
        </p:txBody>
      </p:sp>
    </p:spTree>
    <p:extLst>
      <p:ext uri="{BB962C8B-B14F-4D97-AF65-F5344CB8AC3E}">
        <p14:creationId xmlns:p14="http://schemas.microsoft.com/office/powerpoint/2010/main" val="161087957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Medicare Billing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r>
              <a:rPr lang="en-US" dirty="0">
                <a:latin typeface="+mn-lt"/>
              </a:rPr>
              <a:t>CDP Report Presentation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657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443-30F6-4DBE-A617-0DB3CACE5131}" type="slidenum">
              <a:rPr lang="en-US"/>
              <a:pPr/>
              <a:t>69</a:t>
            </a:fld>
            <a:endParaRPr lang="en-US"/>
          </a:p>
        </p:txBody>
      </p:sp>
      <p:sp>
        <p:nvSpPr>
          <p:cNvPr id="130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Billing Reports</a:t>
            </a:r>
          </a:p>
        </p:txBody>
      </p:sp>
      <p:sp>
        <p:nvSpPr>
          <p:cNvPr id="130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72400" cy="4800600"/>
          </a:xfrm>
        </p:spPr>
        <p:txBody>
          <a:bodyPr/>
          <a:lstStyle/>
          <a:p>
            <a:r>
              <a:rPr lang="en-US" sz="2800" b="0" dirty="0"/>
              <a:t>533 – Invoice Register – Regular Medicare</a:t>
            </a:r>
          </a:p>
          <a:p>
            <a:r>
              <a:rPr lang="en-US" sz="2800" b="0" dirty="0"/>
              <a:t>534 – Invoice Register – Railroad Medicare</a:t>
            </a:r>
          </a:p>
          <a:p>
            <a:r>
              <a:rPr lang="en-US" sz="2800" b="0" dirty="0"/>
              <a:t>535 – Invoice Register – Passport Advantage</a:t>
            </a:r>
          </a:p>
          <a:p>
            <a:r>
              <a:rPr lang="en-US" sz="2800" b="0" dirty="0"/>
              <a:t>536 -  Acknowledgement Report</a:t>
            </a:r>
          </a:p>
          <a:p>
            <a:pPr>
              <a:buFont typeface="Wingdings" pitchFamily="2" charset="2"/>
              <a:buNone/>
            </a:pPr>
            <a:r>
              <a:rPr lang="en-US" sz="2000" b="0" dirty="0"/>
              <a:t>		      Ready to print on Thursday after 1</a:t>
            </a:r>
            <a:r>
              <a:rPr lang="en-US" sz="2000" b="0" baseline="30000" dirty="0"/>
              <a:t>st</a:t>
            </a:r>
            <a:r>
              <a:rPr lang="en-US" sz="2000" b="0" dirty="0"/>
              <a:t> Sunday </a:t>
            </a:r>
          </a:p>
          <a:p>
            <a:r>
              <a:rPr lang="en-US" sz="2800" b="0" dirty="0"/>
              <a:t>537 -  Reject Report </a:t>
            </a:r>
          </a:p>
          <a:p>
            <a:pPr>
              <a:buFont typeface="Wingdings" pitchFamily="2" charset="2"/>
              <a:buNone/>
            </a:pPr>
            <a:r>
              <a:rPr lang="en-US" sz="2000" b="0" dirty="0"/>
              <a:t>		      Claims CDP could not send due to problems </a:t>
            </a:r>
          </a:p>
          <a:p>
            <a:r>
              <a:rPr lang="en-US" sz="2800" b="0" dirty="0"/>
              <a:t>633 – Re-bill Invoice Register – Regular Medicare</a:t>
            </a:r>
          </a:p>
          <a:p>
            <a:r>
              <a:rPr lang="en-US" sz="2800" b="0" dirty="0"/>
              <a:t>634 – Re-bill Invoice Register – Railroad Medicare</a:t>
            </a:r>
          </a:p>
          <a:p>
            <a:endParaRPr lang="en-US" sz="2000" b="0" dirty="0"/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283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FE80E-4FBC-43F8-A876-C733C3AF9BB5}" type="slidenum">
              <a:rPr lang="en-US"/>
              <a:pPr/>
              <a:t>7</a:t>
            </a:fld>
            <a:endParaRPr lang="en-US"/>
          </a:p>
        </p:txBody>
      </p:sp>
      <p:sp>
        <p:nvSpPr>
          <p:cNvPr id="128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358 – Daily receipts</a:t>
            </a:r>
          </a:p>
        </p:txBody>
      </p:sp>
      <p:sp>
        <p:nvSpPr>
          <p:cNvPr id="128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Report shows any money collected or adjusted for the previous day by pay code</a:t>
            </a:r>
          </a:p>
          <a:p>
            <a:r>
              <a:rPr lang="en-US" b="0" dirty="0"/>
              <a:t>Also shows money that was electronically posted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44483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Medicare Remit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r>
              <a:rPr lang="en-US" dirty="0">
                <a:latin typeface="+mn-lt"/>
              </a:rPr>
              <a:t>CDP Report Presentation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62410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7AA71-78DD-4F3C-96EB-919914D17FF7}" type="slidenum">
              <a:rPr lang="en-US"/>
              <a:pPr/>
              <a:t>71</a:t>
            </a:fld>
            <a:endParaRPr lang="en-US"/>
          </a:p>
        </p:txBody>
      </p:sp>
      <p:sp>
        <p:nvSpPr>
          <p:cNvPr id="130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Medicare Remittance Reports</a:t>
            </a:r>
          </a:p>
        </p:txBody>
      </p:sp>
      <p:sp>
        <p:nvSpPr>
          <p:cNvPr id="130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r>
              <a:rPr lang="en-US" b="0" dirty="0"/>
              <a:t>115 – Paid Medicare claims report</a:t>
            </a:r>
          </a:p>
          <a:p>
            <a:r>
              <a:rPr lang="en-US" b="0" dirty="0"/>
              <a:t>116 – Denied Medicare claims report</a:t>
            </a:r>
          </a:p>
          <a:p>
            <a:r>
              <a:rPr lang="en-US" b="0" dirty="0"/>
              <a:t>119 – A/R Reject Report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107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8359-8333-4201-8106-6A8ED9D00B38}" type="slidenum">
              <a:rPr lang="en-US"/>
              <a:pPr/>
              <a:t>72</a:t>
            </a:fld>
            <a:endParaRPr lang="en-US"/>
          </a:p>
        </p:txBody>
      </p:sp>
      <p:sp>
        <p:nvSpPr>
          <p:cNvPr id="130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119 – Medicare A/R reject report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94073A-EDB4-42C1-CD57-90938989F8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199" y="1066800"/>
            <a:ext cx="9007931" cy="15240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7182596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Contract Billing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r>
              <a:rPr lang="en-US" dirty="0">
                <a:latin typeface="+mn-lt"/>
              </a:rPr>
              <a:t>CDP Report Presentation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4471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67B9-24AE-4481-B4B2-5BFDE0E6A040}" type="slidenum">
              <a:rPr lang="en-US"/>
              <a:pPr/>
              <a:t>74</a:t>
            </a:fld>
            <a:endParaRPr lang="en-US"/>
          </a:p>
        </p:txBody>
      </p:sp>
      <p:sp>
        <p:nvSpPr>
          <p:cNvPr id="133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Billing Reports</a:t>
            </a:r>
          </a:p>
        </p:txBody>
      </p:sp>
      <p:sp>
        <p:nvSpPr>
          <p:cNvPr id="133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0" dirty="0"/>
              <a:t>736 – Invoice Register </a:t>
            </a:r>
          </a:p>
          <a:p>
            <a:r>
              <a:rPr lang="en-US" sz="2400" b="0" dirty="0"/>
              <a:t>737 – CMS 1500 forms</a:t>
            </a:r>
          </a:p>
          <a:p>
            <a:r>
              <a:rPr lang="en-US" sz="2400" b="0" dirty="0"/>
              <a:t>735 – Mailing Labels for CMS 1500 forms</a:t>
            </a:r>
          </a:p>
          <a:p>
            <a:pPr marL="114300" indent="0">
              <a:buNone/>
            </a:pPr>
            <a:endParaRPr lang="en-US" sz="2400" b="0" dirty="0"/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9284186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A529-F9A0-4876-80D2-B58D4768FE0B}" type="slidenum">
              <a:rPr lang="en-US"/>
              <a:pPr/>
              <a:t>75</a:t>
            </a:fld>
            <a:endParaRPr lang="en-US"/>
          </a:p>
        </p:txBody>
      </p:sp>
      <p:sp>
        <p:nvSpPr>
          <p:cNvPr id="138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978 – Contract Payer listing</a:t>
            </a:r>
          </a:p>
        </p:txBody>
      </p:sp>
      <p:sp>
        <p:nvSpPr>
          <p:cNvPr id="138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Listing of the Contract payers for your district</a:t>
            </a:r>
          </a:p>
          <a:p>
            <a:r>
              <a:rPr lang="en-US" b="0" dirty="0"/>
              <a:t>User can request report when they need it</a:t>
            </a:r>
          </a:p>
          <a:p>
            <a:r>
              <a:rPr lang="en-US" b="0" dirty="0"/>
              <a:t>Reach out to </a:t>
            </a:r>
            <a:r>
              <a:rPr lang="en-US" b="0" dirty="0">
                <a:hlinkClick r:id="rId2"/>
              </a:rPr>
              <a:t>CustomerSupport@cdpehs.com</a:t>
            </a:r>
            <a:r>
              <a:rPr lang="en-US" b="0" dirty="0"/>
              <a:t> to request this report</a:t>
            </a:r>
          </a:p>
        </p:txBody>
      </p:sp>
    </p:spTree>
    <p:extLst>
      <p:ext uri="{BB962C8B-B14F-4D97-AF65-F5344CB8AC3E}">
        <p14:creationId xmlns:p14="http://schemas.microsoft.com/office/powerpoint/2010/main" val="101971560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Cancer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r>
              <a:rPr lang="en-US" dirty="0">
                <a:latin typeface="+mn-lt"/>
              </a:rPr>
              <a:t>CDP Report Presentation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4734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DF4B1B68-7846-43EB-8F51-F39F47BF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1"/>
                </a:solidFill>
                <a:latin typeface="+mn-lt"/>
              </a:rPr>
              <a:t>323 – Cervical Screening Report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E1A44B3B-564F-4A9E-B610-BB45B7457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b="0" dirty="0"/>
              <a:t>This report should be reviewed monthly to assure results are listed for each patient reported through the Patient Encounter Reporting System or the Supplemental Reporting System. </a:t>
            </a:r>
          </a:p>
          <a:p>
            <a:r>
              <a:rPr lang="en-US" altLang="en-US" sz="2400" b="0" dirty="0"/>
              <a:t> This report runs on the 25</a:t>
            </a:r>
            <a:r>
              <a:rPr lang="en-US" altLang="en-US" sz="2400" b="0" baseline="30000" dirty="0"/>
              <a:t>th</a:t>
            </a:r>
            <a:r>
              <a:rPr lang="en-US" altLang="en-US" sz="2400" b="0" dirty="0"/>
              <a:t> of the month.</a:t>
            </a:r>
          </a:p>
          <a:p>
            <a:r>
              <a:rPr lang="en-US" altLang="en-US" sz="2400" b="0" dirty="0"/>
              <a:t>Cervical screenings listed with no result; the Patient Results via the Patient Menu will need to be used to enter the result.</a:t>
            </a:r>
          </a:p>
          <a:p>
            <a:r>
              <a:rPr lang="en-US" altLang="en-US" sz="2400" b="0" i="1" dirty="0"/>
              <a:t>As of July 2022, this report is in the process of being redesigned.  Watch Portal News for updates.</a:t>
            </a:r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3E8FF98B-ECF8-450D-A006-09B9AAA11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96962"/>
          </a:xfrm>
        </p:spPr>
        <p:txBody>
          <a:bodyPr/>
          <a:lstStyle/>
          <a:p>
            <a:r>
              <a:rPr lang="en-US" altLang="en-US" sz="4000" dirty="0">
                <a:solidFill>
                  <a:schemeClr val="accent1"/>
                </a:solidFill>
                <a:latin typeface="+mn-lt"/>
              </a:rPr>
              <a:t>676 – Mammogram Screening Report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29FFE32D-39DB-4BF5-BD88-16CD8A86C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should be reviewed monthly to assure results are listed for each patient reported through the Patient Encounter Reporting System or the Supplemental Reporting System. </a:t>
            </a:r>
          </a:p>
          <a:p>
            <a:r>
              <a:rPr lang="en-US" altLang="en-US" sz="2400" b="0" dirty="0"/>
              <a:t> This report runs on the 25</a:t>
            </a:r>
            <a:r>
              <a:rPr lang="en-US" altLang="en-US" sz="2400" b="0" baseline="30000" dirty="0"/>
              <a:t>th</a:t>
            </a:r>
            <a:r>
              <a:rPr lang="en-US" altLang="en-US" sz="2400" b="0" dirty="0"/>
              <a:t> of the month.</a:t>
            </a:r>
          </a:p>
          <a:p>
            <a:r>
              <a:rPr lang="en-US" altLang="en-US" sz="2400" b="0" dirty="0"/>
              <a:t>Mammogram screenings listed with no result; the Patient Results via the Patient Menu will need to be used to enter the result.</a:t>
            </a:r>
          </a:p>
          <a:p>
            <a:r>
              <a:rPr lang="en-US" altLang="en-US" sz="2400" b="0" i="1" dirty="0"/>
              <a:t>As of July 2022, this report is in the process of being redesigned.  Watch Portal News for updates.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8B0CA45D-19FD-49BC-91E1-A0B9F0B94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altLang="en-US" sz="4000" dirty="0">
                <a:solidFill>
                  <a:schemeClr val="accent1"/>
                </a:solidFill>
                <a:latin typeface="+mn-lt"/>
              </a:rPr>
              <a:t>Breast Final Diagnosis Pending Report </a:t>
            </a: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08A9DBB8-649A-4786-9E66-39C93E0C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This report runs on the first weekend after 3 business days and the 25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of the month.</a:t>
            </a:r>
          </a:p>
          <a:p>
            <a:r>
              <a:rPr lang="en-US" altLang="en-US" b="0" dirty="0"/>
              <a:t>This report shows a listing of patients that are awaiting a final diagnosis.</a:t>
            </a:r>
          </a:p>
          <a:p>
            <a:r>
              <a:rPr lang="en-US" altLang="en-US" b="0" dirty="0"/>
              <a:t>You will only receive this report IF you have patients awaiting a final diagnosis or have an abnormal final diagnosis with missing treatment information.</a:t>
            </a:r>
          </a:p>
          <a:p>
            <a:r>
              <a:rPr lang="en-US" b="0" dirty="0"/>
              <a:t>This report is in a .CSV format and must be opened with Excel</a:t>
            </a:r>
          </a:p>
          <a:p>
            <a:r>
              <a:rPr lang="en-US" b="0" dirty="0"/>
              <a:t>Report will be named – </a:t>
            </a:r>
          </a:p>
          <a:p>
            <a:pPr marL="0" indent="0">
              <a:buNone/>
            </a:pPr>
            <a:r>
              <a:rPr lang="en-US" b="0" dirty="0"/>
              <a:t>     </a:t>
            </a:r>
            <a:r>
              <a:rPr lang="en-US" dirty="0"/>
              <a:t>Site-XXXX-Cancer Breast Pending Extract MM-DD-YYYY</a:t>
            </a:r>
          </a:p>
          <a:p>
            <a:endParaRPr lang="en-US" altLang="en-US" b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23C-61EF-4BC8-B56B-2A9427C3ECD7}" type="slidenum">
              <a:rPr lang="en-US"/>
              <a:pPr/>
              <a:t>8</a:t>
            </a:fld>
            <a:endParaRPr lang="en-US"/>
          </a:p>
        </p:txBody>
      </p:sp>
      <p:sp>
        <p:nvSpPr>
          <p:cNvPr id="130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419 Daily Encounter summary</a:t>
            </a:r>
          </a:p>
        </p:txBody>
      </p:sp>
      <p:sp>
        <p:nvSpPr>
          <p:cNvPr id="130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72400" cy="4800600"/>
          </a:xfrm>
        </p:spPr>
        <p:txBody>
          <a:bodyPr/>
          <a:lstStyle/>
          <a:p>
            <a:r>
              <a:rPr lang="en-US" b="0" dirty="0"/>
              <a:t>This report is a summary of the </a:t>
            </a:r>
            <a:r>
              <a:rPr lang="en-US" dirty="0"/>
              <a:t>319 Patient Encounters Entered</a:t>
            </a:r>
          </a:p>
          <a:p>
            <a:r>
              <a:rPr lang="en-US" b="0" dirty="0"/>
              <a:t>This report is by county</a:t>
            </a:r>
          </a:p>
          <a:p>
            <a:r>
              <a:rPr lang="en-US" b="0" dirty="0"/>
              <a:t>Summary of CPT codes &amp; RBRV’s</a:t>
            </a:r>
          </a:p>
          <a:p>
            <a:r>
              <a:rPr lang="en-US" b="0" dirty="0"/>
              <a:t>Summary by provider</a:t>
            </a:r>
          </a:p>
          <a:p>
            <a:r>
              <a:rPr lang="en-US" b="0" dirty="0"/>
              <a:t>Summary by operator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38492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C70A3CC0-F188-4C2E-BEE2-D3AE4F56C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8839200" cy="1143000"/>
          </a:xfrm>
        </p:spPr>
        <p:txBody>
          <a:bodyPr/>
          <a:lstStyle/>
          <a:p>
            <a:r>
              <a:rPr lang="en-US" altLang="en-US" sz="3600" dirty="0">
                <a:solidFill>
                  <a:schemeClr val="accent1"/>
                </a:solidFill>
                <a:latin typeface="+mn-lt"/>
              </a:rPr>
              <a:t>Cervical Final Diagnosis Pending Report 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0C276557-873D-4306-976A-21B64A671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This report runs on the first weekend after 3 business days and the 25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of the month.</a:t>
            </a:r>
          </a:p>
          <a:p>
            <a:r>
              <a:rPr lang="en-US" altLang="en-US" b="0" dirty="0"/>
              <a:t>This report shows a listing of patients that are awaiting a final diagnosis.</a:t>
            </a:r>
          </a:p>
          <a:p>
            <a:r>
              <a:rPr lang="en-US" altLang="en-US" b="0" dirty="0"/>
              <a:t>You will only receive this report IF you have patients awaiting a final diagnosis or they have an abnormal final diagnosis with missing treatment information.</a:t>
            </a:r>
          </a:p>
          <a:p>
            <a:r>
              <a:rPr lang="en-US" b="0" dirty="0"/>
              <a:t>This report is in a .CSV format and must be opened with Excel</a:t>
            </a:r>
          </a:p>
          <a:p>
            <a:r>
              <a:rPr lang="en-US" b="0" dirty="0"/>
              <a:t>Report will be named – </a:t>
            </a:r>
          </a:p>
          <a:p>
            <a:pPr marL="0" indent="0">
              <a:buNone/>
            </a:pPr>
            <a:r>
              <a:rPr lang="en-US" b="0" dirty="0"/>
              <a:t>      </a:t>
            </a:r>
            <a:r>
              <a:rPr lang="en-US" dirty="0"/>
              <a:t>Site-XXXX-Cancer Cervical Pending Extract MM-DD-YYYY</a:t>
            </a:r>
          </a:p>
          <a:p>
            <a:endParaRPr lang="en-US" altLang="en-US" b="0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>
            <a:extLst>
              <a:ext uri="{FF2B5EF4-FFF2-40B4-BE49-F238E27FC236}">
                <a16:creationId xmlns:a16="http://schemas.microsoft.com/office/drawing/2014/main" id="{BBEAFD6A-78B1-4611-8F94-97593A7A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1143000"/>
          </a:xfrm>
        </p:spPr>
        <p:txBody>
          <a:bodyPr/>
          <a:lstStyle/>
          <a:p>
            <a:r>
              <a:rPr lang="en-US" altLang="en-US" sz="4000" dirty="0">
                <a:solidFill>
                  <a:schemeClr val="accent1"/>
                </a:solidFill>
                <a:latin typeface="+mn-lt"/>
              </a:rPr>
              <a:t>Cancer Missing Data Report </a:t>
            </a:r>
          </a:p>
        </p:txBody>
      </p:sp>
      <p:sp>
        <p:nvSpPr>
          <p:cNvPr id="57347" name="Content Placeholder 2">
            <a:extLst>
              <a:ext uri="{FF2B5EF4-FFF2-40B4-BE49-F238E27FC236}">
                <a16:creationId xmlns:a16="http://schemas.microsoft.com/office/drawing/2014/main" id="{2E9F73F6-FAC9-44EE-80DD-CC4250F41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This report runs on the first weekend after 3 business days and the 25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of the month.</a:t>
            </a:r>
          </a:p>
          <a:p>
            <a:r>
              <a:rPr lang="en-US" altLang="en-US" b="0" dirty="0"/>
              <a:t>This report shows a listing of patients that are missing either MAM or PAP information.</a:t>
            </a:r>
          </a:p>
          <a:p>
            <a:r>
              <a:rPr lang="en-US" altLang="en-US" b="0" dirty="0"/>
              <a:t>You will only receive this report IF you have patients missing information.</a:t>
            </a:r>
          </a:p>
          <a:p>
            <a:r>
              <a:rPr lang="en-US" b="0" dirty="0"/>
              <a:t>This report is in a .CSV format and must be opened with Excel</a:t>
            </a:r>
          </a:p>
          <a:p>
            <a:r>
              <a:rPr lang="en-US" b="0" dirty="0"/>
              <a:t>Report will be named – </a:t>
            </a:r>
          </a:p>
          <a:p>
            <a:pPr marL="0" indent="0">
              <a:buNone/>
            </a:pPr>
            <a:r>
              <a:rPr lang="en-US" b="0" dirty="0"/>
              <a:t>      </a:t>
            </a:r>
            <a:r>
              <a:rPr lang="en-US" dirty="0"/>
              <a:t>Site-XXXX-Cancer Missing Data MM-DD-YYYY</a:t>
            </a:r>
          </a:p>
          <a:p>
            <a:endParaRPr lang="en-US" altLang="en-US" b="0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BCB2BBDA-569C-48A5-B8AE-89DC2A916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chemeClr val="accent1"/>
                </a:solidFill>
                <a:latin typeface="+mn-lt"/>
              </a:rPr>
              <a:t>2646 – Cervical Lost to Follow-up Report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462D8614-65A1-4476-A1F2-5ED36C516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r>
              <a:rPr lang="en-US" altLang="en-US" sz="2400" b="0" dirty="0"/>
              <a:t>This report runs on the 25</a:t>
            </a:r>
            <a:r>
              <a:rPr lang="en-US" altLang="en-US" sz="2400" b="0" baseline="30000" dirty="0"/>
              <a:t>th</a:t>
            </a:r>
            <a:r>
              <a:rPr lang="en-US" altLang="en-US" sz="2400" b="0" dirty="0"/>
              <a:t> of the month.</a:t>
            </a:r>
          </a:p>
          <a:p>
            <a:r>
              <a:rPr lang="en-US" altLang="en-US" sz="2400" b="0" dirty="0"/>
              <a:t>This is a cumulative report.</a:t>
            </a:r>
          </a:p>
          <a:p>
            <a:r>
              <a:rPr lang="en-US" altLang="en-US" sz="2400" b="0" i="1" dirty="0"/>
              <a:t>As of July 2022, this report is in the process of being redesigned.  Watch Portal News for updates.</a:t>
            </a:r>
          </a:p>
          <a:p>
            <a:endParaRPr lang="en-US" altLang="en-US" b="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>
            <a:extLst>
              <a:ext uri="{FF2B5EF4-FFF2-40B4-BE49-F238E27FC236}">
                <a16:creationId xmlns:a16="http://schemas.microsoft.com/office/drawing/2014/main" id="{64FD7B5C-FDEB-470D-BF6B-D6CEC3C10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altLang="en-US" sz="4000" dirty="0">
                <a:solidFill>
                  <a:schemeClr val="accent1"/>
                </a:solidFill>
                <a:latin typeface="+mn-lt"/>
              </a:rPr>
              <a:t>2647 – Breast Lost to Follow-up Report</a:t>
            </a:r>
          </a:p>
        </p:txBody>
      </p:sp>
      <p:sp>
        <p:nvSpPr>
          <p:cNvPr id="60419" name="Content Placeholder 2">
            <a:extLst>
              <a:ext uri="{FF2B5EF4-FFF2-40B4-BE49-F238E27FC236}">
                <a16:creationId xmlns:a16="http://schemas.microsoft.com/office/drawing/2014/main" id="{A299C8BE-3ED3-47B4-BE67-F4B938578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r>
              <a:rPr lang="en-US" altLang="en-US" sz="2400" b="0" dirty="0"/>
              <a:t>This report runs on the 25</a:t>
            </a:r>
            <a:r>
              <a:rPr lang="en-US" altLang="en-US" sz="2400" b="0" baseline="30000" dirty="0"/>
              <a:t>th</a:t>
            </a:r>
            <a:r>
              <a:rPr lang="en-US" altLang="en-US" sz="2400" b="0" dirty="0"/>
              <a:t> of the month.</a:t>
            </a:r>
          </a:p>
          <a:p>
            <a:r>
              <a:rPr lang="en-US" altLang="en-US" sz="2400" b="0" dirty="0"/>
              <a:t>This is a cumulative report.</a:t>
            </a:r>
          </a:p>
          <a:p>
            <a:r>
              <a:rPr lang="en-US" altLang="en-US" sz="2400" b="0" i="1" dirty="0"/>
              <a:t>As of July 2022, this report is in the process of being redesigned.  Watch Portal News for updates.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659D5E01-C214-4A46-BE87-0ABEFAAD3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2649 – Duplicate MDE Record Report</a:t>
            </a:r>
          </a:p>
        </p:txBody>
      </p:sp>
      <p:sp>
        <p:nvSpPr>
          <p:cNvPr id="61443" name="Content Placeholder 2">
            <a:extLst>
              <a:ext uri="{FF2B5EF4-FFF2-40B4-BE49-F238E27FC236}">
                <a16:creationId xmlns:a16="http://schemas.microsoft.com/office/drawing/2014/main" id="{5108D62E-BBBA-4323-824C-DC75889FE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on the 25</a:t>
            </a:r>
            <a:r>
              <a:rPr lang="en-US" altLang="en-US" sz="2400" b="0" baseline="30000" dirty="0"/>
              <a:t>th</a:t>
            </a:r>
            <a:r>
              <a:rPr lang="en-US" altLang="en-US" sz="2400" b="0" dirty="0"/>
              <a:t> of the month.</a:t>
            </a:r>
          </a:p>
          <a:p>
            <a:r>
              <a:rPr lang="en-US" altLang="en-US" sz="2400" b="0" dirty="0"/>
              <a:t>This is a cumulative report.</a:t>
            </a:r>
          </a:p>
          <a:p>
            <a:r>
              <a:rPr lang="en-US" altLang="en-US" sz="2400" b="0" dirty="0"/>
              <a:t>Shows patients that may have 2 MDE records for one clinic visit.</a:t>
            </a:r>
          </a:p>
          <a:p>
            <a:r>
              <a:rPr lang="en-US" altLang="en-US" sz="2400" b="0" i="1" dirty="0"/>
              <a:t>As of July 2022, this report is in the process of being redesigned.  Watch Portal News for updates.</a:t>
            </a:r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2653 – </a:t>
            </a: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Cancer Reimbursement Report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on the 1</a:t>
            </a:r>
            <a:r>
              <a:rPr lang="en-US" altLang="en-US" sz="2400" b="0" baseline="30000" dirty="0"/>
              <a:t>st</a:t>
            </a:r>
            <a:r>
              <a:rPr lang="en-US" altLang="en-US" sz="2400" b="0" dirty="0"/>
              <a:t> Monday of the month</a:t>
            </a:r>
          </a:p>
          <a:p>
            <a:r>
              <a:rPr lang="en-US" altLang="en-US" sz="2400" b="0" dirty="0"/>
              <a:t>This is a cumulative report</a:t>
            </a:r>
          </a:p>
          <a:p>
            <a:r>
              <a:rPr lang="en-US" altLang="en-US" sz="2400" b="0" i="1" dirty="0"/>
              <a:t>As of July 2022, this report is in the process of being redesigned.  Watch Portal News for updates</a:t>
            </a:r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539857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accent1"/>
                </a:solidFill>
                <a:latin typeface="+mn-lt"/>
              </a:rPr>
              <a:t>2654 – Duplicate CPT Code  Report</a:t>
            </a: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on the 1</a:t>
            </a:r>
            <a:r>
              <a:rPr lang="en-US" altLang="en-US" sz="2400" b="0" baseline="30000" dirty="0"/>
              <a:t>st</a:t>
            </a:r>
            <a:r>
              <a:rPr lang="en-US" altLang="en-US" sz="2400" b="0" dirty="0"/>
              <a:t> Monday of the month</a:t>
            </a:r>
          </a:p>
          <a:p>
            <a:r>
              <a:rPr lang="en-US" altLang="en-US" sz="2400" b="0" dirty="0"/>
              <a:t>This is a cumulative report</a:t>
            </a:r>
          </a:p>
          <a:p>
            <a:r>
              <a:rPr lang="en-US" altLang="en-US" sz="2400" b="0" dirty="0"/>
              <a:t>Shows patients with duplicate CPT codes on multiple PEFs for the same date of service</a:t>
            </a:r>
          </a:p>
          <a:p>
            <a:r>
              <a:rPr lang="en-US" altLang="en-US" sz="2400" b="0" i="1" dirty="0"/>
              <a:t>As of July 2022, this report is in the process of being redesigned.  Watch Portal News for updates</a:t>
            </a:r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253171431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110 – 7 Day Late Pickup Labels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every Wednesday night</a:t>
            </a:r>
          </a:p>
          <a:p>
            <a:r>
              <a:rPr lang="en-US" altLang="en-US" sz="2400" b="0" dirty="0"/>
              <a:t>Address labels for participants in a clinic that are 7 days late in issuance of benefits, in the last 7 days</a:t>
            </a:r>
          </a:p>
          <a:p>
            <a:r>
              <a:rPr lang="en-US" altLang="en-US" sz="2400" b="0" dirty="0"/>
              <a:t>The report name will show the clinic HLS in parenthesis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110 – Labels for 7 day late pickup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65882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111 – 30 Day Late Pickup Labels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every Wednesday night</a:t>
            </a:r>
          </a:p>
          <a:p>
            <a:r>
              <a:rPr lang="en-US" altLang="en-US" sz="2400" b="0" dirty="0"/>
              <a:t>Address labels for participants in a clinic that are 30 days late in issuance of benefits, in the last 7 days</a:t>
            </a:r>
          </a:p>
          <a:p>
            <a:r>
              <a:rPr lang="en-US" altLang="en-US" sz="2400" b="0" dirty="0"/>
              <a:t>The report name will show the clinic HLS in parenthesis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111 – Labels for 30 day late pickup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6943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A1C-3F16-4A31-B861-339523A6F6F6}" type="slidenum">
              <a:rPr lang="en-US"/>
              <a:pPr/>
              <a:t>9</a:t>
            </a:fld>
            <a:endParaRPr lang="en-US"/>
          </a:p>
        </p:txBody>
      </p:sp>
      <p:sp>
        <p:nvSpPr>
          <p:cNvPr id="131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519 Daily Encounter summary</a:t>
            </a:r>
          </a:p>
        </p:txBody>
      </p:sp>
      <p:sp>
        <p:nvSpPr>
          <p:cNvPr id="131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This is a summary of the </a:t>
            </a:r>
            <a:r>
              <a:rPr lang="en-US" dirty="0"/>
              <a:t>319 Patient Encounters Entered</a:t>
            </a:r>
          </a:p>
          <a:p>
            <a:r>
              <a:rPr lang="en-US" b="0" dirty="0"/>
              <a:t>This report is by district</a:t>
            </a:r>
          </a:p>
          <a:p>
            <a:r>
              <a:rPr lang="en-US" b="0" dirty="0"/>
              <a:t>Summary of CPT codes &amp; RBRV’s</a:t>
            </a:r>
          </a:p>
          <a:p>
            <a:r>
              <a:rPr lang="en-US" b="0" dirty="0"/>
              <a:t>Summary by provider</a:t>
            </a:r>
          </a:p>
          <a:p>
            <a:r>
              <a:rPr lang="en-US" b="0" dirty="0"/>
              <a:t>Summary by operator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00871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274 – 7 Day Late Pickup Report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every Wednesday night</a:t>
            </a:r>
          </a:p>
          <a:p>
            <a:r>
              <a:rPr lang="en-US" altLang="en-US" sz="2400" b="0" dirty="0"/>
              <a:t>This report list those participants in a clinic that are 7 days late in issuance of benefits, in the last 7 days.</a:t>
            </a:r>
          </a:p>
          <a:p>
            <a:r>
              <a:rPr lang="en-US" altLang="en-US" sz="2400" b="0" dirty="0"/>
              <a:t>The report name will show the clinic HLS in parenthesis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274 – Listing for 7 day late pickup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82393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275 – 30 Day Late Pickup Report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every Wednesday night</a:t>
            </a:r>
          </a:p>
          <a:p>
            <a:r>
              <a:rPr lang="en-US" altLang="en-US" sz="2400" b="0" dirty="0"/>
              <a:t>This report list those participants in a clinic that were 30 days late in issuance of benefits, in the last 7 days.</a:t>
            </a:r>
          </a:p>
          <a:p>
            <a:r>
              <a:rPr lang="en-US" altLang="en-US" sz="2400" b="0" dirty="0"/>
              <a:t>The report name will show the clinic HLS in parenthesis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275 – Listing for 30 day late pickup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386399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495 – Voter Registration Verification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on the first day of the month</a:t>
            </a:r>
          </a:p>
          <a:p>
            <a:r>
              <a:rPr lang="en-US" altLang="en-US" sz="2400" b="0" dirty="0"/>
              <a:t>This report list the adult participants in a clinic that were certified in the last month.</a:t>
            </a:r>
          </a:p>
          <a:p>
            <a:r>
              <a:rPr lang="en-US" altLang="en-US" sz="2400" b="0" dirty="0"/>
              <a:t>The report name will show the clinic HLS in parenthesis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495 – Voter Registration Verification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647304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562 – WIC Next Action Due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every Wednesday night</a:t>
            </a:r>
          </a:p>
          <a:p>
            <a:r>
              <a:rPr lang="en-US" altLang="en-US" sz="2400" b="0" dirty="0"/>
              <a:t>This report list those participants in a clinic that have a next action due date in the last 7 months or the next 7 days </a:t>
            </a:r>
          </a:p>
          <a:p>
            <a:r>
              <a:rPr lang="en-US" altLang="en-US" sz="2400" b="0" dirty="0"/>
              <a:t>The report name will show the clinic HLS in parenthesis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562 – WIC Next Action Due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727474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587 – Auto Termination Listing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every Wednesday night</a:t>
            </a:r>
          </a:p>
          <a:p>
            <a:r>
              <a:rPr lang="en-US" altLang="en-US" sz="2400" b="0" dirty="0"/>
              <a:t>This report list those participants in a clinic that have been automatically terminated due to non-participation or categorically ineligible </a:t>
            </a: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report name will show the clinic HLS in parenthesis</a:t>
            </a: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1E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 –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Report 587 – Auto Termination Listing (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HidLocS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1E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829764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588 – Auto Termination Labels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every Wednesday night</a:t>
            </a:r>
          </a:p>
          <a:p>
            <a:r>
              <a:rPr lang="en-US" altLang="en-US" sz="2400" b="0" dirty="0"/>
              <a:t>Action labels for those participants in a clinic that have been automatically terminated due to non-participation or categorically ineligible on the 587 report</a:t>
            </a:r>
          </a:p>
          <a:p>
            <a:r>
              <a:rPr lang="en-US" altLang="en-US" sz="2400" b="0" dirty="0"/>
              <a:t>The report name will show the clinic HLS in parenthesis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588 – Auto Termination Labels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610336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1001 – Possible Dual Participation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first weekend of the month</a:t>
            </a:r>
          </a:p>
          <a:p>
            <a:r>
              <a:rPr lang="en-US" altLang="en-US" sz="2400" b="0" dirty="0"/>
              <a:t>This report list the active participants in your clinic that are possibly participating at another Kentucky WIC clinic</a:t>
            </a:r>
          </a:p>
          <a:p>
            <a:endParaRPr lang="en-US" altLang="en-US" sz="2400" b="0" dirty="0"/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 –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Report 1001 – Possible Dual Participation (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HidLocS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1E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17564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1596 – Breastfeeding Statistics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first weekend of the month</a:t>
            </a:r>
          </a:p>
          <a:p>
            <a:r>
              <a:rPr lang="en-US" altLang="en-US" sz="2400" b="0" dirty="0"/>
              <a:t>This report shows the percentages of enrolled infants that are breastfeeding or have ever breastfed</a:t>
            </a:r>
          </a:p>
          <a:p>
            <a:r>
              <a:rPr lang="en-US" altLang="en-US" sz="2400" b="0" dirty="0"/>
              <a:t>This report is available in both a clinic and district version</a:t>
            </a:r>
          </a:p>
          <a:p>
            <a:r>
              <a:rPr lang="en-US" altLang="en-US" sz="2400" b="0" dirty="0"/>
              <a:t>The report name will show in parenthesis the clinic HLS or district number</a:t>
            </a:r>
          </a:p>
          <a:p>
            <a:endParaRPr lang="en-US" altLang="en-US" sz="2400" b="0" dirty="0"/>
          </a:p>
          <a:p>
            <a:r>
              <a:rPr lang="en-US" altLang="en-US" sz="2400" b="0" dirty="0">
                <a:latin typeface="Calibri"/>
              </a:rPr>
              <a:t>Example – </a:t>
            </a:r>
            <a:r>
              <a:rPr lang="en-US" altLang="en-US" sz="2000" dirty="0">
                <a:latin typeface="Calibri"/>
              </a:rPr>
              <a:t>Report 1596 – Breastfeeding Statistics (</a:t>
            </a:r>
            <a:r>
              <a:rPr lang="en-US" altLang="en-US" sz="2000" dirty="0" err="1">
                <a:latin typeface="Calibri"/>
              </a:rPr>
              <a:t>HidLocS</a:t>
            </a:r>
            <a:r>
              <a:rPr lang="en-US" altLang="en-US" sz="2000" dirty="0">
                <a:latin typeface="Calibri"/>
              </a:rPr>
              <a:t>)</a:t>
            </a: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 –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Report 1596 – Breastfeeding Statistics (HID)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1E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191095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1679 – Breastfeeding Details</a:t>
            </a:r>
            <a:endParaRPr lang="en-US" altLang="en-US" sz="4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first weekend of the month</a:t>
            </a:r>
          </a:p>
          <a:p>
            <a:r>
              <a:rPr lang="en-US" altLang="en-US" sz="2400" b="0" dirty="0"/>
              <a:t>This report shows the participant details for infants that are currently breastfeeding or ever breastfed</a:t>
            </a:r>
          </a:p>
          <a:p>
            <a:r>
              <a:rPr lang="en-US" altLang="en-US" sz="2400" b="0" dirty="0"/>
              <a:t>The report name will show the clinic HLS in parenthesis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1679 – Breastfeeding Details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276756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6E72D642-0C2C-48FC-91DF-E6DDCED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altLang="en-US" sz="4000" dirty="0">
                <a:solidFill>
                  <a:schemeClr val="accent1"/>
                </a:solidFill>
                <a:latin typeface="+mn-lt"/>
              </a:rPr>
              <a:t>1902 – Enrollment by Status and Priority</a:t>
            </a:r>
            <a:endParaRPr lang="en-US" altLang="en-US" sz="36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7932916D-B8DB-4082-A58E-EAEA0787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038600"/>
          </a:xfrm>
        </p:spPr>
        <p:txBody>
          <a:bodyPr>
            <a:normAutofit/>
          </a:bodyPr>
          <a:lstStyle/>
          <a:p>
            <a:r>
              <a:rPr lang="en-US" altLang="en-US" sz="2400" b="0" dirty="0"/>
              <a:t>This report runs the 10</a:t>
            </a:r>
            <a:r>
              <a:rPr lang="en-US" altLang="en-US" sz="2400" b="0" baseline="30000" dirty="0"/>
              <a:t>th</a:t>
            </a:r>
            <a:r>
              <a:rPr lang="en-US" altLang="en-US" sz="2400" b="0" dirty="0"/>
              <a:t> of the month</a:t>
            </a:r>
          </a:p>
          <a:p>
            <a:r>
              <a:rPr lang="en-US" altLang="en-US" sz="2400" b="0" dirty="0"/>
              <a:t>This report shows the number of participant enrolled the previous month by status and priority </a:t>
            </a:r>
          </a:p>
          <a:p>
            <a:r>
              <a:rPr lang="en-US" altLang="en-US" sz="2400" b="0" dirty="0"/>
              <a:t>This report is available in both a clinic and district version</a:t>
            </a:r>
          </a:p>
          <a:p>
            <a:r>
              <a:rPr lang="en-US" altLang="en-US" sz="2400" b="0" dirty="0"/>
              <a:t>The report name will show the clinic HLS or district in parenthesis</a:t>
            </a:r>
          </a:p>
          <a:p>
            <a:endParaRPr lang="en-US" altLang="en-US" sz="2400" b="0" dirty="0"/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1902 – Enrollment by Status and Priority (</a:t>
            </a:r>
            <a:r>
              <a:rPr lang="en-US" altLang="en-US" sz="2000" dirty="0" err="1"/>
              <a:t>HidLocS</a:t>
            </a:r>
            <a:r>
              <a:rPr lang="en-US" altLang="en-US" sz="2000" dirty="0"/>
              <a:t>)</a:t>
            </a:r>
          </a:p>
          <a:p>
            <a:r>
              <a:rPr lang="en-US" altLang="en-US" sz="2400" b="0" dirty="0"/>
              <a:t>Example – </a:t>
            </a:r>
            <a:r>
              <a:rPr lang="en-US" altLang="en-US" sz="2000" dirty="0"/>
              <a:t>Report 1902 – Enrollment by Status and Priority (HID)</a:t>
            </a:r>
          </a:p>
          <a:p>
            <a:endParaRPr lang="en-US" altLang="en-US" sz="2400" dirty="0"/>
          </a:p>
          <a:p>
            <a:endParaRPr lang="en-US" altLang="en-US" sz="2400" b="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2389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DP">
      <a:dk1>
        <a:srgbClr val="627E9A"/>
      </a:dk1>
      <a:lt1>
        <a:srgbClr val="EAEAEA"/>
      </a:lt1>
      <a:dk2>
        <a:srgbClr val="001E50"/>
      </a:dk2>
      <a:lt2>
        <a:srgbClr val="999999"/>
      </a:lt2>
      <a:accent1>
        <a:srgbClr val="627E9A"/>
      </a:accent1>
      <a:accent2>
        <a:srgbClr val="627E9A"/>
      </a:accent2>
      <a:accent3>
        <a:srgbClr val="999999"/>
      </a:accent3>
      <a:accent4>
        <a:srgbClr val="4A66AC"/>
      </a:accent4>
      <a:accent5>
        <a:srgbClr val="5AA2AE"/>
      </a:accent5>
      <a:accent6>
        <a:srgbClr val="9D90A0"/>
      </a:accent6>
      <a:hlink>
        <a:srgbClr val="001E50"/>
      </a:hlink>
      <a:folHlink>
        <a:srgbClr val="999999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9D98FE66CF8B4483271A5900B849A3" ma:contentTypeVersion="1" ma:contentTypeDescription="Create a new document." ma:contentTypeScope="" ma:versionID="004ed2111a680574bdfced4b926a6fb6">
  <xsd:schema xmlns:xsd="http://www.w3.org/2001/XMLSchema" xmlns:xs="http://www.w3.org/2001/XMLSchema" xmlns:p="http://schemas.microsoft.com/office/2006/metadata/properties" xmlns:ns2="9d98fa39-7fbd-4685-a488-797cac822720" targetNamespace="http://schemas.microsoft.com/office/2006/metadata/properties" ma:root="true" ma:fieldsID="17c9429493a53ace03395f5fbf3cf513" ns2:_="">
    <xsd:import namespace="9d98fa39-7fbd-4685-a488-797cac82272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8fa39-7fbd-4685-a488-797cac8227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44C222-0926-48EE-A825-9AA6DDCA1484}"/>
</file>

<file path=customXml/itemProps2.xml><?xml version="1.0" encoding="utf-8"?>
<ds:datastoreItem xmlns:ds="http://schemas.openxmlformats.org/officeDocument/2006/customXml" ds:itemID="{DB4FA2B9-76CF-4524-BC76-F859D28FB2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ECFFC7-5A28-4D60-A33E-002FFC063E15}">
  <ds:schemaRefs>
    <ds:schemaRef ds:uri="http://purl.org/dc/elements/1.1/"/>
    <ds:schemaRef ds:uri="http://schemas.microsoft.com/sharepoint/v4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3176</TotalTime>
  <Words>5144</Words>
  <Application>Microsoft Office PowerPoint</Application>
  <PresentationFormat>On-screen Show (4:3)</PresentationFormat>
  <Paragraphs>713</Paragraphs>
  <Slides>128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128</vt:i4>
      </vt:variant>
    </vt:vector>
  </HeadingPairs>
  <TitlesOfParts>
    <vt:vector size="133" baseType="lpstr">
      <vt:lpstr>Arial</vt:lpstr>
      <vt:lpstr>Calibri</vt:lpstr>
      <vt:lpstr>Garamond</vt:lpstr>
      <vt:lpstr>Wingdings</vt:lpstr>
      <vt:lpstr>Adjacency</vt:lpstr>
      <vt:lpstr>CDP Report Presentation 2022</vt:lpstr>
      <vt:lpstr>Table of Contents</vt:lpstr>
      <vt:lpstr>Clinical</vt:lpstr>
      <vt:lpstr>Daily Clinic Reports</vt:lpstr>
      <vt:lpstr>319 – Patient Encounters entered</vt:lpstr>
      <vt:lpstr>352 – Daily Invoices</vt:lpstr>
      <vt:lpstr>358 – Daily receipts</vt:lpstr>
      <vt:lpstr>419 Daily Encounter summary</vt:lpstr>
      <vt:lpstr>519 Daily Encounter summary</vt:lpstr>
      <vt:lpstr>601 – Supplemental Encounter List</vt:lpstr>
      <vt:lpstr>615 – Community Health Service List</vt:lpstr>
      <vt:lpstr>773 – PEFs updated</vt:lpstr>
      <vt:lpstr>850 – Outstanding PEF’s</vt:lpstr>
      <vt:lpstr>902 – PEF’s Assigned</vt:lpstr>
      <vt:lpstr>Monthly Clinic Reports</vt:lpstr>
      <vt:lpstr>108 – Supplemental Activity by Type, Discipline, and Age</vt:lpstr>
      <vt:lpstr>135 – Unduplicated Patient Counts</vt:lpstr>
      <vt:lpstr>138 – Unduplicated Patient Counts</vt:lpstr>
      <vt:lpstr>219 – FYTD Encounter Summary</vt:lpstr>
      <vt:lpstr>353 – Number of Services by cost center</vt:lpstr>
      <vt:lpstr>359 – Monthly Aging Report</vt:lpstr>
      <vt:lpstr>360 – Monthly Invoice listing</vt:lpstr>
      <vt:lpstr>361 – Monthly receipt listing</vt:lpstr>
      <vt:lpstr>375 – Medicaid encounters with MDCD Status of A, P, or M </vt:lpstr>
      <vt:lpstr>439 – Positive Pregnancy Log </vt:lpstr>
      <vt:lpstr>597 – Private Pay Statements</vt:lpstr>
      <vt:lpstr>598 – Private Pay Statement labels</vt:lpstr>
      <vt:lpstr>617 – Supplemental Encounter List</vt:lpstr>
      <vt:lpstr>700 – FYTD Encounter Summary </vt:lpstr>
      <vt:lpstr>701 – FYTD Encounter Summary </vt:lpstr>
      <vt:lpstr>758 – Number of Services by cost center</vt:lpstr>
      <vt:lpstr>2898 – Private Pay Statement labels </vt:lpstr>
      <vt:lpstr>Insurance Billing Reports</vt:lpstr>
      <vt:lpstr>Pre-Billing Reports</vt:lpstr>
      <vt:lpstr>729 – Insurance Pre-bill Register</vt:lpstr>
      <vt:lpstr>733 – Insurance Rejects</vt:lpstr>
      <vt:lpstr>733 – Insurance Reject Report</vt:lpstr>
      <vt:lpstr>2729 – Insurance Pre-bill Register Electronic claims only</vt:lpstr>
      <vt:lpstr>Live Billing Reports</vt:lpstr>
      <vt:lpstr>1830 - Insurance Acknowledgment</vt:lpstr>
      <vt:lpstr>1830 – Insurance Acknowledgement </vt:lpstr>
      <vt:lpstr>Insurance Remit Reports</vt:lpstr>
      <vt:lpstr>3150 - Anthem Private Insurance Paid Claims</vt:lpstr>
      <vt:lpstr>3151 - Anthem Private Insurance Denied Claims</vt:lpstr>
      <vt:lpstr>977 – Insurance company listing</vt:lpstr>
      <vt:lpstr>Medicaid/MCO Billing Reports</vt:lpstr>
      <vt:lpstr>Preventive Medicaid Billing Reports</vt:lpstr>
      <vt:lpstr>3062 – Medicaid/MCO Reject Report</vt:lpstr>
      <vt:lpstr>Molina (MCO) Billing Reports</vt:lpstr>
      <vt:lpstr>United Healthcare (MCO) Billing Reports</vt:lpstr>
      <vt:lpstr>Passport (MCO) Billing Reports</vt:lpstr>
      <vt:lpstr>Anthem (MCO) Billing Reports</vt:lpstr>
      <vt:lpstr>Aetna (MCO) Billing Reports</vt:lpstr>
      <vt:lpstr>WellCare (MCO) Billing Reports</vt:lpstr>
      <vt:lpstr>Humana CareSource (MCO) Billing Reports</vt:lpstr>
      <vt:lpstr>Medicaid/MCO Remit Reports</vt:lpstr>
      <vt:lpstr>Preventive Medicaid Remit Reports</vt:lpstr>
      <vt:lpstr>Example of A/R Reject Report</vt:lpstr>
      <vt:lpstr>Lead Remit Reports</vt:lpstr>
      <vt:lpstr>Passport Remit Reports</vt:lpstr>
      <vt:lpstr>Molina MCO Remit Reports</vt:lpstr>
      <vt:lpstr>United Healthcare MCO Remit Reports</vt:lpstr>
      <vt:lpstr>Anthem MCO Remit Reports</vt:lpstr>
      <vt:lpstr>Aetna MCO Remit Reports</vt:lpstr>
      <vt:lpstr>WellCare MCO Remit Reports</vt:lpstr>
      <vt:lpstr>Humana CareSource MCO Remit Reports</vt:lpstr>
      <vt:lpstr>277 – Billing Claim File Status Report</vt:lpstr>
      <vt:lpstr>Medicare Billing Reports</vt:lpstr>
      <vt:lpstr>Billing Reports</vt:lpstr>
      <vt:lpstr>Medicare Remit Reports</vt:lpstr>
      <vt:lpstr>Medicare Remittance Reports</vt:lpstr>
      <vt:lpstr>119 – Medicare A/R reject report</vt:lpstr>
      <vt:lpstr>Contract Billing Reports</vt:lpstr>
      <vt:lpstr>Billing Reports</vt:lpstr>
      <vt:lpstr>978 – Contract Payer listing</vt:lpstr>
      <vt:lpstr>Cancer Reports</vt:lpstr>
      <vt:lpstr>323 – Cervical Screening Report</vt:lpstr>
      <vt:lpstr>676 – Mammogram Screening Report</vt:lpstr>
      <vt:lpstr>Breast Final Diagnosis Pending Report </vt:lpstr>
      <vt:lpstr>Cervical Final Diagnosis Pending Report </vt:lpstr>
      <vt:lpstr>Cancer Missing Data Report </vt:lpstr>
      <vt:lpstr>2646 – Cervical Lost to Follow-up Report</vt:lpstr>
      <vt:lpstr>2647 – Breast Lost to Follow-up Report</vt:lpstr>
      <vt:lpstr>2649 – Duplicate MDE Record Report</vt:lpstr>
      <vt:lpstr>2653 – Cancer Reimbursement Report</vt:lpstr>
      <vt:lpstr>2654 – Duplicate CPT Code  Report</vt:lpstr>
      <vt:lpstr>WIC</vt:lpstr>
      <vt:lpstr>110 – 7 Day Late Pickup Labels</vt:lpstr>
      <vt:lpstr>111 – 30 Day Late Pickup Labels</vt:lpstr>
      <vt:lpstr>274 – 7 Day Late Pickup Report</vt:lpstr>
      <vt:lpstr>275 – 30 Day Late Pickup Report</vt:lpstr>
      <vt:lpstr>495 – Voter Registration Verification</vt:lpstr>
      <vt:lpstr>562 – WIC Next Action Due</vt:lpstr>
      <vt:lpstr>587 – Auto Termination Listing</vt:lpstr>
      <vt:lpstr>588 – Auto Termination Labels</vt:lpstr>
      <vt:lpstr>1001 – Possible Dual Participation</vt:lpstr>
      <vt:lpstr>1596 – Breastfeeding Statistics</vt:lpstr>
      <vt:lpstr>1679 – Breastfeeding Details</vt:lpstr>
      <vt:lpstr>1902 – Enrollment by Status and Priority</vt:lpstr>
      <vt:lpstr>1924 – Formula Summary (District)</vt:lpstr>
      <vt:lpstr>1925 – Infant Formula Detail</vt:lpstr>
      <vt:lpstr>1928 – Retailer Volume</vt:lpstr>
      <vt:lpstr>1930 – Participation Detail (Clinic)</vt:lpstr>
      <vt:lpstr>1930 – Participation Summary-Final (Clinic)</vt:lpstr>
      <vt:lpstr>1930 – Participation Summary-Final (District)</vt:lpstr>
      <vt:lpstr>1930 – Participation Summary-Provisional (Clinic)</vt:lpstr>
      <vt:lpstr>1930 – Participation Summary-Provisional (District)</vt:lpstr>
      <vt:lpstr>1932 – Enrollment by Status Detail</vt:lpstr>
      <vt:lpstr>1932 – Enrollment by Status Detail</vt:lpstr>
      <vt:lpstr>1962 – Medicaid and SNAP Recipients not Enrolled in WIC</vt:lpstr>
      <vt:lpstr>1964 – Medicaid and SNAP Recipients not on WIC Mailing Labels</vt:lpstr>
      <vt:lpstr>1986 – Participation by Race (Clinic)</vt:lpstr>
      <vt:lpstr>1986 – Participation by Race (District)</vt:lpstr>
      <vt:lpstr>1989 – Retailer Listing</vt:lpstr>
      <vt:lpstr>2001 – Breastfeeding Exceptions</vt:lpstr>
      <vt:lpstr>2010 – State Issued Benefits Issuance Labels</vt:lpstr>
      <vt:lpstr>Personnel</vt:lpstr>
      <vt:lpstr>402 – Certification Report</vt:lpstr>
      <vt:lpstr>403 – Certification Request</vt:lpstr>
      <vt:lpstr>411 – Certification Applicants</vt:lpstr>
      <vt:lpstr>817 – Pending Actions</vt:lpstr>
      <vt:lpstr>833 – Annual Increment</vt:lpstr>
      <vt:lpstr>834 – Probationary Increment</vt:lpstr>
      <vt:lpstr>835 – FMLA Employee Listing</vt:lpstr>
      <vt:lpstr>861 – Actions Accepted/Denied</vt:lpstr>
      <vt:lpstr>889 – Daily Disposition </vt:lpstr>
      <vt:lpstr>921 – Employee Profile Listiing</vt:lpstr>
      <vt:lpstr>If you have 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Duncan</dc:creator>
  <cp:lastModifiedBy>Kevin Kring</cp:lastModifiedBy>
  <cp:revision>34</cp:revision>
  <dcterms:created xsi:type="dcterms:W3CDTF">2015-05-13T12:50:45Z</dcterms:created>
  <dcterms:modified xsi:type="dcterms:W3CDTF">2022-12-09T15:41:19Z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0x010100D99D98FE66CF8B4483271A5900B849A3</vt:lpwstr>
  </property>
</Properties>
</file>