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8" r:id="rId2"/>
    <p:sldId id="326" r:id="rId3"/>
    <p:sldId id="327" r:id="rId4"/>
    <p:sldId id="385" r:id="rId5"/>
    <p:sldId id="395" r:id="rId6"/>
    <p:sldId id="396" r:id="rId7"/>
    <p:sldId id="397" r:id="rId8"/>
    <p:sldId id="398" r:id="rId9"/>
    <p:sldId id="400" r:id="rId10"/>
    <p:sldId id="401" r:id="rId11"/>
    <p:sldId id="402" r:id="rId12"/>
    <p:sldId id="403" r:id="rId13"/>
    <p:sldId id="404" r:id="rId14"/>
    <p:sldId id="405" r:id="rId15"/>
    <p:sldId id="386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28" r:id="rId25"/>
    <p:sldId id="414" r:id="rId26"/>
    <p:sldId id="415" r:id="rId27"/>
    <p:sldId id="416" r:id="rId28"/>
    <p:sldId id="417" r:id="rId29"/>
    <p:sldId id="436" r:id="rId30"/>
    <p:sldId id="418" r:id="rId31"/>
    <p:sldId id="419" r:id="rId32"/>
    <p:sldId id="422" r:id="rId33"/>
    <p:sldId id="424" r:id="rId34"/>
    <p:sldId id="425" r:id="rId35"/>
    <p:sldId id="426" r:id="rId36"/>
    <p:sldId id="437" r:id="rId37"/>
    <p:sldId id="427" r:id="rId38"/>
    <p:sldId id="428" r:id="rId39"/>
    <p:sldId id="429" r:id="rId40"/>
    <p:sldId id="420" r:id="rId41"/>
    <p:sldId id="430" r:id="rId42"/>
    <p:sldId id="431" r:id="rId43"/>
    <p:sldId id="438" r:id="rId44"/>
    <p:sldId id="439" r:id="rId45"/>
    <p:sldId id="440" r:id="rId46"/>
    <p:sldId id="441" r:id="rId47"/>
    <p:sldId id="410" r:id="rId48"/>
    <p:sldId id="329" r:id="rId49"/>
    <p:sldId id="384" r:id="rId50"/>
    <p:sldId id="435" r:id="rId51"/>
    <p:sldId id="331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customXml" Target="../customXml/item3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Kring" userId="f27437c2-5141-43d9-b695-bafafa195d77" providerId="ADAL" clId="{A30B0652-156D-45F9-86E7-CBC79AF79065}"/>
    <pc:docChg chg="undo redo custSel addSld delSld modSld sldOrd">
      <pc:chgData name="Kevin Kring" userId="f27437c2-5141-43d9-b695-bafafa195d77" providerId="ADAL" clId="{A30B0652-156D-45F9-86E7-CBC79AF79065}" dt="2023-03-02T18:34:43.573" v="8577" actId="403"/>
      <pc:docMkLst>
        <pc:docMk/>
      </pc:docMkLst>
      <pc:sldChg chg="modSp mod">
        <pc:chgData name="Kevin Kring" userId="f27437c2-5141-43d9-b695-bafafa195d77" providerId="ADAL" clId="{A30B0652-156D-45F9-86E7-CBC79AF79065}" dt="2023-03-02T15:09:35.731" v="7411" actId="20577"/>
        <pc:sldMkLst>
          <pc:docMk/>
          <pc:sldMk cId="0" sldId="258"/>
        </pc:sldMkLst>
        <pc:spChg chg="mod">
          <ac:chgData name="Kevin Kring" userId="f27437c2-5141-43d9-b695-bafafa195d77" providerId="ADAL" clId="{A30B0652-156D-45F9-86E7-CBC79AF79065}" dt="2023-03-02T15:09:35.731" v="7411" actId="20577"/>
          <ac:spMkLst>
            <pc:docMk/>
            <pc:sldMk cId="0" sldId="258"/>
            <ac:spMk id="2050" creationId="{36EB9B2F-0E51-36F0-B62B-40F3D13CF39C}"/>
          </ac:spMkLst>
        </pc:spChg>
        <pc:spChg chg="mod">
          <ac:chgData name="Kevin Kring" userId="f27437c2-5141-43d9-b695-bafafa195d77" providerId="ADAL" clId="{A30B0652-156D-45F9-86E7-CBC79AF79065}" dt="2023-02-28T19:10:14.429" v="535" actId="20577"/>
          <ac:spMkLst>
            <pc:docMk/>
            <pc:sldMk cId="0" sldId="258"/>
            <ac:spMk id="2051" creationId="{4C671826-BEDD-BF80-5D60-5C129CCE6836}"/>
          </ac:spMkLst>
        </pc:spChg>
      </pc:sldChg>
      <pc:sldChg chg="modSp del mod">
        <pc:chgData name="Kevin Kring" userId="f27437c2-5141-43d9-b695-bafafa195d77" providerId="ADAL" clId="{A30B0652-156D-45F9-86E7-CBC79AF79065}" dt="2023-02-28T23:25:25.760" v="7358" actId="2696"/>
        <pc:sldMkLst>
          <pc:docMk/>
          <pc:sldMk cId="3256576227" sldId="325"/>
        </pc:sldMkLst>
        <pc:spChg chg="mod">
          <ac:chgData name="Kevin Kring" userId="f27437c2-5141-43d9-b695-bafafa195d77" providerId="ADAL" clId="{A30B0652-156D-45F9-86E7-CBC79AF79065}" dt="2023-02-28T19:14:24.541" v="665" actId="20577"/>
          <ac:spMkLst>
            <pc:docMk/>
            <pc:sldMk cId="3256576227" sldId="325"/>
            <ac:spMk id="2050" creationId="{36EB9B2F-0E51-36F0-B62B-40F3D13CF39C}"/>
          </ac:spMkLst>
        </pc:spChg>
      </pc:sldChg>
      <pc:sldChg chg="modSp new mod">
        <pc:chgData name="Kevin Kring" userId="f27437c2-5141-43d9-b695-bafafa195d77" providerId="ADAL" clId="{A30B0652-156D-45F9-86E7-CBC79AF79065}" dt="2023-03-02T15:32:43.307" v="7787" actId="6549"/>
        <pc:sldMkLst>
          <pc:docMk/>
          <pc:sldMk cId="2981698364" sldId="326"/>
        </pc:sldMkLst>
        <pc:spChg chg="mod">
          <ac:chgData name="Kevin Kring" userId="f27437c2-5141-43d9-b695-bafafa195d77" providerId="ADAL" clId="{A30B0652-156D-45F9-86E7-CBC79AF79065}" dt="2023-02-28T23:26:28.041" v="7388" actId="1076"/>
          <ac:spMkLst>
            <pc:docMk/>
            <pc:sldMk cId="2981698364" sldId="326"/>
            <ac:spMk id="2" creationId="{2514CFF4-6B51-273B-ADB9-4EEA54A8B98A}"/>
          </ac:spMkLst>
        </pc:spChg>
        <pc:spChg chg="mod">
          <ac:chgData name="Kevin Kring" userId="f27437c2-5141-43d9-b695-bafafa195d77" providerId="ADAL" clId="{A30B0652-156D-45F9-86E7-CBC79AF79065}" dt="2023-03-02T15:32:43.307" v="7787" actId="6549"/>
          <ac:spMkLst>
            <pc:docMk/>
            <pc:sldMk cId="2981698364" sldId="326"/>
            <ac:spMk id="3" creationId="{03F1ECFB-18F5-374E-D0C4-93203BA6637C}"/>
          </ac:spMkLst>
        </pc:spChg>
      </pc:sldChg>
      <pc:sldChg chg="addSp delSp modSp mod">
        <pc:chgData name="Kevin Kring" userId="f27437c2-5141-43d9-b695-bafafa195d77" providerId="ADAL" clId="{A30B0652-156D-45F9-86E7-CBC79AF79065}" dt="2023-03-02T15:38:33.991" v="7882" actId="20577"/>
        <pc:sldMkLst>
          <pc:docMk/>
          <pc:sldMk cId="2684599819" sldId="327"/>
        </pc:sldMkLst>
        <pc:spChg chg="mod">
          <ac:chgData name="Kevin Kring" userId="f27437c2-5141-43d9-b695-bafafa195d77" providerId="ADAL" clId="{A30B0652-156D-45F9-86E7-CBC79AF79065}" dt="2023-02-28T19:10:54.014" v="565" actId="20577"/>
          <ac:spMkLst>
            <pc:docMk/>
            <pc:sldMk cId="2684599819" sldId="327"/>
            <ac:spMk id="2050" creationId="{36EB9B2F-0E51-36F0-B62B-40F3D13CF39C}"/>
          </ac:spMkLst>
        </pc:spChg>
        <pc:spChg chg="mod">
          <ac:chgData name="Kevin Kring" userId="f27437c2-5141-43d9-b695-bafafa195d77" providerId="ADAL" clId="{A30B0652-156D-45F9-86E7-CBC79AF79065}" dt="2023-03-02T15:38:33.991" v="7882" actId="20577"/>
          <ac:spMkLst>
            <pc:docMk/>
            <pc:sldMk cId="2684599819" sldId="327"/>
            <ac:spMk id="2051" creationId="{4C671826-BEDD-BF80-5D60-5C129CCE6836}"/>
          </ac:spMkLst>
        </pc:spChg>
        <pc:picChg chg="add del">
          <ac:chgData name="Kevin Kring" userId="f27437c2-5141-43d9-b695-bafafa195d77" providerId="ADAL" clId="{A30B0652-156D-45F9-86E7-CBC79AF79065}" dt="2023-02-28T19:51:27.264" v="744" actId="22"/>
          <ac:picMkLst>
            <pc:docMk/>
            <pc:sldMk cId="2684599819" sldId="327"/>
            <ac:picMk id="3" creationId="{C85C9471-3258-B846-04B1-34935877C7D0}"/>
          </ac:picMkLst>
        </pc:picChg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737125983" sldId="328"/>
        </pc:sldMkLst>
      </pc:sldChg>
      <pc:sldChg chg="modSp mod">
        <pc:chgData name="Kevin Kring" userId="f27437c2-5141-43d9-b695-bafafa195d77" providerId="ADAL" clId="{A30B0652-156D-45F9-86E7-CBC79AF79065}" dt="2023-03-02T15:12:07.903" v="7472" actId="20577"/>
        <pc:sldMkLst>
          <pc:docMk/>
          <pc:sldMk cId="3741786637" sldId="328"/>
        </pc:sldMkLst>
        <pc:spChg chg="mod">
          <ac:chgData name="Kevin Kring" userId="f27437c2-5141-43d9-b695-bafafa195d77" providerId="ADAL" clId="{A30B0652-156D-45F9-86E7-CBC79AF79065}" dt="2023-03-02T15:11:49.984" v="7456" actId="6549"/>
          <ac:spMkLst>
            <pc:docMk/>
            <pc:sldMk cId="3741786637" sldId="328"/>
            <ac:spMk id="2050" creationId="{36EB9B2F-0E51-36F0-B62B-40F3D13CF39C}"/>
          </ac:spMkLst>
        </pc:spChg>
        <pc:spChg chg="mod">
          <ac:chgData name="Kevin Kring" userId="f27437c2-5141-43d9-b695-bafafa195d77" providerId="ADAL" clId="{A30B0652-156D-45F9-86E7-CBC79AF79065}" dt="2023-03-02T15:12:07.903" v="7472" actId="20577"/>
          <ac:spMkLst>
            <pc:docMk/>
            <pc:sldMk cId="3741786637" sldId="328"/>
            <ac:spMk id="2051" creationId="{4C671826-BEDD-BF80-5D60-5C129CCE6836}"/>
          </ac:spMkLst>
        </pc:spChg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1452740599" sldId="329"/>
        </pc:sldMkLst>
      </pc:sldChg>
      <pc:sldChg chg="modSp mod">
        <pc:chgData name="Kevin Kring" userId="f27437c2-5141-43d9-b695-bafafa195d77" providerId="ADAL" clId="{A30B0652-156D-45F9-86E7-CBC79AF79065}" dt="2023-02-28T19:13:04.182" v="653" actId="313"/>
        <pc:sldMkLst>
          <pc:docMk/>
          <pc:sldMk cId="3635135701" sldId="329"/>
        </pc:sldMkLst>
        <pc:spChg chg="mod">
          <ac:chgData name="Kevin Kring" userId="f27437c2-5141-43d9-b695-bafafa195d77" providerId="ADAL" clId="{A30B0652-156D-45F9-86E7-CBC79AF79065}" dt="2023-02-28T19:13:04.182" v="653" actId="313"/>
          <ac:spMkLst>
            <pc:docMk/>
            <pc:sldMk cId="3635135701" sldId="329"/>
            <ac:spMk id="2050" creationId="{36EB9B2F-0E51-36F0-B62B-40F3D13CF39C}"/>
          </ac:spMkLst>
        </pc:spChg>
      </pc:sldChg>
      <pc:sldChg chg="modSp del mod">
        <pc:chgData name="Kevin Kring" userId="f27437c2-5141-43d9-b695-bafafa195d77" providerId="ADAL" clId="{A30B0652-156D-45F9-86E7-CBC79AF79065}" dt="2023-03-02T15:22:16.140" v="7481" actId="2696"/>
        <pc:sldMkLst>
          <pc:docMk/>
          <pc:sldMk cId="277144749" sldId="330"/>
        </pc:sldMkLst>
        <pc:spChg chg="mod">
          <ac:chgData name="Kevin Kring" userId="f27437c2-5141-43d9-b695-bafafa195d77" providerId="ADAL" clId="{A30B0652-156D-45F9-86E7-CBC79AF79065}" dt="2023-02-28T19:13:35.593" v="664" actId="20577"/>
          <ac:spMkLst>
            <pc:docMk/>
            <pc:sldMk cId="277144749" sldId="330"/>
            <ac:spMk id="2050" creationId="{36EB9B2F-0E51-36F0-B62B-40F3D13CF39C}"/>
          </ac:spMkLst>
        </pc:spChg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4094213139" sldId="330"/>
        </pc:sldMkLst>
      </pc:sldChg>
      <pc:sldChg chg="modSp mod">
        <pc:chgData name="Kevin Kring" userId="f27437c2-5141-43d9-b695-bafafa195d77" providerId="ADAL" clId="{A30B0652-156D-45F9-86E7-CBC79AF79065}" dt="2023-02-28T19:14:40.968" v="690" actId="20577"/>
        <pc:sldMkLst>
          <pc:docMk/>
          <pc:sldMk cId="777632161" sldId="331"/>
        </pc:sldMkLst>
        <pc:spChg chg="mod">
          <ac:chgData name="Kevin Kring" userId="f27437c2-5141-43d9-b695-bafafa195d77" providerId="ADAL" clId="{A30B0652-156D-45F9-86E7-CBC79AF79065}" dt="2023-02-28T19:14:40.968" v="690" actId="20577"/>
          <ac:spMkLst>
            <pc:docMk/>
            <pc:sldMk cId="777632161" sldId="331"/>
            <ac:spMk id="2050" creationId="{36EB9B2F-0E51-36F0-B62B-40F3D13CF39C}"/>
          </ac:spMkLst>
        </pc:spChg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1217814071" sldId="336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259383189" sldId="337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2994388775" sldId="338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3793914103" sldId="348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2252579422" sldId="349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168410873" sldId="350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4021992452" sldId="351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27767874" sldId="352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1815641939" sldId="353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15851077" sldId="354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1220347140" sldId="355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714199396" sldId="356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2677261615" sldId="357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2295397877" sldId="358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745733817" sldId="359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671151636" sldId="360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321222938" sldId="361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2825686942" sldId="362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946121431" sldId="363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749744012" sldId="364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115509904" sldId="365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2672221842" sldId="366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294470761" sldId="367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3107672777" sldId="368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3687616202" sldId="369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2052751851" sldId="370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2549774341" sldId="371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3496875848" sldId="372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1328385916" sldId="373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96448060" sldId="374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1932140661" sldId="375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3987619591" sldId="376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3776877620" sldId="377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3302397933" sldId="378"/>
        </pc:sldMkLst>
      </pc:sldChg>
      <pc:sldChg chg="del">
        <pc:chgData name="Kevin Kring" userId="f27437c2-5141-43d9-b695-bafafa195d77" providerId="ADAL" clId="{A30B0652-156D-45F9-86E7-CBC79AF79065}" dt="2023-02-28T18:57:49.545" v="22" actId="2696"/>
        <pc:sldMkLst>
          <pc:docMk/>
          <pc:sldMk cId="3747543342" sldId="379"/>
        </pc:sldMkLst>
      </pc:sldChg>
      <pc:sldChg chg="del">
        <pc:chgData name="Kevin Kring" userId="f27437c2-5141-43d9-b695-bafafa195d77" providerId="ADAL" clId="{A30B0652-156D-45F9-86E7-CBC79AF79065}" dt="2023-02-28T19:31:37.763" v="692" actId="2696"/>
        <pc:sldMkLst>
          <pc:docMk/>
          <pc:sldMk cId="1123447495" sldId="380"/>
        </pc:sldMkLst>
      </pc:sldChg>
      <pc:sldChg chg="modSp del mod">
        <pc:chgData name="Kevin Kring" userId="f27437c2-5141-43d9-b695-bafafa195d77" providerId="ADAL" clId="{A30B0652-156D-45F9-86E7-CBC79AF79065}" dt="2023-03-02T15:22:16.140" v="7481" actId="2696"/>
        <pc:sldMkLst>
          <pc:docMk/>
          <pc:sldMk cId="1188157303" sldId="382"/>
        </pc:sldMkLst>
        <pc:picChg chg="mod">
          <ac:chgData name="Kevin Kring" userId="f27437c2-5141-43d9-b695-bafafa195d77" providerId="ADAL" clId="{A30B0652-156D-45F9-86E7-CBC79AF79065}" dt="2023-02-28T19:32:07.863" v="694" actId="14100"/>
          <ac:picMkLst>
            <pc:docMk/>
            <pc:sldMk cId="1188157303" sldId="382"/>
            <ac:picMk id="9" creationId="{80EC4B92-6160-05A5-4111-731E9C0D6FFA}"/>
          </ac:picMkLst>
        </pc:picChg>
      </pc:sldChg>
      <pc:sldChg chg="modSp del mod">
        <pc:chgData name="Kevin Kring" userId="f27437c2-5141-43d9-b695-bafafa195d77" providerId="ADAL" clId="{A30B0652-156D-45F9-86E7-CBC79AF79065}" dt="2023-03-02T15:22:16.140" v="7481" actId="2696"/>
        <pc:sldMkLst>
          <pc:docMk/>
          <pc:sldMk cId="3715018344" sldId="383"/>
        </pc:sldMkLst>
        <pc:spChg chg="mod">
          <ac:chgData name="Kevin Kring" userId="f27437c2-5141-43d9-b695-bafafa195d77" providerId="ADAL" clId="{A30B0652-156D-45F9-86E7-CBC79AF79065}" dt="2023-02-28T19:32:49.336" v="696" actId="1076"/>
          <ac:spMkLst>
            <pc:docMk/>
            <pc:sldMk cId="3715018344" sldId="383"/>
            <ac:spMk id="2" creationId="{1DB7E91C-D341-DD7F-52B5-C66CA7E1CFF2}"/>
          </ac:spMkLst>
        </pc:spChg>
        <pc:picChg chg="mod">
          <ac:chgData name="Kevin Kring" userId="f27437c2-5141-43d9-b695-bafafa195d77" providerId="ADAL" clId="{A30B0652-156D-45F9-86E7-CBC79AF79065}" dt="2023-02-28T19:32:55.712" v="698" actId="14100"/>
          <ac:picMkLst>
            <pc:docMk/>
            <pc:sldMk cId="3715018344" sldId="383"/>
            <ac:picMk id="6" creationId="{0784BA47-10D4-1C19-0B72-5F99707A850F}"/>
          </ac:picMkLst>
        </pc:picChg>
      </pc:sldChg>
      <pc:sldChg chg="addSp delSp modSp new mod">
        <pc:chgData name="Kevin Kring" userId="f27437c2-5141-43d9-b695-bafafa195d77" providerId="ADAL" clId="{A30B0652-156D-45F9-86E7-CBC79AF79065}" dt="2023-02-28T19:37:37.548" v="742" actId="14100"/>
        <pc:sldMkLst>
          <pc:docMk/>
          <pc:sldMk cId="3131184946" sldId="384"/>
        </pc:sldMkLst>
        <pc:spChg chg="mod">
          <ac:chgData name="Kevin Kring" userId="f27437c2-5141-43d9-b695-bafafa195d77" providerId="ADAL" clId="{A30B0652-156D-45F9-86E7-CBC79AF79065}" dt="2023-02-28T19:35:49.773" v="738" actId="20577"/>
          <ac:spMkLst>
            <pc:docMk/>
            <pc:sldMk cId="3131184946" sldId="384"/>
            <ac:spMk id="2" creationId="{D49F27DD-1948-1586-B037-892170991446}"/>
          </ac:spMkLst>
        </pc:spChg>
        <pc:spChg chg="del">
          <ac:chgData name="Kevin Kring" userId="f27437c2-5141-43d9-b695-bafafa195d77" providerId="ADAL" clId="{A30B0652-156D-45F9-86E7-CBC79AF79065}" dt="2023-02-28T19:37:25.613" v="739" actId="22"/>
          <ac:spMkLst>
            <pc:docMk/>
            <pc:sldMk cId="3131184946" sldId="384"/>
            <ac:spMk id="3" creationId="{A7BA473A-FB2D-BB16-B9A6-A8F45DC950E8}"/>
          </ac:spMkLst>
        </pc:spChg>
        <pc:picChg chg="add mod ord">
          <ac:chgData name="Kevin Kring" userId="f27437c2-5141-43d9-b695-bafafa195d77" providerId="ADAL" clId="{A30B0652-156D-45F9-86E7-CBC79AF79065}" dt="2023-02-28T19:37:37.548" v="742" actId="14100"/>
          <ac:picMkLst>
            <pc:docMk/>
            <pc:sldMk cId="3131184946" sldId="384"/>
            <ac:picMk id="5" creationId="{23D25BF5-49FA-B7A4-23F2-1D1D73E57A89}"/>
          </ac:picMkLst>
        </pc:picChg>
      </pc:sldChg>
      <pc:sldChg chg="modSp new mod">
        <pc:chgData name="Kevin Kring" userId="f27437c2-5141-43d9-b695-bafafa195d77" providerId="ADAL" clId="{A30B0652-156D-45F9-86E7-CBC79AF79065}" dt="2023-02-28T21:22:34.613" v="1528" actId="20577"/>
        <pc:sldMkLst>
          <pc:docMk/>
          <pc:sldMk cId="437987742" sldId="385"/>
        </pc:sldMkLst>
        <pc:spChg chg="mod">
          <ac:chgData name="Kevin Kring" userId="f27437c2-5141-43d9-b695-bafafa195d77" providerId="ADAL" clId="{A30B0652-156D-45F9-86E7-CBC79AF79065}" dt="2023-02-28T19:53:30.147" v="856" actId="113"/>
          <ac:spMkLst>
            <pc:docMk/>
            <pc:sldMk cId="437987742" sldId="385"/>
            <ac:spMk id="2" creationId="{56D5560F-7754-A2A2-EAB0-FF617B9A46B3}"/>
          </ac:spMkLst>
        </pc:spChg>
        <pc:spChg chg="mod">
          <ac:chgData name="Kevin Kring" userId="f27437c2-5141-43d9-b695-bafafa195d77" providerId="ADAL" clId="{A30B0652-156D-45F9-86E7-CBC79AF79065}" dt="2023-02-28T21:22:34.613" v="1528" actId="20577"/>
          <ac:spMkLst>
            <pc:docMk/>
            <pc:sldMk cId="437987742" sldId="385"/>
            <ac:spMk id="3" creationId="{0E093901-CB41-E6E8-7064-29D11704EBA3}"/>
          </ac:spMkLst>
        </pc:spChg>
      </pc:sldChg>
      <pc:sldChg chg="modSp mod">
        <pc:chgData name="Kevin Kring" userId="f27437c2-5141-43d9-b695-bafafa195d77" providerId="ADAL" clId="{A30B0652-156D-45F9-86E7-CBC79AF79065}" dt="2023-02-28T19:53:50.205" v="862" actId="20577"/>
        <pc:sldMkLst>
          <pc:docMk/>
          <pc:sldMk cId="2324171621" sldId="386"/>
        </pc:sldMkLst>
        <pc:spChg chg="mod">
          <ac:chgData name="Kevin Kring" userId="f27437c2-5141-43d9-b695-bafafa195d77" providerId="ADAL" clId="{A30B0652-156D-45F9-86E7-CBC79AF79065}" dt="2023-02-28T19:53:43.193" v="858" actId="6549"/>
          <ac:spMkLst>
            <pc:docMk/>
            <pc:sldMk cId="2324171621" sldId="386"/>
            <ac:spMk id="2" creationId="{56D5560F-7754-A2A2-EAB0-FF617B9A46B3}"/>
          </ac:spMkLst>
        </pc:spChg>
        <pc:spChg chg="mod">
          <ac:chgData name="Kevin Kring" userId="f27437c2-5141-43d9-b695-bafafa195d77" providerId="ADAL" clId="{A30B0652-156D-45F9-86E7-CBC79AF79065}" dt="2023-02-28T19:53:50.205" v="862" actId="20577"/>
          <ac:spMkLst>
            <pc:docMk/>
            <pc:sldMk cId="2324171621" sldId="386"/>
            <ac:spMk id="3" creationId="{0E093901-CB41-E6E8-7064-29D11704EBA3}"/>
          </ac:spMkLst>
        </pc:spChg>
      </pc:sldChg>
      <pc:sldChg chg="addSp delSp modSp new mod">
        <pc:chgData name="Kevin Kring" userId="f27437c2-5141-43d9-b695-bafafa195d77" providerId="ADAL" clId="{A30B0652-156D-45F9-86E7-CBC79AF79065}" dt="2023-02-28T19:57:18.783" v="968" actId="692"/>
        <pc:sldMkLst>
          <pc:docMk/>
          <pc:sldMk cId="3567585714" sldId="387"/>
        </pc:sldMkLst>
        <pc:spChg chg="mod">
          <ac:chgData name="Kevin Kring" userId="f27437c2-5141-43d9-b695-bafafa195d77" providerId="ADAL" clId="{A30B0652-156D-45F9-86E7-CBC79AF79065}" dt="2023-02-28T19:56:40.185" v="963" actId="20577"/>
          <ac:spMkLst>
            <pc:docMk/>
            <pc:sldMk cId="3567585714" sldId="387"/>
            <ac:spMk id="2" creationId="{3EB847B0-38B3-F8B1-B7CE-7D5F892B590F}"/>
          </ac:spMkLst>
        </pc:spChg>
        <pc:spChg chg="del">
          <ac:chgData name="Kevin Kring" userId="f27437c2-5141-43d9-b695-bafafa195d77" providerId="ADAL" clId="{A30B0652-156D-45F9-86E7-CBC79AF79065}" dt="2023-02-28T19:57:02.312" v="964" actId="22"/>
          <ac:spMkLst>
            <pc:docMk/>
            <pc:sldMk cId="3567585714" sldId="387"/>
            <ac:spMk id="3" creationId="{3257C416-C31F-840D-0F4A-483736E00E67}"/>
          </ac:spMkLst>
        </pc:spChg>
        <pc:picChg chg="add mod ord">
          <ac:chgData name="Kevin Kring" userId="f27437c2-5141-43d9-b695-bafafa195d77" providerId="ADAL" clId="{A30B0652-156D-45F9-86E7-CBC79AF79065}" dt="2023-02-28T19:57:18.783" v="968" actId="692"/>
          <ac:picMkLst>
            <pc:docMk/>
            <pc:sldMk cId="3567585714" sldId="387"/>
            <ac:picMk id="5" creationId="{8F87DE2F-FF56-CBF1-BE90-60D2A0075AF9}"/>
          </ac:picMkLst>
        </pc:picChg>
      </pc:sldChg>
      <pc:sldChg chg="addSp delSp modSp new mod">
        <pc:chgData name="Kevin Kring" userId="f27437c2-5141-43d9-b695-bafafa195d77" providerId="ADAL" clId="{A30B0652-156D-45F9-86E7-CBC79AF79065}" dt="2023-02-28T20:03:26.267" v="1034" actId="1076"/>
        <pc:sldMkLst>
          <pc:docMk/>
          <pc:sldMk cId="381721171" sldId="388"/>
        </pc:sldMkLst>
        <pc:spChg chg="mod">
          <ac:chgData name="Kevin Kring" userId="f27437c2-5141-43d9-b695-bafafa195d77" providerId="ADAL" clId="{A30B0652-156D-45F9-86E7-CBC79AF79065}" dt="2023-02-28T20:03:21.836" v="1033" actId="1076"/>
          <ac:spMkLst>
            <pc:docMk/>
            <pc:sldMk cId="381721171" sldId="388"/>
            <ac:spMk id="2" creationId="{5BF84E24-762C-BFC3-E27D-C5AEFF6E868B}"/>
          </ac:spMkLst>
        </pc:spChg>
        <pc:spChg chg="del">
          <ac:chgData name="Kevin Kring" userId="f27437c2-5141-43d9-b695-bafafa195d77" providerId="ADAL" clId="{A30B0652-156D-45F9-86E7-CBC79AF79065}" dt="2023-02-28T20:03:01.556" v="1030" actId="22"/>
          <ac:spMkLst>
            <pc:docMk/>
            <pc:sldMk cId="381721171" sldId="388"/>
            <ac:spMk id="3" creationId="{FC2F39FF-5769-FAA5-3CC6-1CE10E2BD81C}"/>
          </ac:spMkLst>
        </pc:spChg>
        <pc:picChg chg="add mod ord">
          <ac:chgData name="Kevin Kring" userId="f27437c2-5141-43d9-b695-bafafa195d77" providerId="ADAL" clId="{A30B0652-156D-45F9-86E7-CBC79AF79065}" dt="2023-02-28T20:03:26.267" v="1034" actId="1076"/>
          <ac:picMkLst>
            <pc:docMk/>
            <pc:sldMk cId="381721171" sldId="388"/>
            <ac:picMk id="5" creationId="{82FCBDDC-7DF1-EE32-0AC9-F78C785252ED}"/>
          </ac:picMkLst>
        </pc:picChg>
      </pc:sldChg>
      <pc:sldChg chg="addSp delSp modSp mod">
        <pc:chgData name="Kevin Kring" userId="f27437c2-5141-43d9-b695-bafafa195d77" providerId="ADAL" clId="{A30B0652-156D-45F9-86E7-CBC79AF79065}" dt="2023-02-28T20:07:35.731" v="1058" actId="692"/>
        <pc:sldMkLst>
          <pc:docMk/>
          <pc:sldMk cId="3113721563" sldId="389"/>
        </pc:sldMkLst>
        <pc:spChg chg="mod">
          <ac:chgData name="Kevin Kring" userId="f27437c2-5141-43d9-b695-bafafa195d77" providerId="ADAL" clId="{A30B0652-156D-45F9-86E7-CBC79AF79065}" dt="2023-02-28T20:05:05.336" v="1052" actId="20577"/>
          <ac:spMkLst>
            <pc:docMk/>
            <pc:sldMk cId="3113721563" sldId="389"/>
            <ac:spMk id="2" creationId="{3EB847B0-38B3-F8B1-B7CE-7D5F892B590F}"/>
          </ac:spMkLst>
        </pc:spChg>
        <pc:spChg chg="add del mod">
          <ac:chgData name="Kevin Kring" userId="f27437c2-5141-43d9-b695-bafafa195d77" providerId="ADAL" clId="{A30B0652-156D-45F9-86E7-CBC79AF79065}" dt="2023-02-28T20:07:24.735" v="1056" actId="21"/>
          <ac:spMkLst>
            <pc:docMk/>
            <pc:sldMk cId="3113721563" sldId="389"/>
            <ac:spMk id="7" creationId="{F3174290-C440-9C30-2632-D117A16844D0}"/>
          </ac:spMkLst>
        </pc:spChg>
        <pc:picChg chg="add mod">
          <ac:chgData name="Kevin Kring" userId="f27437c2-5141-43d9-b695-bafafa195d77" providerId="ADAL" clId="{A30B0652-156D-45F9-86E7-CBC79AF79065}" dt="2023-02-28T20:07:35.731" v="1058" actId="692"/>
          <ac:picMkLst>
            <pc:docMk/>
            <pc:sldMk cId="3113721563" sldId="389"/>
            <ac:picMk id="4" creationId="{9C1860B2-D1E5-A327-9C5C-3BE14B2F95AC}"/>
          </ac:picMkLst>
        </pc:picChg>
        <pc:picChg chg="del">
          <ac:chgData name="Kevin Kring" userId="f27437c2-5141-43d9-b695-bafafa195d77" providerId="ADAL" clId="{A30B0652-156D-45F9-86E7-CBC79AF79065}" dt="2023-02-28T20:07:19.861" v="1055" actId="21"/>
          <ac:picMkLst>
            <pc:docMk/>
            <pc:sldMk cId="3113721563" sldId="389"/>
            <ac:picMk id="5" creationId="{8F87DE2F-FF56-CBF1-BE90-60D2A0075AF9}"/>
          </ac:picMkLst>
        </pc:picChg>
      </pc:sldChg>
      <pc:sldChg chg="addSp delSp modSp new mod">
        <pc:chgData name="Kevin Kring" userId="f27437c2-5141-43d9-b695-bafafa195d77" providerId="ADAL" clId="{A30B0652-156D-45F9-86E7-CBC79AF79065}" dt="2023-02-28T20:15:51.068" v="1111" actId="20577"/>
        <pc:sldMkLst>
          <pc:docMk/>
          <pc:sldMk cId="4000113481" sldId="390"/>
        </pc:sldMkLst>
        <pc:spChg chg="mod">
          <ac:chgData name="Kevin Kring" userId="f27437c2-5141-43d9-b695-bafafa195d77" providerId="ADAL" clId="{A30B0652-156D-45F9-86E7-CBC79AF79065}" dt="2023-02-28T20:15:51.068" v="1111" actId="20577"/>
          <ac:spMkLst>
            <pc:docMk/>
            <pc:sldMk cId="4000113481" sldId="390"/>
            <ac:spMk id="2" creationId="{9A20E3BB-2FB6-7C8A-9D90-1747F6224470}"/>
          </ac:spMkLst>
        </pc:spChg>
        <pc:spChg chg="del">
          <ac:chgData name="Kevin Kring" userId="f27437c2-5141-43d9-b695-bafafa195d77" providerId="ADAL" clId="{A30B0652-156D-45F9-86E7-CBC79AF79065}" dt="2023-02-28T20:15:38.550" v="1108" actId="22"/>
          <ac:spMkLst>
            <pc:docMk/>
            <pc:sldMk cId="4000113481" sldId="390"/>
            <ac:spMk id="3" creationId="{E6234669-AE01-A130-74B1-48C95F5511AE}"/>
          </ac:spMkLst>
        </pc:spChg>
        <pc:picChg chg="add mod ord">
          <ac:chgData name="Kevin Kring" userId="f27437c2-5141-43d9-b695-bafafa195d77" providerId="ADAL" clId="{A30B0652-156D-45F9-86E7-CBC79AF79065}" dt="2023-02-28T20:15:45.460" v="1110" actId="14100"/>
          <ac:picMkLst>
            <pc:docMk/>
            <pc:sldMk cId="4000113481" sldId="390"/>
            <ac:picMk id="5" creationId="{3E60CD1A-4FA0-11A1-ED4B-E5A37AB78DCF}"/>
          </ac:picMkLst>
        </pc:picChg>
      </pc:sldChg>
      <pc:sldChg chg="addSp delSp modSp mod">
        <pc:chgData name="Kevin Kring" userId="f27437c2-5141-43d9-b695-bafafa195d77" providerId="ADAL" clId="{A30B0652-156D-45F9-86E7-CBC79AF79065}" dt="2023-02-28T20:17:20.664" v="1146" actId="14100"/>
        <pc:sldMkLst>
          <pc:docMk/>
          <pc:sldMk cId="314579410" sldId="391"/>
        </pc:sldMkLst>
        <pc:spChg chg="mod">
          <ac:chgData name="Kevin Kring" userId="f27437c2-5141-43d9-b695-bafafa195d77" providerId="ADAL" clId="{A30B0652-156D-45F9-86E7-CBC79AF79065}" dt="2023-02-28T20:16:13.416" v="1142" actId="20577"/>
          <ac:spMkLst>
            <pc:docMk/>
            <pc:sldMk cId="314579410" sldId="391"/>
            <ac:spMk id="2" creationId="{9A20E3BB-2FB6-7C8A-9D90-1747F6224470}"/>
          </ac:spMkLst>
        </pc:spChg>
        <pc:spChg chg="add del mod">
          <ac:chgData name="Kevin Kring" userId="f27437c2-5141-43d9-b695-bafafa195d77" providerId="ADAL" clId="{A30B0652-156D-45F9-86E7-CBC79AF79065}" dt="2023-02-28T20:17:14.553" v="1144" actId="22"/>
          <ac:spMkLst>
            <pc:docMk/>
            <pc:sldMk cId="314579410" sldId="391"/>
            <ac:spMk id="4" creationId="{D7B67852-8916-9C59-BE16-D75E83F3A7A6}"/>
          </ac:spMkLst>
        </pc:spChg>
        <pc:picChg chg="del">
          <ac:chgData name="Kevin Kring" userId="f27437c2-5141-43d9-b695-bafafa195d77" providerId="ADAL" clId="{A30B0652-156D-45F9-86E7-CBC79AF79065}" dt="2023-02-28T20:16:53.085" v="1143" actId="478"/>
          <ac:picMkLst>
            <pc:docMk/>
            <pc:sldMk cId="314579410" sldId="391"/>
            <ac:picMk id="5" creationId="{3E60CD1A-4FA0-11A1-ED4B-E5A37AB78DCF}"/>
          </ac:picMkLst>
        </pc:picChg>
        <pc:picChg chg="add mod ord">
          <ac:chgData name="Kevin Kring" userId="f27437c2-5141-43d9-b695-bafafa195d77" providerId="ADAL" clId="{A30B0652-156D-45F9-86E7-CBC79AF79065}" dt="2023-02-28T20:17:20.664" v="1146" actId="14100"/>
          <ac:picMkLst>
            <pc:docMk/>
            <pc:sldMk cId="314579410" sldId="391"/>
            <ac:picMk id="7" creationId="{74E13E66-9F4A-60C3-A98E-D0D8D427BACB}"/>
          </ac:picMkLst>
        </pc:picChg>
      </pc:sldChg>
      <pc:sldChg chg="addSp delSp modSp new mod">
        <pc:chgData name="Kevin Kring" userId="f27437c2-5141-43d9-b695-bafafa195d77" providerId="ADAL" clId="{A30B0652-156D-45F9-86E7-CBC79AF79065}" dt="2023-02-28T20:18:43.173" v="1178" actId="20577"/>
        <pc:sldMkLst>
          <pc:docMk/>
          <pc:sldMk cId="3822986674" sldId="392"/>
        </pc:sldMkLst>
        <pc:spChg chg="mod">
          <ac:chgData name="Kevin Kring" userId="f27437c2-5141-43d9-b695-bafafa195d77" providerId="ADAL" clId="{A30B0652-156D-45F9-86E7-CBC79AF79065}" dt="2023-02-28T20:18:43.173" v="1178" actId="20577"/>
          <ac:spMkLst>
            <pc:docMk/>
            <pc:sldMk cId="3822986674" sldId="392"/>
            <ac:spMk id="2" creationId="{066867A8-EF89-F7B0-3F5E-8A806F77EDE9}"/>
          </ac:spMkLst>
        </pc:spChg>
        <pc:spChg chg="del">
          <ac:chgData name="Kevin Kring" userId="f27437c2-5141-43d9-b695-bafafa195d77" providerId="ADAL" clId="{A30B0652-156D-45F9-86E7-CBC79AF79065}" dt="2023-02-28T20:18:17.542" v="1148" actId="22"/>
          <ac:spMkLst>
            <pc:docMk/>
            <pc:sldMk cId="3822986674" sldId="392"/>
            <ac:spMk id="3" creationId="{0969ABB7-0420-E789-B5F9-DF942F4999EB}"/>
          </ac:spMkLst>
        </pc:spChg>
        <pc:picChg chg="add mod ord">
          <ac:chgData name="Kevin Kring" userId="f27437c2-5141-43d9-b695-bafafa195d77" providerId="ADAL" clId="{A30B0652-156D-45F9-86E7-CBC79AF79065}" dt="2023-02-28T20:18:33.503" v="1151" actId="14100"/>
          <ac:picMkLst>
            <pc:docMk/>
            <pc:sldMk cId="3822986674" sldId="392"/>
            <ac:picMk id="5" creationId="{39969706-C6AE-F847-2B73-D64BD82C8538}"/>
          </ac:picMkLst>
        </pc:picChg>
      </pc:sldChg>
      <pc:sldChg chg="addSp delSp modSp mod">
        <pc:chgData name="Kevin Kring" userId="f27437c2-5141-43d9-b695-bafafa195d77" providerId="ADAL" clId="{A30B0652-156D-45F9-86E7-CBC79AF79065}" dt="2023-02-28T21:15:55.911" v="1232" actId="22"/>
        <pc:sldMkLst>
          <pc:docMk/>
          <pc:sldMk cId="4281581605" sldId="393"/>
        </pc:sldMkLst>
        <pc:spChg chg="mod">
          <ac:chgData name="Kevin Kring" userId="f27437c2-5141-43d9-b695-bafafa195d77" providerId="ADAL" clId="{A30B0652-156D-45F9-86E7-CBC79AF79065}" dt="2023-02-28T20:20:29.140" v="1230" actId="20577"/>
          <ac:spMkLst>
            <pc:docMk/>
            <pc:sldMk cId="4281581605" sldId="393"/>
            <ac:spMk id="2" creationId="{066867A8-EF89-F7B0-3F5E-8A806F77EDE9}"/>
          </ac:spMkLst>
        </pc:spChg>
        <pc:spChg chg="add del mod">
          <ac:chgData name="Kevin Kring" userId="f27437c2-5141-43d9-b695-bafafa195d77" providerId="ADAL" clId="{A30B0652-156D-45F9-86E7-CBC79AF79065}" dt="2023-02-28T20:20:01.505" v="1180" actId="22"/>
          <ac:spMkLst>
            <pc:docMk/>
            <pc:sldMk cId="4281581605" sldId="393"/>
            <ac:spMk id="4" creationId="{F7188BED-3D3F-8DA6-0102-8E4235F00B6B}"/>
          </ac:spMkLst>
        </pc:spChg>
        <pc:picChg chg="del">
          <ac:chgData name="Kevin Kring" userId="f27437c2-5141-43d9-b695-bafafa195d77" providerId="ADAL" clId="{A30B0652-156D-45F9-86E7-CBC79AF79065}" dt="2023-02-28T20:19:57.186" v="1179" actId="478"/>
          <ac:picMkLst>
            <pc:docMk/>
            <pc:sldMk cId="4281581605" sldId="393"/>
            <ac:picMk id="5" creationId="{39969706-C6AE-F847-2B73-D64BD82C8538}"/>
          </ac:picMkLst>
        </pc:picChg>
        <pc:picChg chg="add mod ord">
          <ac:chgData name="Kevin Kring" userId="f27437c2-5141-43d9-b695-bafafa195d77" providerId="ADAL" clId="{A30B0652-156D-45F9-86E7-CBC79AF79065}" dt="2023-02-28T20:20:11.759" v="1183" actId="14100"/>
          <ac:picMkLst>
            <pc:docMk/>
            <pc:sldMk cId="4281581605" sldId="393"/>
            <ac:picMk id="7" creationId="{2F893A0A-19F7-99BA-765D-50ED0695695F}"/>
          </ac:picMkLst>
        </pc:picChg>
        <pc:picChg chg="add del">
          <ac:chgData name="Kevin Kring" userId="f27437c2-5141-43d9-b695-bafafa195d77" providerId="ADAL" clId="{A30B0652-156D-45F9-86E7-CBC79AF79065}" dt="2023-02-28T21:15:55.911" v="1232" actId="22"/>
          <ac:picMkLst>
            <pc:docMk/>
            <pc:sldMk cId="4281581605" sldId="393"/>
            <ac:picMk id="9" creationId="{E2F97BBE-97EF-7B74-4C29-A137F3149C83}"/>
          </ac:picMkLst>
        </pc:picChg>
      </pc:sldChg>
      <pc:sldChg chg="addSp delSp modSp new mod">
        <pc:chgData name="Kevin Kring" userId="f27437c2-5141-43d9-b695-bafafa195d77" providerId="ADAL" clId="{A30B0652-156D-45F9-86E7-CBC79AF79065}" dt="2023-02-28T21:18:24.082" v="1268" actId="1076"/>
        <pc:sldMkLst>
          <pc:docMk/>
          <pc:sldMk cId="2640622812" sldId="394"/>
        </pc:sldMkLst>
        <pc:spChg chg="mod">
          <ac:chgData name="Kevin Kring" userId="f27437c2-5141-43d9-b695-bafafa195d77" providerId="ADAL" clId="{A30B0652-156D-45F9-86E7-CBC79AF79065}" dt="2023-02-28T21:18:02.635" v="1262" actId="113"/>
          <ac:spMkLst>
            <pc:docMk/>
            <pc:sldMk cId="2640622812" sldId="394"/>
            <ac:spMk id="2" creationId="{279AB5AC-53A4-A54A-AE39-B3B7CFCF3C23}"/>
          </ac:spMkLst>
        </pc:spChg>
        <pc:spChg chg="del">
          <ac:chgData name="Kevin Kring" userId="f27437c2-5141-43d9-b695-bafafa195d77" providerId="ADAL" clId="{A30B0652-156D-45F9-86E7-CBC79AF79065}" dt="2023-02-28T21:18:10.538" v="1263" actId="22"/>
          <ac:spMkLst>
            <pc:docMk/>
            <pc:sldMk cId="2640622812" sldId="394"/>
            <ac:spMk id="3" creationId="{8678F35D-63E1-5269-368F-6E76A1B8B9B8}"/>
          </ac:spMkLst>
        </pc:spChg>
        <pc:picChg chg="add mod ord">
          <ac:chgData name="Kevin Kring" userId="f27437c2-5141-43d9-b695-bafafa195d77" providerId="ADAL" clId="{A30B0652-156D-45F9-86E7-CBC79AF79065}" dt="2023-02-28T21:18:24.082" v="1268" actId="1076"/>
          <ac:picMkLst>
            <pc:docMk/>
            <pc:sldMk cId="2640622812" sldId="394"/>
            <ac:picMk id="5" creationId="{AA96588D-913C-CE43-00FC-4452BA8ACCC9}"/>
          </ac:picMkLst>
        </pc:picChg>
      </pc:sldChg>
      <pc:sldChg chg="modSp mod">
        <pc:chgData name="Kevin Kring" userId="f27437c2-5141-43d9-b695-bafafa195d77" providerId="ADAL" clId="{A30B0652-156D-45F9-86E7-CBC79AF79065}" dt="2023-02-28T21:21:27.789" v="1474" actId="6549"/>
        <pc:sldMkLst>
          <pc:docMk/>
          <pc:sldMk cId="1832303262" sldId="395"/>
        </pc:sldMkLst>
        <pc:spChg chg="mod">
          <ac:chgData name="Kevin Kring" userId="f27437c2-5141-43d9-b695-bafafa195d77" providerId="ADAL" clId="{A30B0652-156D-45F9-86E7-CBC79AF79065}" dt="2023-02-28T21:21:27.789" v="1474" actId="6549"/>
          <ac:spMkLst>
            <pc:docMk/>
            <pc:sldMk cId="1832303262" sldId="395"/>
            <ac:spMk id="2" creationId="{3EB847B0-38B3-F8B1-B7CE-7D5F892B590F}"/>
          </ac:spMkLst>
        </pc:spChg>
      </pc:sldChg>
      <pc:sldChg chg="addSp delSp modSp mod">
        <pc:chgData name="Kevin Kring" userId="f27437c2-5141-43d9-b695-bafafa195d77" providerId="ADAL" clId="{A30B0652-156D-45F9-86E7-CBC79AF79065}" dt="2023-02-28T21:23:50.159" v="1535" actId="692"/>
        <pc:sldMkLst>
          <pc:docMk/>
          <pc:sldMk cId="2541153338" sldId="397"/>
        </pc:sldMkLst>
        <pc:spChg chg="mod">
          <ac:chgData name="Kevin Kring" userId="f27437c2-5141-43d9-b695-bafafa195d77" providerId="ADAL" clId="{A30B0652-156D-45F9-86E7-CBC79AF79065}" dt="2023-02-28T21:21:07.997" v="1451" actId="20577"/>
          <ac:spMkLst>
            <pc:docMk/>
            <pc:sldMk cId="2541153338" sldId="397"/>
            <ac:spMk id="2" creationId="{3EB847B0-38B3-F8B1-B7CE-7D5F892B590F}"/>
          </ac:spMkLst>
        </pc:spChg>
        <pc:spChg chg="add del mod">
          <ac:chgData name="Kevin Kring" userId="f27437c2-5141-43d9-b695-bafafa195d77" providerId="ADAL" clId="{A30B0652-156D-45F9-86E7-CBC79AF79065}" dt="2023-02-28T21:23:42.351" v="1533" actId="21"/>
          <ac:spMkLst>
            <pc:docMk/>
            <pc:sldMk cId="2541153338" sldId="397"/>
            <ac:spMk id="7" creationId="{A3739FA8-8553-0EE1-9B46-E0262F27867B}"/>
          </ac:spMkLst>
        </pc:spChg>
        <pc:picChg chg="add mod">
          <ac:chgData name="Kevin Kring" userId="f27437c2-5141-43d9-b695-bafafa195d77" providerId="ADAL" clId="{A30B0652-156D-45F9-86E7-CBC79AF79065}" dt="2023-02-28T21:23:50.159" v="1535" actId="692"/>
          <ac:picMkLst>
            <pc:docMk/>
            <pc:sldMk cId="2541153338" sldId="397"/>
            <ac:picMk id="4" creationId="{BD2471BB-309A-593B-08C5-2251289504F1}"/>
          </ac:picMkLst>
        </pc:picChg>
        <pc:picChg chg="del">
          <ac:chgData name="Kevin Kring" userId="f27437c2-5141-43d9-b695-bafafa195d77" providerId="ADAL" clId="{A30B0652-156D-45F9-86E7-CBC79AF79065}" dt="2023-02-28T21:23:36.758" v="1532" actId="21"/>
          <ac:picMkLst>
            <pc:docMk/>
            <pc:sldMk cId="2541153338" sldId="397"/>
            <ac:picMk id="5" creationId="{8F87DE2F-FF56-CBF1-BE90-60D2A0075AF9}"/>
          </ac:picMkLst>
        </pc:picChg>
      </pc:sldChg>
      <pc:sldChg chg="addSp delSp modSp new mod">
        <pc:chgData name="Kevin Kring" userId="f27437c2-5141-43d9-b695-bafafa195d77" providerId="ADAL" clId="{A30B0652-156D-45F9-86E7-CBC79AF79065}" dt="2023-02-28T21:26:42.267" v="1583" actId="1076"/>
        <pc:sldMkLst>
          <pc:docMk/>
          <pc:sldMk cId="2594202710" sldId="398"/>
        </pc:sldMkLst>
        <pc:spChg chg="mod">
          <ac:chgData name="Kevin Kring" userId="f27437c2-5141-43d9-b695-bafafa195d77" providerId="ADAL" clId="{A30B0652-156D-45F9-86E7-CBC79AF79065}" dt="2023-02-28T21:26:32.187" v="1580" actId="1076"/>
          <ac:spMkLst>
            <pc:docMk/>
            <pc:sldMk cId="2594202710" sldId="398"/>
            <ac:spMk id="2" creationId="{95942E3E-2B5D-6E35-BCAF-65E6885A5D50}"/>
          </ac:spMkLst>
        </pc:spChg>
        <pc:spChg chg="del">
          <ac:chgData name="Kevin Kring" userId="f27437c2-5141-43d9-b695-bafafa195d77" providerId="ADAL" clId="{A30B0652-156D-45F9-86E7-CBC79AF79065}" dt="2023-02-28T21:26:07.156" v="1537" actId="22"/>
          <ac:spMkLst>
            <pc:docMk/>
            <pc:sldMk cId="2594202710" sldId="398"/>
            <ac:spMk id="3" creationId="{C2C7FB1E-6E8D-C2D1-BBC0-FB0C1C9B0194}"/>
          </ac:spMkLst>
        </pc:spChg>
        <pc:picChg chg="add mod ord">
          <ac:chgData name="Kevin Kring" userId="f27437c2-5141-43d9-b695-bafafa195d77" providerId="ADAL" clId="{A30B0652-156D-45F9-86E7-CBC79AF79065}" dt="2023-02-28T21:26:42.267" v="1583" actId="1076"/>
          <ac:picMkLst>
            <pc:docMk/>
            <pc:sldMk cId="2594202710" sldId="398"/>
            <ac:picMk id="5" creationId="{138DD0ED-300A-3787-BD91-ECBE027D95AE}"/>
          </ac:picMkLst>
        </pc:picChg>
      </pc:sldChg>
      <pc:sldChg chg="modSp del mod">
        <pc:chgData name="Kevin Kring" userId="f27437c2-5141-43d9-b695-bafafa195d77" providerId="ADAL" clId="{A30B0652-156D-45F9-86E7-CBC79AF79065}" dt="2023-02-28T21:30:34.548" v="1618" actId="2696"/>
        <pc:sldMkLst>
          <pc:docMk/>
          <pc:sldMk cId="1597307845" sldId="399"/>
        </pc:sldMkLst>
        <pc:spChg chg="mod">
          <ac:chgData name="Kevin Kring" userId="f27437c2-5141-43d9-b695-bafafa195d77" providerId="ADAL" clId="{A30B0652-156D-45F9-86E7-CBC79AF79065}" dt="2023-02-28T21:28:07.067" v="1595" actId="20577"/>
          <ac:spMkLst>
            <pc:docMk/>
            <pc:sldMk cId="1597307845" sldId="399"/>
            <ac:spMk id="2" creationId="{3EB847B0-38B3-F8B1-B7CE-7D5F892B590F}"/>
          </ac:spMkLst>
        </pc:spChg>
        <pc:picChg chg="mod">
          <ac:chgData name="Kevin Kring" userId="f27437c2-5141-43d9-b695-bafafa195d77" providerId="ADAL" clId="{A30B0652-156D-45F9-86E7-CBC79AF79065}" dt="2023-02-28T21:28:23.943" v="1596" actId="1076"/>
          <ac:picMkLst>
            <pc:docMk/>
            <pc:sldMk cId="1597307845" sldId="399"/>
            <ac:picMk id="4" creationId="{BD2471BB-309A-593B-08C5-2251289504F1}"/>
          </ac:picMkLst>
        </pc:picChg>
      </pc:sldChg>
      <pc:sldChg chg="modSp mod">
        <pc:chgData name="Kevin Kring" userId="f27437c2-5141-43d9-b695-bafafa195d77" providerId="ADAL" clId="{A30B0652-156D-45F9-86E7-CBC79AF79065}" dt="2023-02-28T21:30:27.648" v="1617" actId="20577"/>
        <pc:sldMkLst>
          <pc:docMk/>
          <pc:sldMk cId="3831721380" sldId="400"/>
        </pc:sldMkLst>
        <pc:spChg chg="mod">
          <ac:chgData name="Kevin Kring" userId="f27437c2-5141-43d9-b695-bafafa195d77" providerId="ADAL" clId="{A30B0652-156D-45F9-86E7-CBC79AF79065}" dt="2023-02-28T21:30:27.648" v="1617" actId="20577"/>
          <ac:spMkLst>
            <pc:docMk/>
            <pc:sldMk cId="3831721380" sldId="400"/>
            <ac:spMk id="2" creationId="{3EB847B0-38B3-F8B1-B7CE-7D5F892B590F}"/>
          </ac:spMkLst>
        </pc:spChg>
      </pc:sldChg>
      <pc:sldChg chg="addSp delSp modSp mod">
        <pc:chgData name="Kevin Kring" userId="f27437c2-5141-43d9-b695-bafafa195d77" providerId="ADAL" clId="{A30B0652-156D-45F9-86E7-CBC79AF79065}" dt="2023-02-28T21:35:10.117" v="1685" actId="113"/>
        <pc:sldMkLst>
          <pc:docMk/>
          <pc:sldMk cId="1982404614" sldId="403"/>
        </pc:sldMkLst>
        <pc:spChg chg="mod">
          <ac:chgData name="Kevin Kring" userId="f27437c2-5141-43d9-b695-bafafa195d77" providerId="ADAL" clId="{A30B0652-156D-45F9-86E7-CBC79AF79065}" dt="2023-02-28T21:35:10.117" v="1685" actId="113"/>
          <ac:spMkLst>
            <pc:docMk/>
            <pc:sldMk cId="1982404614" sldId="403"/>
            <ac:spMk id="2" creationId="{066867A8-EF89-F7B0-3F5E-8A806F77EDE9}"/>
          </ac:spMkLst>
        </pc:spChg>
        <pc:spChg chg="add del mod">
          <ac:chgData name="Kevin Kring" userId="f27437c2-5141-43d9-b695-bafafa195d77" providerId="ADAL" clId="{A30B0652-156D-45F9-86E7-CBC79AF79065}" dt="2023-02-28T21:32:45.540" v="1620" actId="22"/>
          <ac:spMkLst>
            <pc:docMk/>
            <pc:sldMk cId="1982404614" sldId="403"/>
            <ac:spMk id="4" creationId="{64F06E9D-2A15-46DD-3FF3-B96F70C8010E}"/>
          </ac:spMkLst>
        </pc:spChg>
        <pc:picChg chg="del">
          <ac:chgData name="Kevin Kring" userId="f27437c2-5141-43d9-b695-bafafa195d77" providerId="ADAL" clId="{A30B0652-156D-45F9-86E7-CBC79AF79065}" dt="2023-02-28T21:31:13.207" v="1619" actId="478"/>
          <ac:picMkLst>
            <pc:docMk/>
            <pc:sldMk cId="1982404614" sldId="403"/>
            <ac:picMk id="5" creationId="{39969706-C6AE-F847-2B73-D64BD82C8538}"/>
          </ac:picMkLst>
        </pc:picChg>
        <pc:picChg chg="add mod ord">
          <ac:chgData name="Kevin Kring" userId="f27437c2-5141-43d9-b695-bafafa195d77" providerId="ADAL" clId="{A30B0652-156D-45F9-86E7-CBC79AF79065}" dt="2023-02-28T21:32:52.358" v="1622" actId="14100"/>
          <ac:picMkLst>
            <pc:docMk/>
            <pc:sldMk cId="1982404614" sldId="403"/>
            <ac:picMk id="7" creationId="{1F518F94-A4D2-5358-3758-24F86EAA38D2}"/>
          </ac:picMkLst>
        </pc:picChg>
      </pc:sldChg>
      <pc:sldChg chg="modSp new del mod">
        <pc:chgData name="Kevin Kring" userId="f27437c2-5141-43d9-b695-bafafa195d77" providerId="ADAL" clId="{A30B0652-156D-45F9-86E7-CBC79AF79065}" dt="2023-03-02T15:19:52.433" v="7477" actId="2696"/>
        <pc:sldMkLst>
          <pc:docMk/>
          <pc:sldMk cId="4261113650" sldId="406"/>
        </pc:sldMkLst>
        <pc:spChg chg="mod">
          <ac:chgData name="Kevin Kring" userId="f27437c2-5141-43d9-b695-bafafa195d77" providerId="ADAL" clId="{A30B0652-156D-45F9-86E7-CBC79AF79065}" dt="2023-02-28T22:24:06.442" v="2869" actId="122"/>
          <ac:spMkLst>
            <pc:docMk/>
            <pc:sldMk cId="4261113650" sldId="406"/>
            <ac:spMk id="2" creationId="{0858EF96-4FFC-5C86-42CA-44ED25757E7D}"/>
          </ac:spMkLst>
        </pc:spChg>
        <pc:spChg chg="mod">
          <ac:chgData name="Kevin Kring" userId="f27437c2-5141-43d9-b695-bafafa195d77" providerId="ADAL" clId="{A30B0652-156D-45F9-86E7-CBC79AF79065}" dt="2023-02-28T22:59:17.968" v="5562" actId="20577"/>
          <ac:spMkLst>
            <pc:docMk/>
            <pc:sldMk cId="4261113650" sldId="406"/>
            <ac:spMk id="3" creationId="{30CDDCB8-EE91-6006-F8B3-2819445DD942}"/>
          </ac:spMkLst>
        </pc:spChg>
      </pc:sldChg>
      <pc:sldChg chg="modSp del mod">
        <pc:chgData name="Kevin Kring" userId="f27437c2-5141-43d9-b695-bafafa195d77" providerId="ADAL" clId="{A30B0652-156D-45F9-86E7-CBC79AF79065}" dt="2023-03-02T15:21:55.040" v="7478" actId="2696"/>
        <pc:sldMkLst>
          <pc:docMk/>
          <pc:sldMk cId="4276453034" sldId="407"/>
        </pc:sldMkLst>
        <pc:spChg chg="mod">
          <ac:chgData name="Kevin Kring" userId="f27437c2-5141-43d9-b695-bafafa195d77" providerId="ADAL" clId="{A30B0652-156D-45F9-86E7-CBC79AF79065}" dt="2023-02-28T23:04:37.949" v="5918" actId="1076"/>
          <ac:spMkLst>
            <pc:docMk/>
            <pc:sldMk cId="4276453034" sldId="407"/>
            <ac:spMk id="2" creationId="{0858EF96-4FFC-5C86-42CA-44ED25757E7D}"/>
          </ac:spMkLst>
        </pc:spChg>
        <pc:spChg chg="mod">
          <ac:chgData name="Kevin Kring" userId="f27437c2-5141-43d9-b695-bafafa195d77" providerId="ADAL" clId="{A30B0652-156D-45F9-86E7-CBC79AF79065}" dt="2023-02-28T23:05:16.891" v="5980" actId="20577"/>
          <ac:spMkLst>
            <pc:docMk/>
            <pc:sldMk cId="4276453034" sldId="407"/>
            <ac:spMk id="3" creationId="{30CDDCB8-EE91-6006-F8B3-2819445DD942}"/>
          </ac:spMkLst>
        </pc:spChg>
      </pc:sldChg>
      <pc:sldChg chg="modSp del mod">
        <pc:chgData name="Kevin Kring" userId="f27437c2-5141-43d9-b695-bafafa195d77" providerId="ADAL" clId="{A30B0652-156D-45F9-86E7-CBC79AF79065}" dt="2023-03-02T15:21:55.040" v="7478" actId="2696"/>
        <pc:sldMkLst>
          <pc:docMk/>
          <pc:sldMk cId="3498383009" sldId="408"/>
        </pc:sldMkLst>
        <pc:spChg chg="mod">
          <ac:chgData name="Kevin Kring" userId="f27437c2-5141-43d9-b695-bafafa195d77" providerId="ADAL" clId="{A30B0652-156D-45F9-86E7-CBC79AF79065}" dt="2023-02-28T22:31:58.481" v="3367" actId="6549"/>
          <ac:spMkLst>
            <pc:docMk/>
            <pc:sldMk cId="3498383009" sldId="408"/>
            <ac:spMk id="2" creationId="{0858EF96-4FFC-5C86-42CA-44ED25757E7D}"/>
          </ac:spMkLst>
        </pc:spChg>
        <pc:spChg chg="mod">
          <ac:chgData name="Kevin Kring" userId="f27437c2-5141-43d9-b695-bafafa195d77" providerId="ADAL" clId="{A30B0652-156D-45F9-86E7-CBC79AF79065}" dt="2023-02-28T23:06:05.860" v="5989" actId="113"/>
          <ac:spMkLst>
            <pc:docMk/>
            <pc:sldMk cId="3498383009" sldId="408"/>
            <ac:spMk id="3" creationId="{30CDDCB8-EE91-6006-F8B3-2819445DD942}"/>
          </ac:spMkLst>
        </pc:spChg>
      </pc:sldChg>
      <pc:sldChg chg="del">
        <pc:chgData name="Kevin Kring" userId="f27437c2-5141-43d9-b695-bafafa195d77" providerId="ADAL" clId="{A30B0652-156D-45F9-86E7-CBC79AF79065}" dt="2023-03-02T15:16:22.341" v="7474" actId="2696"/>
        <pc:sldMkLst>
          <pc:docMk/>
          <pc:sldMk cId="3360293" sldId="409"/>
        </pc:sldMkLst>
      </pc:sldChg>
      <pc:sldChg chg="modSp del mod">
        <pc:chgData name="Kevin Kring" userId="f27437c2-5141-43d9-b695-bafafa195d77" providerId="ADAL" clId="{A30B0652-156D-45F9-86E7-CBC79AF79065}" dt="2023-03-02T15:15:32.050" v="7473" actId="2696"/>
        <pc:sldMkLst>
          <pc:docMk/>
          <pc:sldMk cId="1102386136" sldId="409"/>
        </pc:sldMkLst>
        <pc:spChg chg="mod">
          <ac:chgData name="Kevin Kring" userId="f27437c2-5141-43d9-b695-bafafa195d77" providerId="ADAL" clId="{A30B0652-156D-45F9-86E7-CBC79AF79065}" dt="2023-02-28T22:41:02.237" v="4295" actId="1076"/>
          <ac:spMkLst>
            <pc:docMk/>
            <pc:sldMk cId="1102386136" sldId="409"/>
            <ac:spMk id="2" creationId="{0858EF96-4FFC-5C86-42CA-44ED25757E7D}"/>
          </ac:spMkLst>
        </pc:spChg>
        <pc:spChg chg="mod">
          <ac:chgData name="Kevin Kring" userId="f27437c2-5141-43d9-b695-bafafa195d77" providerId="ADAL" clId="{A30B0652-156D-45F9-86E7-CBC79AF79065}" dt="2023-02-28T23:07:04.162" v="6016" actId="20577"/>
          <ac:spMkLst>
            <pc:docMk/>
            <pc:sldMk cId="1102386136" sldId="409"/>
            <ac:spMk id="3" creationId="{30CDDCB8-EE91-6006-F8B3-2819445DD942}"/>
          </ac:spMkLst>
        </pc:spChg>
      </pc:sldChg>
      <pc:sldChg chg="modSp new mod ord">
        <pc:chgData name="Kevin Kring" userId="f27437c2-5141-43d9-b695-bafafa195d77" providerId="ADAL" clId="{A30B0652-156D-45F9-86E7-CBC79AF79065}" dt="2023-03-02T17:09:01.210" v="8458" actId="113"/>
        <pc:sldMkLst>
          <pc:docMk/>
          <pc:sldMk cId="2330332683" sldId="410"/>
        </pc:sldMkLst>
        <pc:spChg chg="mod">
          <ac:chgData name="Kevin Kring" userId="f27437c2-5141-43d9-b695-bafafa195d77" providerId="ADAL" clId="{A30B0652-156D-45F9-86E7-CBC79AF79065}" dt="2023-03-02T17:06:17.142" v="8436" actId="122"/>
          <ac:spMkLst>
            <pc:docMk/>
            <pc:sldMk cId="2330332683" sldId="410"/>
            <ac:spMk id="2" creationId="{E125F8BB-0C24-D878-80BC-DE88424779F0}"/>
          </ac:spMkLst>
        </pc:spChg>
        <pc:spChg chg="mod">
          <ac:chgData name="Kevin Kring" userId="f27437c2-5141-43d9-b695-bafafa195d77" providerId="ADAL" clId="{A30B0652-156D-45F9-86E7-CBC79AF79065}" dt="2023-03-02T17:09:01.210" v="8458" actId="113"/>
          <ac:spMkLst>
            <pc:docMk/>
            <pc:sldMk cId="2330332683" sldId="410"/>
            <ac:spMk id="3" creationId="{19A9E375-11EE-1860-C79C-BF6CEF113405}"/>
          </ac:spMkLst>
        </pc:spChg>
      </pc:sldChg>
      <pc:sldChg chg="modSp del mod">
        <pc:chgData name="Kevin Kring" userId="f27437c2-5141-43d9-b695-bafafa195d77" providerId="ADAL" clId="{A30B0652-156D-45F9-86E7-CBC79AF79065}" dt="2023-03-02T15:21:55.040" v="7478" actId="2696"/>
        <pc:sldMkLst>
          <pc:docMk/>
          <pc:sldMk cId="2485580787" sldId="411"/>
        </pc:sldMkLst>
        <pc:spChg chg="mod">
          <ac:chgData name="Kevin Kring" userId="f27437c2-5141-43d9-b695-bafafa195d77" providerId="ADAL" clId="{A30B0652-156D-45F9-86E7-CBC79AF79065}" dt="2023-02-28T22:51:37.909" v="5205" actId="14100"/>
          <ac:spMkLst>
            <pc:docMk/>
            <pc:sldMk cId="2485580787" sldId="411"/>
            <ac:spMk id="2" creationId="{0858EF96-4FFC-5C86-42CA-44ED25757E7D}"/>
          </ac:spMkLst>
        </pc:spChg>
        <pc:spChg chg="mod">
          <ac:chgData name="Kevin Kring" userId="f27437c2-5141-43d9-b695-bafafa195d77" providerId="ADAL" clId="{A30B0652-156D-45F9-86E7-CBC79AF79065}" dt="2023-02-28T22:55:09.706" v="5428" actId="33524"/>
          <ac:spMkLst>
            <pc:docMk/>
            <pc:sldMk cId="2485580787" sldId="411"/>
            <ac:spMk id="3" creationId="{30CDDCB8-EE91-6006-F8B3-2819445DD942}"/>
          </ac:spMkLst>
        </pc:spChg>
      </pc:sldChg>
      <pc:sldChg chg="modSp new del mod">
        <pc:chgData name="Kevin Kring" userId="f27437c2-5141-43d9-b695-bafafa195d77" providerId="ADAL" clId="{A30B0652-156D-45F9-86E7-CBC79AF79065}" dt="2023-03-02T15:21:55.040" v="7478" actId="2696"/>
        <pc:sldMkLst>
          <pc:docMk/>
          <pc:sldMk cId="958083004" sldId="412"/>
        </pc:sldMkLst>
        <pc:spChg chg="mod">
          <ac:chgData name="Kevin Kring" userId="f27437c2-5141-43d9-b695-bafafa195d77" providerId="ADAL" clId="{A30B0652-156D-45F9-86E7-CBC79AF79065}" dt="2023-02-28T23:08:13.135" v="6038" actId="122"/>
          <ac:spMkLst>
            <pc:docMk/>
            <pc:sldMk cId="958083004" sldId="412"/>
            <ac:spMk id="2" creationId="{73114D29-DCDF-05E3-7126-DC50E771104F}"/>
          </ac:spMkLst>
        </pc:spChg>
        <pc:spChg chg="mod">
          <ac:chgData name="Kevin Kring" userId="f27437c2-5141-43d9-b695-bafafa195d77" providerId="ADAL" clId="{A30B0652-156D-45F9-86E7-CBC79AF79065}" dt="2023-02-28T23:14:13.308" v="6583" actId="404"/>
          <ac:spMkLst>
            <pc:docMk/>
            <pc:sldMk cId="958083004" sldId="412"/>
            <ac:spMk id="3" creationId="{A60DF251-E4A0-250A-B82B-4E2BC6488CBC}"/>
          </ac:spMkLst>
        </pc:spChg>
      </pc:sldChg>
      <pc:sldChg chg="modSp new del mod ord">
        <pc:chgData name="Kevin Kring" userId="f27437c2-5141-43d9-b695-bafafa195d77" providerId="ADAL" clId="{A30B0652-156D-45F9-86E7-CBC79AF79065}" dt="2023-03-02T15:22:42.861" v="7482" actId="2696"/>
        <pc:sldMkLst>
          <pc:docMk/>
          <pc:sldMk cId="1092664469" sldId="413"/>
        </pc:sldMkLst>
        <pc:spChg chg="mod">
          <ac:chgData name="Kevin Kring" userId="f27437c2-5141-43d9-b695-bafafa195d77" providerId="ADAL" clId="{A30B0652-156D-45F9-86E7-CBC79AF79065}" dt="2023-02-28T23:16:30.532" v="6687" actId="113"/>
          <ac:spMkLst>
            <pc:docMk/>
            <pc:sldMk cId="1092664469" sldId="413"/>
            <ac:spMk id="2" creationId="{E841F27C-287D-2A8D-574F-16AB687E7089}"/>
          </ac:spMkLst>
        </pc:spChg>
        <pc:spChg chg="mod">
          <ac:chgData name="Kevin Kring" userId="f27437c2-5141-43d9-b695-bafafa195d77" providerId="ADAL" clId="{A30B0652-156D-45F9-86E7-CBC79AF79065}" dt="2023-02-28T23:25:06.393" v="7357" actId="20577"/>
          <ac:spMkLst>
            <pc:docMk/>
            <pc:sldMk cId="1092664469" sldId="413"/>
            <ac:spMk id="3" creationId="{6F55F39F-37F1-8096-8D0C-D7057D320356}"/>
          </ac:spMkLst>
        </pc:spChg>
      </pc:sldChg>
      <pc:sldChg chg="modSp mod">
        <pc:chgData name="Kevin Kring" userId="f27437c2-5141-43d9-b695-bafafa195d77" providerId="ADAL" clId="{A30B0652-156D-45F9-86E7-CBC79AF79065}" dt="2023-03-02T15:34:20.536" v="7800" actId="14100"/>
        <pc:sldMkLst>
          <pc:docMk/>
          <pc:sldMk cId="4094358629" sldId="414"/>
        </pc:sldMkLst>
        <pc:spChg chg="mod">
          <ac:chgData name="Kevin Kring" userId="f27437c2-5141-43d9-b695-bafafa195d77" providerId="ADAL" clId="{A30B0652-156D-45F9-86E7-CBC79AF79065}" dt="2023-03-02T15:34:11.604" v="7797" actId="1076"/>
          <ac:spMkLst>
            <pc:docMk/>
            <pc:sldMk cId="4094358629" sldId="414"/>
            <ac:spMk id="2" creationId="{518B39E6-B082-E10A-DF81-286EF24E0961}"/>
          </ac:spMkLst>
        </pc:spChg>
        <pc:spChg chg="mod">
          <ac:chgData name="Kevin Kring" userId="f27437c2-5141-43d9-b695-bafafa195d77" providerId="ADAL" clId="{A30B0652-156D-45F9-86E7-CBC79AF79065}" dt="2023-03-02T15:34:20.536" v="7800" actId="14100"/>
          <ac:spMkLst>
            <pc:docMk/>
            <pc:sldMk cId="4094358629" sldId="414"/>
            <ac:spMk id="3" creationId="{98B4E65E-274C-D919-C58D-A0F9F6A1AAE4}"/>
          </ac:spMkLst>
        </pc:spChg>
      </pc:sldChg>
      <pc:sldChg chg="modSp mod">
        <pc:chgData name="Kevin Kring" userId="f27437c2-5141-43d9-b695-bafafa195d77" providerId="ADAL" clId="{A30B0652-156D-45F9-86E7-CBC79AF79065}" dt="2023-03-02T15:38:19.829" v="7864" actId="20577"/>
        <pc:sldMkLst>
          <pc:docMk/>
          <pc:sldMk cId="956410192" sldId="415"/>
        </pc:sldMkLst>
        <pc:spChg chg="mod">
          <ac:chgData name="Kevin Kring" userId="f27437c2-5141-43d9-b695-bafafa195d77" providerId="ADAL" clId="{A30B0652-156D-45F9-86E7-CBC79AF79065}" dt="2023-03-02T15:38:19.829" v="7864" actId="20577"/>
          <ac:spMkLst>
            <pc:docMk/>
            <pc:sldMk cId="956410192" sldId="415"/>
            <ac:spMk id="2051" creationId="{4C671826-BEDD-BF80-5D60-5C129CCE6836}"/>
          </ac:spMkLst>
        </pc:spChg>
      </pc:sldChg>
      <pc:sldChg chg="modSp mod">
        <pc:chgData name="Kevin Kring" userId="f27437c2-5141-43d9-b695-bafafa195d77" providerId="ADAL" clId="{A30B0652-156D-45F9-86E7-CBC79AF79065}" dt="2023-03-02T15:40:30.579" v="7896" actId="14100"/>
        <pc:sldMkLst>
          <pc:docMk/>
          <pc:sldMk cId="1102386136" sldId="419"/>
        </pc:sldMkLst>
        <pc:spChg chg="mod">
          <ac:chgData name="Kevin Kring" userId="f27437c2-5141-43d9-b695-bafafa195d77" providerId="ADAL" clId="{A30B0652-156D-45F9-86E7-CBC79AF79065}" dt="2023-03-02T15:40:30.579" v="7896" actId="14100"/>
          <ac:spMkLst>
            <pc:docMk/>
            <pc:sldMk cId="1102386136" sldId="419"/>
            <ac:spMk id="3" creationId="{30CDDCB8-EE91-6006-F8B3-2819445DD942}"/>
          </ac:spMkLst>
        </pc:spChg>
      </pc:sldChg>
      <pc:sldChg chg="modSp mod">
        <pc:chgData name="Kevin Kring" userId="f27437c2-5141-43d9-b695-bafafa195d77" providerId="ADAL" clId="{A30B0652-156D-45F9-86E7-CBC79AF79065}" dt="2023-03-02T15:46:23.055" v="7956" actId="403"/>
        <pc:sldMkLst>
          <pc:docMk/>
          <pc:sldMk cId="3457724871" sldId="420"/>
        </pc:sldMkLst>
        <pc:spChg chg="mod">
          <ac:chgData name="Kevin Kring" userId="f27437c2-5141-43d9-b695-bafafa195d77" providerId="ADAL" clId="{A30B0652-156D-45F9-86E7-CBC79AF79065}" dt="2023-03-02T15:43:41.026" v="7923" actId="113"/>
          <ac:spMkLst>
            <pc:docMk/>
            <pc:sldMk cId="3457724871" sldId="420"/>
            <ac:spMk id="2" creationId="{2A31444D-F285-4ED0-0821-255005811E8D}"/>
          </ac:spMkLst>
        </pc:spChg>
        <pc:spChg chg="mod">
          <ac:chgData name="Kevin Kring" userId="f27437c2-5141-43d9-b695-bafafa195d77" providerId="ADAL" clId="{A30B0652-156D-45F9-86E7-CBC79AF79065}" dt="2023-03-02T15:46:23.055" v="7956" actId="403"/>
          <ac:spMkLst>
            <pc:docMk/>
            <pc:sldMk cId="3457724871" sldId="420"/>
            <ac:spMk id="3" creationId="{C559ED49-E9C0-30C6-A196-2E0E64464FE3}"/>
          </ac:spMkLst>
        </pc:spChg>
      </pc:sldChg>
      <pc:sldChg chg="modSp mod">
        <pc:chgData name="Kevin Kring" userId="f27437c2-5141-43d9-b695-bafafa195d77" providerId="ADAL" clId="{A30B0652-156D-45F9-86E7-CBC79AF79065}" dt="2023-03-02T15:17:12.288" v="7476" actId="692"/>
        <pc:sldMkLst>
          <pc:docMk/>
          <pc:sldMk cId="1986027926" sldId="422"/>
        </pc:sldMkLst>
        <pc:picChg chg="mod">
          <ac:chgData name="Kevin Kring" userId="f27437c2-5141-43d9-b695-bafafa195d77" providerId="ADAL" clId="{A30B0652-156D-45F9-86E7-CBC79AF79065}" dt="2023-03-02T15:17:12.288" v="7476" actId="692"/>
          <ac:picMkLst>
            <pc:docMk/>
            <pc:sldMk cId="1986027926" sldId="422"/>
            <ac:picMk id="7" creationId="{1421723C-DDFE-B363-A38E-3A997C8E0C31}"/>
          </ac:picMkLst>
        </pc:picChg>
      </pc:sldChg>
      <pc:sldChg chg="addSp delSp modSp mod">
        <pc:chgData name="Kevin Kring" userId="f27437c2-5141-43d9-b695-bafafa195d77" providerId="ADAL" clId="{A30B0652-156D-45F9-86E7-CBC79AF79065}" dt="2023-03-02T18:09:17.040" v="8529" actId="14100"/>
        <pc:sldMkLst>
          <pc:docMk/>
          <pc:sldMk cId="1244679796" sldId="424"/>
        </pc:sldMkLst>
        <pc:spChg chg="mod">
          <ac:chgData name="Kevin Kring" userId="f27437c2-5141-43d9-b695-bafafa195d77" providerId="ADAL" clId="{A30B0652-156D-45F9-86E7-CBC79AF79065}" dt="2023-03-02T18:09:09.652" v="8527" actId="6549"/>
          <ac:spMkLst>
            <pc:docMk/>
            <pc:sldMk cId="1244679796" sldId="424"/>
            <ac:spMk id="3" creationId="{30CDDCB8-EE91-6006-F8B3-2819445DD942}"/>
          </ac:spMkLst>
        </pc:spChg>
        <pc:spChg chg="del">
          <ac:chgData name="Kevin Kring" userId="f27437c2-5141-43d9-b695-bafafa195d77" providerId="ADAL" clId="{A30B0652-156D-45F9-86E7-CBC79AF79065}" dt="2023-03-02T18:02:26.492" v="8523" actId="478"/>
          <ac:spMkLst>
            <pc:docMk/>
            <pc:sldMk cId="1244679796" sldId="424"/>
            <ac:spMk id="9" creationId="{E91F3A23-C358-0ACC-37C7-1717596A8CFF}"/>
          </ac:spMkLst>
        </pc:spChg>
        <pc:picChg chg="add mod">
          <ac:chgData name="Kevin Kring" userId="f27437c2-5141-43d9-b695-bafafa195d77" providerId="ADAL" clId="{A30B0652-156D-45F9-86E7-CBC79AF79065}" dt="2023-03-02T18:09:17.040" v="8529" actId="14100"/>
          <ac:picMkLst>
            <pc:docMk/>
            <pc:sldMk cId="1244679796" sldId="424"/>
            <ac:picMk id="5" creationId="{9F989089-F833-FC98-07B8-C1D417653982}"/>
          </ac:picMkLst>
        </pc:picChg>
        <pc:picChg chg="del">
          <ac:chgData name="Kevin Kring" userId="f27437c2-5141-43d9-b695-bafafa195d77" providerId="ADAL" clId="{A30B0652-156D-45F9-86E7-CBC79AF79065}" dt="2023-03-02T18:02:23.019" v="8522" actId="478"/>
          <ac:picMkLst>
            <pc:docMk/>
            <pc:sldMk cId="1244679796" sldId="424"/>
            <ac:picMk id="8" creationId="{9282C703-0C0E-FDB4-95ED-71AF858D925F}"/>
          </ac:picMkLst>
        </pc:picChg>
      </pc:sldChg>
      <pc:sldChg chg="addSp delSp modSp mod">
        <pc:chgData name="Kevin Kring" userId="f27437c2-5141-43d9-b695-bafafa195d77" providerId="ADAL" clId="{A30B0652-156D-45F9-86E7-CBC79AF79065}" dt="2023-03-02T18:24:33.719" v="8554" actId="14100"/>
        <pc:sldMkLst>
          <pc:docMk/>
          <pc:sldMk cId="3513692013" sldId="425"/>
        </pc:sldMkLst>
        <pc:spChg chg="mod">
          <ac:chgData name="Kevin Kring" userId="f27437c2-5141-43d9-b695-bafafa195d77" providerId="ADAL" clId="{A30B0652-156D-45F9-86E7-CBC79AF79065}" dt="2023-03-02T18:24:27.986" v="8553" actId="6549"/>
          <ac:spMkLst>
            <pc:docMk/>
            <pc:sldMk cId="3513692013" sldId="425"/>
            <ac:spMk id="3" creationId="{30CDDCB8-EE91-6006-F8B3-2819445DD942}"/>
          </ac:spMkLst>
        </pc:spChg>
        <pc:spChg chg="del">
          <ac:chgData name="Kevin Kring" userId="f27437c2-5141-43d9-b695-bafafa195d77" providerId="ADAL" clId="{A30B0652-156D-45F9-86E7-CBC79AF79065}" dt="2023-03-02T18:23:01.081" v="8541" actId="478"/>
          <ac:spMkLst>
            <pc:docMk/>
            <pc:sldMk cId="3513692013" sldId="425"/>
            <ac:spMk id="6" creationId="{5D41EE00-2F5B-107D-8D0D-375188E8AB01}"/>
          </ac:spMkLst>
        </pc:spChg>
        <pc:picChg chg="del mod">
          <ac:chgData name="Kevin Kring" userId="f27437c2-5141-43d9-b695-bafafa195d77" providerId="ADAL" clId="{A30B0652-156D-45F9-86E7-CBC79AF79065}" dt="2023-03-02T18:23:37.628" v="8542" actId="478"/>
          <ac:picMkLst>
            <pc:docMk/>
            <pc:sldMk cId="3513692013" sldId="425"/>
            <ac:picMk id="5" creationId="{F5D4C027-F609-6DF4-816F-E7A8E413AD4F}"/>
          </ac:picMkLst>
        </pc:picChg>
        <pc:picChg chg="add mod">
          <ac:chgData name="Kevin Kring" userId="f27437c2-5141-43d9-b695-bafafa195d77" providerId="ADAL" clId="{A30B0652-156D-45F9-86E7-CBC79AF79065}" dt="2023-03-02T18:24:33.719" v="8554" actId="14100"/>
          <ac:picMkLst>
            <pc:docMk/>
            <pc:sldMk cId="3513692013" sldId="425"/>
            <ac:picMk id="7" creationId="{34C43642-65DA-149F-99CE-16C17020B1D0}"/>
          </ac:picMkLst>
        </pc:picChg>
      </pc:sldChg>
      <pc:sldChg chg="addSp delSp modSp mod">
        <pc:chgData name="Kevin Kring" userId="f27437c2-5141-43d9-b695-bafafa195d77" providerId="ADAL" clId="{A30B0652-156D-45F9-86E7-CBC79AF79065}" dt="2023-03-02T18:22:46.506" v="8540" actId="1076"/>
        <pc:sldMkLst>
          <pc:docMk/>
          <pc:sldMk cId="1994994970" sldId="426"/>
        </pc:sldMkLst>
        <pc:spChg chg="mod">
          <ac:chgData name="Kevin Kring" userId="f27437c2-5141-43d9-b695-bafafa195d77" providerId="ADAL" clId="{A30B0652-156D-45F9-86E7-CBC79AF79065}" dt="2023-03-02T18:21:46.450" v="8532" actId="6549"/>
          <ac:spMkLst>
            <pc:docMk/>
            <pc:sldMk cId="1994994970" sldId="426"/>
            <ac:spMk id="3" creationId="{30CDDCB8-EE91-6006-F8B3-2819445DD942}"/>
          </ac:spMkLst>
        </pc:spChg>
        <pc:spChg chg="del">
          <ac:chgData name="Kevin Kring" userId="f27437c2-5141-43d9-b695-bafafa195d77" providerId="ADAL" clId="{A30B0652-156D-45F9-86E7-CBC79AF79065}" dt="2023-03-02T18:21:56.950" v="8534" actId="478"/>
          <ac:spMkLst>
            <pc:docMk/>
            <pc:sldMk cId="1994994970" sldId="426"/>
            <ac:spMk id="8" creationId="{F5AEA47B-3432-FD7D-2348-880E1769B2A3}"/>
          </ac:spMkLst>
        </pc:spChg>
        <pc:picChg chg="add mod">
          <ac:chgData name="Kevin Kring" userId="f27437c2-5141-43d9-b695-bafafa195d77" providerId="ADAL" clId="{A30B0652-156D-45F9-86E7-CBC79AF79065}" dt="2023-03-02T18:22:46.506" v="8540" actId="1076"/>
          <ac:picMkLst>
            <pc:docMk/>
            <pc:sldMk cId="1994994970" sldId="426"/>
            <ac:picMk id="5" creationId="{74AE5FFE-D568-0AF9-8D11-C07CB71B9707}"/>
          </ac:picMkLst>
        </pc:picChg>
        <pc:picChg chg="del mod">
          <ac:chgData name="Kevin Kring" userId="f27437c2-5141-43d9-b695-bafafa195d77" providerId="ADAL" clId="{A30B0652-156D-45F9-86E7-CBC79AF79065}" dt="2023-03-02T18:22:34.447" v="8535" actId="478"/>
          <ac:picMkLst>
            <pc:docMk/>
            <pc:sldMk cId="1994994970" sldId="426"/>
            <ac:picMk id="7" creationId="{A978CEC5-1856-53FA-A386-BA924414224D}"/>
          </ac:picMkLst>
        </pc:picChg>
      </pc:sldChg>
      <pc:sldChg chg="modSp mod">
        <pc:chgData name="Kevin Kring" userId="f27437c2-5141-43d9-b695-bafafa195d77" providerId="ADAL" clId="{A30B0652-156D-45F9-86E7-CBC79AF79065}" dt="2023-03-02T15:42:40.993" v="7910" actId="207"/>
        <pc:sldMkLst>
          <pc:docMk/>
          <pc:sldMk cId="1110028458" sldId="428"/>
        </pc:sldMkLst>
        <pc:spChg chg="mod">
          <ac:chgData name="Kevin Kring" userId="f27437c2-5141-43d9-b695-bafafa195d77" providerId="ADAL" clId="{A30B0652-156D-45F9-86E7-CBC79AF79065}" dt="2023-03-02T15:41:58.396" v="7907" actId="20577"/>
          <ac:spMkLst>
            <pc:docMk/>
            <pc:sldMk cId="1110028458" sldId="428"/>
            <ac:spMk id="2" creationId="{0858EF96-4FFC-5C86-42CA-44ED25757E7D}"/>
          </ac:spMkLst>
        </pc:spChg>
        <pc:spChg chg="mod">
          <ac:chgData name="Kevin Kring" userId="f27437c2-5141-43d9-b695-bafafa195d77" providerId="ADAL" clId="{A30B0652-156D-45F9-86E7-CBC79AF79065}" dt="2023-03-02T15:42:40.993" v="7910" actId="207"/>
          <ac:spMkLst>
            <pc:docMk/>
            <pc:sldMk cId="1110028458" sldId="428"/>
            <ac:spMk id="3" creationId="{30CDDCB8-EE91-6006-F8B3-2819445DD942}"/>
          </ac:spMkLst>
        </pc:spChg>
      </pc:sldChg>
      <pc:sldChg chg="addSp delSp modSp mod">
        <pc:chgData name="Kevin Kring" userId="f27437c2-5141-43d9-b695-bafafa195d77" providerId="ADAL" clId="{A30B0652-156D-45F9-86E7-CBC79AF79065}" dt="2023-03-02T18:34:43.573" v="8577" actId="403"/>
        <pc:sldMkLst>
          <pc:docMk/>
          <pc:sldMk cId="1904929090" sldId="429"/>
        </pc:sldMkLst>
        <pc:spChg chg="mod">
          <ac:chgData name="Kevin Kring" userId="f27437c2-5141-43d9-b695-bafafa195d77" providerId="ADAL" clId="{A30B0652-156D-45F9-86E7-CBC79AF79065}" dt="2023-03-02T15:42:59.098" v="7918" actId="113"/>
          <ac:spMkLst>
            <pc:docMk/>
            <pc:sldMk cId="1904929090" sldId="429"/>
            <ac:spMk id="2" creationId="{4E0DE107-5D06-676D-5EAD-BBBFEA24E95D}"/>
          </ac:spMkLst>
        </pc:spChg>
        <pc:spChg chg="mod">
          <ac:chgData name="Kevin Kring" userId="f27437c2-5141-43d9-b695-bafafa195d77" providerId="ADAL" clId="{A30B0652-156D-45F9-86E7-CBC79AF79065}" dt="2023-03-02T18:34:43.573" v="8577" actId="403"/>
          <ac:spMkLst>
            <pc:docMk/>
            <pc:sldMk cId="1904929090" sldId="429"/>
            <ac:spMk id="3" creationId="{21707DA9-5FCD-F9AB-368E-5C58D105EBD6}"/>
          </ac:spMkLst>
        </pc:spChg>
        <pc:picChg chg="del mod">
          <ac:chgData name="Kevin Kring" userId="f27437c2-5141-43d9-b695-bafafa195d77" providerId="ADAL" clId="{A30B0652-156D-45F9-86E7-CBC79AF79065}" dt="2023-03-02T18:34:18.914" v="8570" actId="478"/>
          <ac:picMkLst>
            <pc:docMk/>
            <pc:sldMk cId="1904929090" sldId="429"/>
            <ac:picMk id="5" creationId="{A1C91E1C-B818-CFA5-2BDA-43B8E4D0EEC2}"/>
          </ac:picMkLst>
        </pc:picChg>
        <pc:picChg chg="add mod">
          <ac:chgData name="Kevin Kring" userId="f27437c2-5141-43d9-b695-bafafa195d77" providerId="ADAL" clId="{A30B0652-156D-45F9-86E7-CBC79AF79065}" dt="2023-03-02T18:34:38.168" v="8576" actId="692"/>
          <ac:picMkLst>
            <pc:docMk/>
            <pc:sldMk cId="1904929090" sldId="429"/>
            <ac:picMk id="6" creationId="{7797284A-2CC8-DCB7-A675-2C47F89303A8}"/>
          </ac:picMkLst>
        </pc:picChg>
      </pc:sldChg>
      <pc:sldChg chg="modSp mod">
        <pc:chgData name="Kevin Kring" userId="f27437c2-5141-43d9-b695-bafafa195d77" providerId="ADAL" clId="{A30B0652-156D-45F9-86E7-CBC79AF79065}" dt="2023-03-02T18:25:28.428" v="8555" actId="113"/>
        <pc:sldMkLst>
          <pc:docMk/>
          <pc:sldMk cId="4224238005" sldId="430"/>
        </pc:sldMkLst>
        <pc:spChg chg="mod">
          <ac:chgData name="Kevin Kring" userId="f27437c2-5141-43d9-b695-bafafa195d77" providerId="ADAL" clId="{A30B0652-156D-45F9-86E7-CBC79AF79065}" dt="2023-03-02T15:53:32.263" v="8104" actId="122"/>
          <ac:spMkLst>
            <pc:docMk/>
            <pc:sldMk cId="4224238005" sldId="430"/>
            <ac:spMk id="2" creationId="{E125F8BB-0C24-D878-80BC-DE88424779F0}"/>
          </ac:spMkLst>
        </pc:spChg>
        <pc:spChg chg="mod">
          <ac:chgData name="Kevin Kring" userId="f27437c2-5141-43d9-b695-bafafa195d77" providerId="ADAL" clId="{A30B0652-156D-45F9-86E7-CBC79AF79065}" dt="2023-03-02T18:25:28.428" v="8555" actId="113"/>
          <ac:spMkLst>
            <pc:docMk/>
            <pc:sldMk cId="4224238005" sldId="430"/>
            <ac:spMk id="3" creationId="{19A9E375-11EE-1860-C79C-BF6CEF113405}"/>
          </ac:spMkLst>
        </pc:spChg>
      </pc:sldChg>
      <pc:sldChg chg="modSp mod">
        <pc:chgData name="Kevin Kring" userId="f27437c2-5141-43d9-b695-bafafa195d77" providerId="ADAL" clId="{A30B0652-156D-45F9-86E7-CBC79AF79065}" dt="2023-03-02T15:54:55.762" v="8119" actId="122"/>
        <pc:sldMkLst>
          <pc:docMk/>
          <pc:sldMk cId="1357268417" sldId="431"/>
        </pc:sldMkLst>
        <pc:spChg chg="mod">
          <ac:chgData name="Kevin Kring" userId="f27437c2-5141-43d9-b695-bafafa195d77" providerId="ADAL" clId="{A30B0652-156D-45F9-86E7-CBC79AF79065}" dt="2023-03-02T15:54:55.762" v="8119" actId="122"/>
          <ac:spMkLst>
            <pc:docMk/>
            <pc:sldMk cId="1357268417" sldId="431"/>
            <ac:spMk id="2" creationId="{E125F8BB-0C24-D878-80BC-DE88424779F0}"/>
          </ac:spMkLst>
        </pc:spChg>
        <pc:spChg chg="mod">
          <ac:chgData name="Kevin Kring" userId="f27437c2-5141-43d9-b695-bafafa195d77" providerId="ADAL" clId="{A30B0652-156D-45F9-86E7-CBC79AF79065}" dt="2023-03-02T15:50:21.118" v="8072" actId="404"/>
          <ac:spMkLst>
            <pc:docMk/>
            <pc:sldMk cId="1357268417" sldId="431"/>
            <ac:spMk id="3" creationId="{19A9E375-11EE-1860-C79C-BF6CEF113405}"/>
          </ac:spMkLst>
        </pc:spChg>
      </pc:sldChg>
      <pc:sldChg chg="modSp del mod">
        <pc:chgData name="Kevin Kring" userId="f27437c2-5141-43d9-b695-bafafa195d77" providerId="ADAL" clId="{A30B0652-156D-45F9-86E7-CBC79AF79065}" dt="2023-03-02T16:57:52.105" v="8287" actId="2696"/>
        <pc:sldMkLst>
          <pc:docMk/>
          <pc:sldMk cId="1966259716" sldId="432"/>
        </pc:sldMkLst>
        <pc:spChg chg="mod">
          <ac:chgData name="Kevin Kring" userId="f27437c2-5141-43d9-b695-bafafa195d77" providerId="ADAL" clId="{A30B0652-156D-45F9-86E7-CBC79AF79065}" dt="2023-03-02T15:55:13.436" v="8122" actId="122"/>
          <ac:spMkLst>
            <pc:docMk/>
            <pc:sldMk cId="1966259716" sldId="432"/>
            <ac:spMk id="2" creationId="{E125F8BB-0C24-D878-80BC-DE88424779F0}"/>
          </ac:spMkLst>
        </pc:spChg>
        <pc:spChg chg="mod">
          <ac:chgData name="Kevin Kring" userId="f27437c2-5141-43d9-b695-bafafa195d77" providerId="ADAL" clId="{A30B0652-156D-45F9-86E7-CBC79AF79065}" dt="2023-03-02T15:52:26.300" v="8100" actId="27636"/>
          <ac:spMkLst>
            <pc:docMk/>
            <pc:sldMk cId="1966259716" sldId="432"/>
            <ac:spMk id="3" creationId="{19A9E375-11EE-1860-C79C-BF6CEF113405}"/>
          </ac:spMkLst>
        </pc:spChg>
      </pc:sldChg>
      <pc:sldChg chg="modSp del mod">
        <pc:chgData name="Kevin Kring" userId="f27437c2-5141-43d9-b695-bafafa195d77" providerId="ADAL" clId="{A30B0652-156D-45F9-86E7-CBC79AF79065}" dt="2023-03-02T17:04:08.295" v="8427" actId="2696"/>
        <pc:sldMkLst>
          <pc:docMk/>
          <pc:sldMk cId="4244237395" sldId="433"/>
        </pc:sldMkLst>
        <pc:spChg chg="mod">
          <ac:chgData name="Kevin Kring" userId="f27437c2-5141-43d9-b695-bafafa195d77" providerId="ADAL" clId="{A30B0652-156D-45F9-86E7-CBC79AF79065}" dt="2023-03-02T15:55:36.722" v="8125" actId="122"/>
          <ac:spMkLst>
            <pc:docMk/>
            <pc:sldMk cId="4244237395" sldId="433"/>
            <ac:spMk id="2" creationId="{E125F8BB-0C24-D878-80BC-DE88424779F0}"/>
          </ac:spMkLst>
        </pc:spChg>
        <pc:spChg chg="mod">
          <ac:chgData name="Kevin Kring" userId="f27437c2-5141-43d9-b695-bafafa195d77" providerId="ADAL" clId="{A30B0652-156D-45F9-86E7-CBC79AF79065}" dt="2023-03-02T15:57:50.496" v="8149" actId="255"/>
          <ac:spMkLst>
            <pc:docMk/>
            <pc:sldMk cId="4244237395" sldId="433"/>
            <ac:spMk id="3" creationId="{19A9E375-11EE-1860-C79C-BF6CEF113405}"/>
          </ac:spMkLst>
        </pc:spChg>
      </pc:sldChg>
      <pc:sldChg chg="modSp del mod">
        <pc:chgData name="Kevin Kring" userId="f27437c2-5141-43d9-b695-bafafa195d77" providerId="ADAL" clId="{A30B0652-156D-45F9-86E7-CBC79AF79065}" dt="2023-03-02T17:58:15.094" v="8521" actId="2696"/>
        <pc:sldMkLst>
          <pc:docMk/>
          <pc:sldMk cId="4203747932" sldId="434"/>
        </pc:sldMkLst>
        <pc:spChg chg="mod">
          <ac:chgData name="Kevin Kring" userId="f27437c2-5141-43d9-b695-bafafa195d77" providerId="ADAL" clId="{A30B0652-156D-45F9-86E7-CBC79AF79065}" dt="2023-03-02T17:07:20.841" v="8439" actId="122"/>
          <ac:spMkLst>
            <pc:docMk/>
            <pc:sldMk cId="4203747932" sldId="434"/>
            <ac:spMk id="2" creationId="{0858EF96-4FFC-5C86-42CA-44ED25757E7D}"/>
          </ac:spMkLst>
        </pc:spChg>
        <pc:spChg chg="mod">
          <ac:chgData name="Kevin Kring" userId="f27437c2-5141-43d9-b695-bafafa195d77" providerId="ADAL" clId="{A30B0652-156D-45F9-86E7-CBC79AF79065}" dt="2023-03-02T17:09:50.005" v="8467" actId="114"/>
          <ac:spMkLst>
            <pc:docMk/>
            <pc:sldMk cId="4203747932" sldId="434"/>
            <ac:spMk id="3" creationId="{30CDDCB8-EE91-6006-F8B3-2819445DD942}"/>
          </ac:spMkLst>
        </pc:spChg>
      </pc:sldChg>
      <pc:sldChg chg="modSp mod">
        <pc:chgData name="Kevin Kring" userId="f27437c2-5141-43d9-b695-bafafa195d77" providerId="ADAL" clId="{A30B0652-156D-45F9-86E7-CBC79AF79065}" dt="2023-03-02T15:38:10.346" v="7846" actId="20577"/>
        <pc:sldMkLst>
          <pc:docMk/>
          <pc:sldMk cId="2996897374" sldId="436"/>
        </pc:sldMkLst>
        <pc:spChg chg="mod">
          <ac:chgData name="Kevin Kring" userId="f27437c2-5141-43d9-b695-bafafa195d77" providerId="ADAL" clId="{A30B0652-156D-45F9-86E7-CBC79AF79065}" dt="2023-03-02T15:29:45.574" v="7653" actId="20577"/>
          <ac:spMkLst>
            <pc:docMk/>
            <pc:sldMk cId="2996897374" sldId="436"/>
            <ac:spMk id="2050" creationId="{36EB9B2F-0E51-36F0-B62B-40F3D13CF39C}"/>
          </ac:spMkLst>
        </pc:spChg>
        <pc:spChg chg="mod">
          <ac:chgData name="Kevin Kring" userId="f27437c2-5141-43d9-b695-bafafa195d77" providerId="ADAL" clId="{A30B0652-156D-45F9-86E7-CBC79AF79065}" dt="2023-03-02T15:38:10.346" v="7846" actId="20577"/>
          <ac:spMkLst>
            <pc:docMk/>
            <pc:sldMk cId="2996897374" sldId="436"/>
            <ac:spMk id="2051" creationId="{4C671826-BEDD-BF80-5D60-5C129CCE6836}"/>
          </ac:spMkLst>
        </pc:spChg>
      </pc:sldChg>
      <pc:sldChg chg="modSp mod">
        <pc:chgData name="Kevin Kring" userId="f27437c2-5141-43d9-b695-bafafa195d77" providerId="ADAL" clId="{A30B0652-156D-45F9-86E7-CBC79AF79065}" dt="2023-03-02T15:37:58.845" v="7830" actId="20577"/>
        <pc:sldMkLst>
          <pc:docMk/>
          <pc:sldMk cId="1436246643" sldId="437"/>
        </pc:sldMkLst>
        <pc:spChg chg="mod">
          <ac:chgData name="Kevin Kring" userId="f27437c2-5141-43d9-b695-bafafa195d77" providerId="ADAL" clId="{A30B0652-156D-45F9-86E7-CBC79AF79065}" dt="2023-03-02T15:30:52.466" v="7741" actId="20577"/>
          <ac:spMkLst>
            <pc:docMk/>
            <pc:sldMk cId="1436246643" sldId="437"/>
            <ac:spMk id="2050" creationId="{36EB9B2F-0E51-36F0-B62B-40F3D13CF39C}"/>
          </ac:spMkLst>
        </pc:spChg>
        <pc:spChg chg="mod">
          <ac:chgData name="Kevin Kring" userId="f27437c2-5141-43d9-b695-bafafa195d77" providerId="ADAL" clId="{A30B0652-156D-45F9-86E7-CBC79AF79065}" dt="2023-03-02T15:37:58.845" v="7830" actId="20577"/>
          <ac:spMkLst>
            <pc:docMk/>
            <pc:sldMk cId="1436246643" sldId="437"/>
            <ac:spMk id="2051" creationId="{4C671826-BEDD-BF80-5D60-5C129CCE6836}"/>
          </ac:spMkLst>
        </pc:spChg>
      </pc:sldChg>
      <pc:sldChg chg="modSp new mod">
        <pc:chgData name="Kevin Kring" userId="f27437c2-5141-43d9-b695-bafafa195d77" providerId="ADAL" clId="{A30B0652-156D-45F9-86E7-CBC79AF79065}" dt="2023-03-02T18:25:54.131" v="8556" actId="403"/>
        <pc:sldMkLst>
          <pc:docMk/>
          <pc:sldMk cId="1011259573" sldId="438"/>
        </pc:sldMkLst>
        <pc:spChg chg="mod">
          <ac:chgData name="Kevin Kring" userId="f27437c2-5141-43d9-b695-bafafa195d77" providerId="ADAL" clId="{A30B0652-156D-45F9-86E7-CBC79AF79065}" dt="2023-03-02T16:55:01.579" v="8181" actId="1076"/>
          <ac:spMkLst>
            <pc:docMk/>
            <pc:sldMk cId="1011259573" sldId="438"/>
            <ac:spMk id="2" creationId="{73711D99-D284-9139-D239-D7E077F82A2E}"/>
          </ac:spMkLst>
        </pc:spChg>
        <pc:spChg chg="mod">
          <ac:chgData name="Kevin Kring" userId="f27437c2-5141-43d9-b695-bafafa195d77" providerId="ADAL" clId="{A30B0652-156D-45F9-86E7-CBC79AF79065}" dt="2023-03-02T18:25:54.131" v="8556" actId="403"/>
          <ac:spMkLst>
            <pc:docMk/>
            <pc:sldMk cId="1011259573" sldId="438"/>
            <ac:spMk id="3" creationId="{6A1D15C9-6179-EF9D-A831-259038C9F056}"/>
          </ac:spMkLst>
        </pc:spChg>
      </pc:sldChg>
      <pc:sldChg chg="modSp mod">
        <pc:chgData name="Kevin Kring" userId="f27437c2-5141-43d9-b695-bafafa195d77" providerId="ADAL" clId="{A30B0652-156D-45F9-86E7-CBC79AF79065}" dt="2023-03-02T18:26:05.221" v="8563" actId="404"/>
        <pc:sldMkLst>
          <pc:docMk/>
          <pc:sldMk cId="3237710259" sldId="439"/>
        </pc:sldMkLst>
        <pc:spChg chg="mod">
          <ac:chgData name="Kevin Kring" userId="f27437c2-5141-43d9-b695-bafafa195d77" providerId="ADAL" clId="{A30B0652-156D-45F9-86E7-CBC79AF79065}" dt="2023-03-02T18:26:05.221" v="8563" actId="404"/>
          <ac:spMkLst>
            <pc:docMk/>
            <pc:sldMk cId="3237710259" sldId="439"/>
            <ac:spMk id="3" creationId="{6A1D15C9-6179-EF9D-A831-259038C9F056}"/>
          </ac:spMkLst>
        </pc:spChg>
      </pc:sldChg>
      <pc:sldChg chg="modSp new mod">
        <pc:chgData name="Kevin Kring" userId="f27437c2-5141-43d9-b695-bafafa195d77" providerId="ADAL" clId="{A30B0652-156D-45F9-86E7-CBC79AF79065}" dt="2023-03-02T18:26:45.662" v="8567" actId="403"/>
        <pc:sldMkLst>
          <pc:docMk/>
          <pc:sldMk cId="337501793" sldId="440"/>
        </pc:sldMkLst>
        <pc:spChg chg="mod">
          <ac:chgData name="Kevin Kring" userId="f27437c2-5141-43d9-b695-bafafa195d77" providerId="ADAL" clId="{A30B0652-156D-45F9-86E7-CBC79AF79065}" dt="2023-03-02T17:57:48.666" v="8517" actId="14100"/>
          <ac:spMkLst>
            <pc:docMk/>
            <pc:sldMk cId="337501793" sldId="440"/>
            <ac:spMk id="2" creationId="{96648FCA-BC8A-2E52-7A6B-83709BC5BA45}"/>
          </ac:spMkLst>
        </pc:spChg>
        <pc:spChg chg="mod">
          <ac:chgData name="Kevin Kring" userId="f27437c2-5141-43d9-b695-bafafa195d77" providerId="ADAL" clId="{A30B0652-156D-45F9-86E7-CBC79AF79065}" dt="2023-03-02T18:26:45.662" v="8567" actId="403"/>
          <ac:spMkLst>
            <pc:docMk/>
            <pc:sldMk cId="337501793" sldId="440"/>
            <ac:spMk id="3" creationId="{648D5724-2273-ABC3-68A7-9095133373D6}"/>
          </ac:spMkLst>
        </pc:spChg>
      </pc:sldChg>
      <pc:sldChg chg="modSp mod">
        <pc:chgData name="Kevin Kring" userId="f27437c2-5141-43d9-b695-bafafa195d77" providerId="ADAL" clId="{A30B0652-156D-45F9-86E7-CBC79AF79065}" dt="2023-03-02T18:27:29.199" v="8569" actId="403"/>
        <pc:sldMkLst>
          <pc:docMk/>
          <pc:sldMk cId="4036844135" sldId="441"/>
        </pc:sldMkLst>
        <pc:spChg chg="mod">
          <ac:chgData name="Kevin Kring" userId="f27437c2-5141-43d9-b695-bafafa195d77" providerId="ADAL" clId="{A30B0652-156D-45F9-86E7-CBC79AF79065}" dt="2023-03-02T18:27:29.199" v="8569" actId="403"/>
          <ac:spMkLst>
            <pc:docMk/>
            <pc:sldMk cId="4036844135" sldId="441"/>
            <ac:spMk id="3" creationId="{648D5724-2273-ABC3-68A7-9095133373D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795A5-2CC2-41B3-B585-BC5FD103C58B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FA463-9E90-4281-A8D3-C62E5C54D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5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8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0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9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0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6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157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9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  <a:duotone>
              <a:schemeClr val="bg1">
                <a:tint val="97000"/>
              </a:schemeClr>
              <a:schemeClr val="bg1">
                <a:shade val="96000"/>
              </a:schemeClr>
            </a:duotone>
            <a:lum/>
          </a:blip>
          <a:srcRect/>
          <a:tile tx="0" ty="0" sx="32000" sy="32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1CF308-0F54-40E2-BE8A-10542BD6404A}" type="datetimeFigureOut">
              <a:rPr lang="en-US" smtClean="0"/>
              <a:t>3/2/2023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" y="6096000"/>
            <a:ext cx="1817741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3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2200" b="1" kern="1200">
          <a:solidFill>
            <a:srgbClr val="001E50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Wingdings" panose="05000000000000000000" pitchFamily="2" charset="2"/>
        <a:buChar char="§"/>
        <a:defRPr sz="2000" b="0" kern="1200">
          <a:ln>
            <a:solidFill>
              <a:schemeClr val="accent1"/>
            </a:solidFill>
          </a:ln>
          <a:solidFill>
            <a:srgbClr val="627E9A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1800" i="1" kern="1200">
          <a:solidFill>
            <a:srgbClr val="001E50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rgbClr val="627E9A"/>
        </a:buClr>
        <a:buFont typeface="Wingdings" panose="05000000000000000000" pitchFamily="2" charset="2"/>
        <a:buChar char="§"/>
        <a:defRPr sz="1600" kern="1200">
          <a:solidFill>
            <a:srgbClr val="627E9A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1400" i="1" kern="1200" baseline="0">
          <a:solidFill>
            <a:srgbClr val="001E50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mailto:WIC.Helpdesk@ky.gov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WIC Certifications &amp; </a:t>
            </a:r>
            <a:br>
              <a:rPr lang="en-US" altLang="en-US" dirty="0"/>
            </a:br>
            <a:r>
              <a:rPr lang="en-US" altLang="en-US" dirty="0"/>
              <a:t>Food Delivery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 #4 –  Health Professional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E3BB-2FB6-7C8A-9D90-1747F6224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the months to void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E60CD1A-4FA0-11A1-ED4B-E5A37AB78D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323" y="1417638"/>
            <a:ext cx="11969278" cy="2678112"/>
          </a:xfrm>
        </p:spPr>
      </p:pic>
    </p:spTree>
    <p:extLst>
      <p:ext uri="{BB962C8B-B14F-4D97-AF65-F5344CB8AC3E}">
        <p14:creationId xmlns:p14="http://schemas.microsoft.com/office/powerpoint/2010/main" val="3578795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E3BB-2FB6-7C8A-9D90-1747F6224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void reason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4E13E66-9F4A-60C3-A98E-D0D8D427B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2803" y="1984984"/>
            <a:ext cx="8062912" cy="1596416"/>
          </a:xfrm>
        </p:spPr>
      </p:pic>
    </p:spTree>
    <p:extLst>
      <p:ext uri="{BB962C8B-B14F-4D97-AF65-F5344CB8AC3E}">
        <p14:creationId xmlns:p14="http://schemas.microsoft.com/office/powerpoint/2010/main" val="1436499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867A8-EF89-F7B0-3F5E-8A806F77E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</a:t>
            </a:r>
            <a:r>
              <a:rPr lang="en-US" b="1" dirty="0"/>
              <a:t>Use the Existing Food Package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F518F94-A4D2-5358-3758-24F86EAA38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482" y="1615317"/>
            <a:ext cx="9946917" cy="4398458"/>
          </a:xfrm>
        </p:spPr>
      </p:pic>
    </p:spTree>
    <p:extLst>
      <p:ext uri="{BB962C8B-B14F-4D97-AF65-F5344CB8AC3E}">
        <p14:creationId xmlns:p14="http://schemas.microsoft.com/office/powerpoint/2010/main" val="1982404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867A8-EF89-F7B0-3F5E-8A806F77E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proof of identification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F893A0A-19F7-99BA-765D-50ED069569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44916"/>
            <a:ext cx="12192000" cy="2341309"/>
          </a:xfrm>
        </p:spPr>
      </p:pic>
    </p:spTree>
    <p:extLst>
      <p:ext uri="{BB962C8B-B14F-4D97-AF65-F5344CB8AC3E}">
        <p14:creationId xmlns:p14="http://schemas.microsoft.com/office/powerpoint/2010/main" val="3011108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AB5AC-53A4-A54A-AE39-B3B7CFCF3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</a:t>
            </a:r>
            <a:r>
              <a:rPr lang="en-US" b="1" dirty="0"/>
              <a:t>Replace Benefits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A96588D-913C-CE43-00FC-4452BA8ACC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4002" y="1977410"/>
            <a:ext cx="7946839" cy="1451590"/>
          </a:xfrm>
        </p:spPr>
      </p:pic>
    </p:spTree>
    <p:extLst>
      <p:ext uri="{BB962C8B-B14F-4D97-AF65-F5344CB8AC3E}">
        <p14:creationId xmlns:p14="http://schemas.microsoft.com/office/powerpoint/2010/main" val="2888472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5560F-7754-A2A2-EAB0-FF617B9A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 dirty="0"/>
              <a:t>Option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93901-CB41-E6E8-7064-29D11704E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6000" b="0" dirty="0"/>
              <a:t>Health Professional Only</a:t>
            </a:r>
          </a:p>
        </p:txBody>
      </p:sp>
    </p:spTree>
    <p:extLst>
      <p:ext uri="{BB962C8B-B14F-4D97-AF65-F5344CB8AC3E}">
        <p14:creationId xmlns:p14="http://schemas.microsoft.com/office/powerpoint/2010/main" val="2324171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47B0-38B3-F8B1-B7CE-7D5F892B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11258550" cy="1143000"/>
          </a:xfrm>
        </p:spPr>
        <p:txBody>
          <a:bodyPr/>
          <a:lstStyle/>
          <a:p>
            <a:r>
              <a:rPr lang="en-US" dirty="0"/>
              <a:t>From Patient Menu</a:t>
            </a:r>
            <a:br>
              <a:rPr lang="en-US" dirty="0"/>
            </a:br>
            <a:r>
              <a:rPr lang="en-US" dirty="0"/>
              <a:t>select </a:t>
            </a:r>
            <a:r>
              <a:rPr lang="en-US" b="1" dirty="0"/>
              <a:t>Return Purchased Formula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87DE2F-FF56-CBF1-BE90-60D2A0075A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4224" y="1738443"/>
            <a:ext cx="4848225" cy="4646217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67585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84E24-762C-BFC3-E27D-C5AEFF6E8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0"/>
            <a:ext cx="10553700" cy="1143000"/>
          </a:xfrm>
        </p:spPr>
        <p:txBody>
          <a:bodyPr/>
          <a:lstStyle/>
          <a:p>
            <a:r>
              <a:rPr lang="en-US" dirty="0"/>
              <a:t>Enter amount returned, click </a:t>
            </a:r>
            <a:r>
              <a:rPr lang="en-US" b="1" dirty="0"/>
              <a:t>Return Benefits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FCBDDC-7DF1-EE32-0AC9-F78C785252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60915"/>
            <a:ext cx="12192000" cy="5053780"/>
          </a:xfrm>
        </p:spPr>
      </p:pic>
    </p:spTree>
    <p:extLst>
      <p:ext uri="{BB962C8B-B14F-4D97-AF65-F5344CB8AC3E}">
        <p14:creationId xmlns:p14="http://schemas.microsoft.com/office/powerpoint/2010/main" val="381721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47B0-38B3-F8B1-B7CE-7D5F892B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11258550" cy="1143000"/>
          </a:xfrm>
        </p:spPr>
        <p:txBody>
          <a:bodyPr/>
          <a:lstStyle/>
          <a:p>
            <a:r>
              <a:rPr lang="en-US" dirty="0"/>
              <a:t>From Patient Menu select </a:t>
            </a:r>
            <a:r>
              <a:rPr lang="en-US" b="1" dirty="0"/>
              <a:t>Replace Benefits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1860B2-D1E5-A327-9C5C-3BE14B2F9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224" y="1738442"/>
            <a:ext cx="4752976" cy="455493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13721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E3BB-2FB6-7C8A-9D90-1747F6224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the months to void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E60CD1A-4FA0-11A1-ED4B-E5A37AB78D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323" y="1417638"/>
            <a:ext cx="11969278" cy="2678112"/>
          </a:xfrm>
        </p:spPr>
      </p:pic>
    </p:spTree>
    <p:extLst>
      <p:ext uri="{BB962C8B-B14F-4D97-AF65-F5344CB8AC3E}">
        <p14:creationId xmlns:p14="http://schemas.microsoft.com/office/powerpoint/2010/main" val="400011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4CFF4-6B51-273B-ADB9-4EEA54A8B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160000" cy="1143000"/>
          </a:xfrm>
        </p:spPr>
        <p:txBody>
          <a:bodyPr/>
          <a:lstStyle/>
          <a:p>
            <a:r>
              <a:rPr lang="en-US" sz="6600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1ECFB-18F5-374E-D0C4-93203BA66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1209675"/>
            <a:ext cx="10160000" cy="5172075"/>
          </a:xfrm>
        </p:spPr>
        <p:txBody>
          <a:bodyPr>
            <a:normAutofit/>
          </a:bodyPr>
          <a:lstStyle/>
          <a:p>
            <a:r>
              <a:rPr lang="en-US" sz="3200" b="0" dirty="0"/>
              <a:t>Food Package Replacement</a:t>
            </a:r>
          </a:p>
          <a:p>
            <a:r>
              <a:rPr lang="en-US" sz="3200" b="0" dirty="0"/>
              <a:t>WIC Certification and Food Delivery/Benefit Issuance</a:t>
            </a:r>
          </a:p>
          <a:p>
            <a:pPr lvl="1"/>
            <a:r>
              <a:rPr lang="en-US" sz="3200" dirty="0"/>
              <a:t>WIC Inquiry</a:t>
            </a:r>
          </a:p>
          <a:p>
            <a:pPr lvl="1"/>
            <a:r>
              <a:rPr lang="en-US" sz="3200" dirty="0"/>
              <a:t>Certification - Women</a:t>
            </a:r>
          </a:p>
          <a:p>
            <a:pPr lvl="1"/>
            <a:r>
              <a:rPr lang="en-US" sz="3200" dirty="0"/>
              <a:t>Certification – Infant and Child</a:t>
            </a:r>
          </a:p>
          <a:p>
            <a:r>
              <a:rPr lang="en-US" sz="3200" b="0" dirty="0"/>
              <a:t>Limited English Proficiency (LEP)</a:t>
            </a:r>
          </a:p>
          <a:p>
            <a:pPr marL="41148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81698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E3BB-2FB6-7C8A-9D90-1747F6224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void reason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4E13E66-9F4A-60C3-A98E-D0D8D427B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2803" y="1984984"/>
            <a:ext cx="8062912" cy="1596416"/>
          </a:xfrm>
        </p:spPr>
      </p:pic>
    </p:spTree>
    <p:extLst>
      <p:ext uri="{BB962C8B-B14F-4D97-AF65-F5344CB8AC3E}">
        <p14:creationId xmlns:p14="http://schemas.microsoft.com/office/powerpoint/2010/main" val="314579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867A8-EF89-F7B0-3F5E-8A806F77E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the new food package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9969706-C6AE-F847-2B73-D64BD82C85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811574"/>
            <a:ext cx="12192000" cy="2947517"/>
          </a:xfrm>
        </p:spPr>
      </p:pic>
    </p:spTree>
    <p:extLst>
      <p:ext uri="{BB962C8B-B14F-4D97-AF65-F5344CB8AC3E}">
        <p14:creationId xmlns:p14="http://schemas.microsoft.com/office/powerpoint/2010/main" val="3822986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867A8-EF89-F7B0-3F5E-8A806F77E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proof of identification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F893A0A-19F7-99BA-765D-50ED069569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44916"/>
            <a:ext cx="12192000" cy="2341309"/>
          </a:xfrm>
        </p:spPr>
      </p:pic>
    </p:spTree>
    <p:extLst>
      <p:ext uri="{BB962C8B-B14F-4D97-AF65-F5344CB8AC3E}">
        <p14:creationId xmlns:p14="http://schemas.microsoft.com/office/powerpoint/2010/main" val="4281581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AB5AC-53A4-A54A-AE39-B3B7CFCF3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</a:t>
            </a:r>
            <a:r>
              <a:rPr lang="en-US" b="1" dirty="0"/>
              <a:t>Replace Benefits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A96588D-913C-CE43-00FC-4452BA8ACC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4002" y="1977410"/>
            <a:ext cx="7946839" cy="1451590"/>
          </a:xfrm>
        </p:spPr>
      </p:pic>
    </p:spTree>
    <p:extLst>
      <p:ext uri="{BB962C8B-B14F-4D97-AF65-F5344CB8AC3E}">
        <p14:creationId xmlns:p14="http://schemas.microsoft.com/office/powerpoint/2010/main" val="2640622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WIC Certification and Food Delivery/Benefit Issuance </a:t>
            </a:r>
            <a:br>
              <a:rPr lang="en-US" altLang="en-US" dirty="0"/>
            </a:br>
            <a:r>
              <a:rPr lang="en-US" altLang="en-US" dirty="0"/>
              <a:t>Things to consider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 #4 –  WIC Certification &amp; Food Delivery - Health Professional</a:t>
            </a:r>
          </a:p>
        </p:txBody>
      </p:sp>
    </p:spTree>
    <p:extLst>
      <p:ext uri="{BB962C8B-B14F-4D97-AF65-F5344CB8AC3E}">
        <p14:creationId xmlns:p14="http://schemas.microsoft.com/office/powerpoint/2010/main" val="37417866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B39E6-B082-E10A-DF81-286EF24E0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160000" cy="1143000"/>
          </a:xfrm>
        </p:spPr>
        <p:txBody>
          <a:bodyPr/>
          <a:lstStyle/>
          <a:p>
            <a:pPr algn="ctr"/>
            <a:r>
              <a:rPr lang="en-US" dirty="0"/>
              <a:t>WIC Recertifications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4E65E-274C-D919-C58D-A0F9F6A1A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143000"/>
            <a:ext cx="10559143" cy="4918587"/>
          </a:xfrm>
        </p:spPr>
        <p:txBody>
          <a:bodyPr>
            <a:normAutofit lnSpcReduction="10000"/>
          </a:bodyPr>
          <a:lstStyle/>
          <a:p>
            <a:r>
              <a:rPr lang="en-US" b="0" dirty="0"/>
              <a:t>USDA allows for a 30-day recertification grace period.</a:t>
            </a:r>
          </a:p>
          <a:p>
            <a:r>
              <a:rPr lang="en-US" b="0" dirty="0"/>
              <a:t>The system is designed to allow for users to recertify within that 30-day grace period window before and after recertification due date.</a:t>
            </a:r>
          </a:p>
          <a:p>
            <a:r>
              <a:rPr lang="en-US" b="0" dirty="0"/>
              <a:t>Before completing a Certification/Recertification, Health Professionals can review the medical record or the system to be sure a certification is due on the </a:t>
            </a:r>
            <a:r>
              <a:rPr lang="en-US" dirty="0"/>
              <a:t>WIC Inquiry Screen.</a:t>
            </a:r>
          </a:p>
          <a:p>
            <a:endParaRPr lang="en-US" dirty="0"/>
          </a:p>
          <a:p>
            <a:r>
              <a:rPr lang="en-US" dirty="0"/>
              <a:t>Recertifying outside of the Recertification window</a:t>
            </a:r>
          </a:p>
          <a:p>
            <a:pPr lvl="1"/>
            <a:r>
              <a:rPr lang="en-US" dirty="0"/>
              <a:t>Changes the recert due date</a:t>
            </a:r>
          </a:p>
          <a:p>
            <a:pPr lvl="1"/>
            <a:r>
              <a:rPr lang="en-US" dirty="0"/>
              <a:t>Increases administrative cost to the program</a:t>
            </a:r>
          </a:p>
          <a:p>
            <a:pPr lvl="1"/>
            <a:r>
              <a:rPr lang="en-US" dirty="0"/>
              <a:t>Staff time and participant burden</a:t>
            </a:r>
          </a:p>
          <a:p>
            <a:pPr lvl="1"/>
            <a:r>
              <a:rPr lang="en-US" dirty="0"/>
              <a:t>Does not meet federal requirements for certification periods</a:t>
            </a:r>
          </a:p>
          <a:p>
            <a:pPr lvl="1"/>
            <a:r>
              <a:rPr lang="en-US" dirty="0"/>
              <a:t>Participant is terminated if not certified within 30 days after recert is due</a:t>
            </a:r>
          </a:p>
          <a:p>
            <a:r>
              <a:rPr lang="en-US" dirty="0"/>
              <a:t>Deleting certifications should be a rare occurrence	</a:t>
            </a:r>
          </a:p>
        </p:txBody>
      </p:sp>
    </p:spTree>
    <p:extLst>
      <p:ext uri="{BB962C8B-B14F-4D97-AF65-F5344CB8AC3E}">
        <p14:creationId xmlns:p14="http://schemas.microsoft.com/office/powerpoint/2010/main" val="40943586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WIC Inquiry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 #4 –  WIC Certification &amp; Food Delivery - Health Professional</a:t>
            </a:r>
          </a:p>
        </p:txBody>
      </p:sp>
    </p:spTree>
    <p:extLst>
      <p:ext uri="{BB962C8B-B14F-4D97-AF65-F5344CB8AC3E}">
        <p14:creationId xmlns:p14="http://schemas.microsoft.com/office/powerpoint/2010/main" val="956410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E91C-D341-DD7F-52B5-C66CA7E1C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Household Page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0EC4B92-6160-05A5-4111-731E9C0D6F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17637"/>
            <a:ext cx="12196534" cy="4268787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18330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E91C-D341-DD7F-52B5-C66CA7E1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0"/>
            <a:ext cx="10160000" cy="1143000"/>
          </a:xfrm>
        </p:spPr>
        <p:txBody>
          <a:bodyPr/>
          <a:lstStyle/>
          <a:p>
            <a:r>
              <a:rPr lang="en-US" sz="6000" dirty="0"/>
              <a:t>WIC Inquiry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784BA47-10D4-1C19-0B72-5F99707A85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74738"/>
            <a:ext cx="10496550" cy="5781522"/>
          </a:xfrm>
        </p:spPr>
      </p:pic>
    </p:spTree>
    <p:extLst>
      <p:ext uri="{BB962C8B-B14F-4D97-AF65-F5344CB8AC3E}">
        <p14:creationId xmlns:p14="http://schemas.microsoft.com/office/powerpoint/2010/main" val="11826410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Certification - Women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 #4 –  WIC Certification &amp; Food Delivery - Health Professional</a:t>
            </a:r>
          </a:p>
        </p:txBody>
      </p:sp>
    </p:spTree>
    <p:extLst>
      <p:ext uri="{BB962C8B-B14F-4D97-AF65-F5344CB8AC3E}">
        <p14:creationId xmlns:p14="http://schemas.microsoft.com/office/powerpoint/2010/main" val="299689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Food Package Replacement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 #4 –  WIC Certification &amp; Food Delivery - Health Professional</a:t>
            </a:r>
          </a:p>
        </p:txBody>
      </p:sp>
    </p:spTree>
    <p:extLst>
      <p:ext uri="{BB962C8B-B14F-4D97-AF65-F5344CB8AC3E}">
        <p14:creationId xmlns:p14="http://schemas.microsoft.com/office/powerpoint/2010/main" val="26845998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C3725-0D18-A0E5-B62E-1A83CD020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Women Certification Periods and Status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004D6F6-4F37-85AA-5636-6ADDE1DACA2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8246" y="1175657"/>
          <a:ext cx="11254154" cy="5004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2240">
                  <a:extLst>
                    <a:ext uri="{9D8B030D-6E8A-4147-A177-3AD203B41FA5}">
                      <a16:colId xmlns:a16="http://schemas.microsoft.com/office/drawing/2014/main" val="1511351189"/>
                    </a:ext>
                  </a:extLst>
                </a:gridCol>
                <a:gridCol w="3027304">
                  <a:extLst>
                    <a:ext uri="{9D8B030D-6E8A-4147-A177-3AD203B41FA5}">
                      <a16:colId xmlns:a16="http://schemas.microsoft.com/office/drawing/2014/main" val="1872758563"/>
                    </a:ext>
                  </a:extLst>
                </a:gridCol>
                <a:gridCol w="6054610">
                  <a:extLst>
                    <a:ext uri="{9D8B030D-6E8A-4147-A177-3AD203B41FA5}">
                      <a16:colId xmlns:a16="http://schemas.microsoft.com/office/drawing/2014/main" val="2866862241"/>
                    </a:ext>
                  </a:extLst>
                </a:gridCol>
              </a:tblGrid>
              <a:tr h="3942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Ages/Status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Eligibility/Certification Schedule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Recertification Schedule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5773647"/>
                  </a:ext>
                </a:extLst>
              </a:tr>
              <a:tr h="5958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>
                          <a:effectLst/>
                        </a:rPr>
                        <a:t>Pregnant Woman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From certification up to six (6) weeks post-delivery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Recertify as postpartum or breastfeeding woman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426938"/>
                  </a:ext>
                </a:extLst>
              </a:tr>
              <a:tr h="7974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>
                          <a:effectLst/>
                        </a:rPr>
                        <a:t>Postpartum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>
                          <a:effectLst/>
                        </a:rPr>
                        <a:t>Woman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600" b="1">
                          <a:effectLst/>
                        </a:rPr>
                        <a:t>From certification to six (6) months from termination of Pregnancy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No recertification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6639463"/>
                  </a:ext>
                </a:extLst>
              </a:tr>
              <a:tr h="32166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Breastfeeding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Woman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Birth of infant to one (1) year of age of child as long as breastfeeding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Breastfeeding Certification Process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No recertification as certification period is one year post-delivery as long as breastfeeding the infant one time per day.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Mid-Certification Health Assessment (MCHA) provided between the fifth and seventh month of certification period.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If breastfeeding is discontinued and woman is: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&lt; six (6) months post-delivery, change to</a:t>
                      </a: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          Postpartum woman,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600" b="1" u="sng" dirty="0">
                          <a:effectLst/>
                        </a:rPr>
                        <a:t>&gt;</a:t>
                      </a:r>
                      <a:r>
                        <a:rPr lang="en-US" sz="1600" b="1" dirty="0">
                          <a:effectLst/>
                        </a:rPr>
                        <a:t> six (6) months post-delivery, terminate from the program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Note: Infant medical record must be reviewed. Determine if fully breastfed, supplemental or full formula package needs to be issued.</a:t>
                      </a: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876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982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8EF96-4FFC-5C86-42CA-44ED2575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0774"/>
            <a:ext cx="10160000" cy="982226"/>
          </a:xfrm>
        </p:spPr>
        <p:txBody>
          <a:bodyPr/>
          <a:lstStyle/>
          <a:p>
            <a:pPr algn="ctr"/>
            <a:r>
              <a:rPr lang="en-US" b="1" dirty="0"/>
              <a:t>Pregnant to Postpartum Certification</a:t>
            </a:r>
            <a:br>
              <a:rPr lang="en-US" b="1" dirty="0"/>
            </a:br>
            <a:r>
              <a:rPr lang="en-US" b="1" dirty="0"/>
              <a:t>&amp; Benefit Issuance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DDCB8-EE91-6006-F8B3-2819445DD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59" y="1548882"/>
            <a:ext cx="11122090" cy="5148344"/>
          </a:xfrm>
        </p:spPr>
        <p:txBody>
          <a:bodyPr>
            <a:normAutofit/>
          </a:bodyPr>
          <a:lstStyle/>
          <a:p>
            <a:r>
              <a:rPr lang="en-US" sz="3200" b="0" dirty="0"/>
              <a:t>Pregnant Certification period is valid thru 6 weeks post delivery.</a:t>
            </a:r>
          </a:p>
          <a:p>
            <a:pPr marL="114300" indent="0">
              <a:buNone/>
            </a:pPr>
            <a:endParaRPr lang="en-US" sz="3200" b="0" dirty="0"/>
          </a:p>
          <a:p>
            <a:r>
              <a:rPr lang="en-US" sz="3200" b="0" dirty="0"/>
              <a:t>Mom comes to clinic within 6 weeks of delivery with a valid Pregnant Certification.</a:t>
            </a:r>
          </a:p>
          <a:p>
            <a:pPr lvl="1"/>
            <a:r>
              <a:rPr lang="en-US" sz="3200" dirty="0"/>
              <a:t>Mom is fully formula feeding her infant, No Breastfeeding</a:t>
            </a:r>
          </a:p>
          <a:p>
            <a:pPr lvl="3"/>
            <a:r>
              <a:rPr lang="en-US" sz="3000" b="0" dirty="0"/>
              <a:t>Ensure she has issuance of the Pregnant Food Package thru the 6-week post partum period, if not, issue additional 1-2 months of Pregnant Food Package </a:t>
            </a:r>
            <a:r>
              <a:rPr lang="en-US" sz="3000" b="1" dirty="0"/>
              <a:t>prior</a:t>
            </a:r>
            <a:r>
              <a:rPr lang="en-US" sz="3000" b="0" dirty="0"/>
              <a:t> to PP recertification</a:t>
            </a:r>
          </a:p>
        </p:txBody>
      </p:sp>
    </p:spTree>
    <p:extLst>
      <p:ext uri="{BB962C8B-B14F-4D97-AF65-F5344CB8AC3E}">
        <p14:creationId xmlns:p14="http://schemas.microsoft.com/office/powerpoint/2010/main" val="11023861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8EF96-4FFC-5C86-42CA-44ED2575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65" y="372627"/>
            <a:ext cx="10160000" cy="982226"/>
          </a:xfrm>
        </p:spPr>
        <p:txBody>
          <a:bodyPr/>
          <a:lstStyle/>
          <a:p>
            <a:pPr algn="ctr"/>
            <a:r>
              <a:rPr lang="en-US" b="1" dirty="0"/>
              <a:t>Breastfeeding Mid-Certification Health Assessment (MCHA)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DDCB8-EE91-6006-F8B3-2819445DD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165" y="1524002"/>
            <a:ext cx="10534650" cy="4961372"/>
          </a:xfrm>
        </p:spPr>
        <p:txBody>
          <a:bodyPr>
            <a:normAutofit/>
          </a:bodyPr>
          <a:lstStyle/>
          <a:p>
            <a:r>
              <a:rPr lang="en-US" sz="3200" b="0" dirty="0">
                <a:effectLst/>
              </a:rPr>
              <a:t>Mid-Certification Health Assessment (MCHA) provided between the fifth and seventh month of certification period.</a:t>
            </a:r>
          </a:p>
          <a:p>
            <a:r>
              <a:rPr lang="en-US" sz="3200" b="0" dirty="0"/>
              <a:t>System will prompt on Member Screen that a MCHA is Due.</a:t>
            </a:r>
          </a:p>
          <a:p>
            <a:endParaRPr lang="en-US" sz="3200" b="1" dirty="0">
              <a:effectLst/>
            </a:endParaRPr>
          </a:p>
          <a:p>
            <a:endParaRPr lang="en-US" sz="3000" b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21723C-DDFE-B363-A38E-3A997C8E0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325" y="3429000"/>
            <a:ext cx="7603253" cy="335774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860279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8EF96-4FFC-5C86-42CA-44ED2575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65" y="372627"/>
            <a:ext cx="10160000" cy="982226"/>
          </a:xfrm>
        </p:spPr>
        <p:txBody>
          <a:bodyPr/>
          <a:lstStyle/>
          <a:p>
            <a:pPr algn="ctr"/>
            <a:r>
              <a:rPr lang="en-US" b="1" dirty="0"/>
              <a:t>Mid-Certification Health Assessment (MCHA)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DDCB8-EE91-6006-F8B3-2819445DD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840" y="1654631"/>
            <a:ext cx="10534650" cy="4961372"/>
          </a:xfrm>
        </p:spPr>
        <p:txBody>
          <a:bodyPr>
            <a:normAutofit/>
          </a:bodyPr>
          <a:lstStyle/>
          <a:p>
            <a:r>
              <a:rPr lang="en-US" sz="3000" b="0" dirty="0"/>
              <a:t>Enter measurements, if available, review and update WIC 75.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989089-F833-FC98-07B8-C1D417653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72" y="2468972"/>
            <a:ext cx="11638206" cy="255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6797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8EF96-4FFC-5C86-42CA-44ED2575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65" y="372627"/>
            <a:ext cx="10160000" cy="982226"/>
          </a:xfrm>
        </p:spPr>
        <p:txBody>
          <a:bodyPr/>
          <a:lstStyle/>
          <a:p>
            <a:pPr algn="ctr"/>
            <a:r>
              <a:rPr lang="en-US" b="1" dirty="0"/>
              <a:t>Mid-Certification Health Assessment (MCHA)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DDCB8-EE91-6006-F8B3-2819445DD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840" y="1654631"/>
            <a:ext cx="10534650" cy="4961372"/>
          </a:xfrm>
        </p:spPr>
        <p:txBody>
          <a:bodyPr>
            <a:normAutofit/>
          </a:bodyPr>
          <a:lstStyle/>
          <a:p>
            <a:r>
              <a:rPr lang="en-US" sz="3000" b="0" dirty="0"/>
              <a:t>Check box to indicate a MCHA visit.  </a:t>
            </a:r>
          </a:p>
          <a:p>
            <a:r>
              <a:rPr lang="en-US" sz="3000" b="0" dirty="0"/>
              <a:t>If box is not checked, it will appear as an edit/correction to the initial cert.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C43642-65DA-149F-99CE-16C17020B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0528" y="2856514"/>
            <a:ext cx="6985693" cy="393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6920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8EF96-4FFC-5C86-42CA-44ED2575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65" y="372627"/>
            <a:ext cx="10160000" cy="982226"/>
          </a:xfrm>
        </p:spPr>
        <p:txBody>
          <a:bodyPr/>
          <a:lstStyle/>
          <a:p>
            <a:pPr algn="ctr"/>
            <a:r>
              <a:rPr lang="en-US" b="1" dirty="0"/>
              <a:t>Mid-Certification Health Assessment (MCHA)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DDCB8-EE91-6006-F8B3-2819445DD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840" y="1654631"/>
            <a:ext cx="10534650" cy="4961372"/>
          </a:xfrm>
        </p:spPr>
        <p:txBody>
          <a:bodyPr>
            <a:normAutofit/>
          </a:bodyPr>
          <a:lstStyle/>
          <a:p>
            <a:r>
              <a:rPr lang="en-US" sz="3000" b="0" dirty="0"/>
              <a:t>The system will now show a MCHA was completed in the History.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AE5FFE-D568-0AF9-8D11-C07CB71B9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510" y="3145872"/>
            <a:ext cx="8865317" cy="228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9949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Certification – Infant &amp; Child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 #4 –  WIC Certification &amp; Food Delivery - Health Professional</a:t>
            </a:r>
          </a:p>
        </p:txBody>
      </p:sp>
    </p:spTree>
    <p:extLst>
      <p:ext uri="{BB962C8B-B14F-4D97-AF65-F5344CB8AC3E}">
        <p14:creationId xmlns:p14="http://schemas.microsoft.com/office/powerpoint/2010/main" val="14362466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C3725-0D18-A0E5-B62E-1A83CD020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Periods and Status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FEED0E37-DEE6-3AF5-5C73-CC5400891F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1692" y="1256045"/>
          <a:ext cx="11083331" cy="47629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9266">
                  <a:extLst>
                    <a:ext uri="{9D8B030D-6E8A-4147-A177-3AD203B41FA5}">
                      <a16:colId xmlns:a16="http://schemas.microsoft.com/office/drawing/2014/main" val="632544698"/>
                    </a:ext>
                  </a:extLst>
                </a:gridCol>
                <a:gridCol w="2981355">
                  <a:extLst>
                    <a:ext uri="{9D8B030D-6E8A-4147-A177-3AD203B41FA5}">
                      <a16:colId xmlns:a16="http://schemas.microsoft.com/office/drawing/2014/main" val="2325941479"/>
                    </a:ext>
                  </a:extLst>
                </a:gridCol>
                <a:gridCol w="5962710">
                  <a:extLst>
                    <a:ext uri="{9D8B030D-6E8A-4147-A177-3AD203B41FA5}">
                      <a16:colId xmlns:a16="http://schemas.microsoft.com/office/drawing/2014/main" val="2006478274"/>
                    </a:ext>
                  </a:extLst>
                </a:gridCol>
              </a:tblGrid>
              <a:tr h="6266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Ages/Status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70" marR="5637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Eligibility/Certification Schedule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70" marR="5637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>
                          <a:effectLst/>
                        </a:rPr>
                        <a:t>Recertification Schedule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70" marR="56370" marT="0" marB="0"/>
                </a:tc>
                <a:extLst>
                  <a:ext uri="{0D108BD9-81ED-4DB2-BD59-A6C34878D82A}">
                    <a16:rowId xmlns:a16="http://schemas.microsoft.com/office/drawing/2014/main" val="239020961"/>
                  </a:ext>
                </a:extLst>
              </a:tr>
              <a:tr h="2228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Infants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Birth to &lt; 6 months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endParaRPr lang="en-US" sz="1400" b="1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endParaRPr lang="en-US" sz="1400" b="1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endParaRPr lang="en-US" sz="1400" b="1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u="sng" dirty="0">
                          <a:effectLst/>
                        </a:rPr>
                        <a:t>&gt; </a:t>
                      </a:r>
                      <a:r>
                        <a:rPr lang="en-US" sz="1400" b="1" dirty="0">
                          <a:effectLst/>
                        </a:rPr>
                        <a:t>6 months old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70" marR="563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To one (1) year of age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endParaRPr lang="en-US" sz="1400" b="1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endParaRPr lang="en-US" sz="1400" b="1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endParaRPr lang="en-US" sz="1400" b="1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For six (6) months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70" marR="563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Recertify at one (1) year of age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Mid-Certification Health Assessment (MCHA) provided between the fifth and seventh month of certification period.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Recertify as child after six (6) months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70" marR="56370" marT="0" marB="0"/>
                </a:tc>
                <a:extLst>
                  <a:ext uri="{0D108BD9-81ED-4DB2-BD59-A6C34878D82A}">
                    <a16:rowId xmlns:a16="http://schemas.microsoft.com/office/drawing/2014/main" val="3407227314"/>
                  </a:ext>
                </a:extLst>
              </a:tr>
              <a:tr h="1907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>
                          <a:effectLst/>
                        </a:rPr>
                        <a:t>Child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>
                          <a:effectLst/>
                        </a:rPr>
                        <a:t>1 year to 5 years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70" marR="563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For twelve (12) month periods up to five (5) years of age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70" marR="5637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Recertify at twelve (12) month intervals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Mid-Certification Health Assessment (MCHA) provided between the fifth and seventh month of certification period</a:t>
                      </a:r>
                    </a:p>
                    <a:p>
                      <a:pPr marL="6858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908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70" marR="56370" marT="0" marB="0"/>
                </a:tc>
                <a:extLst>
                  <a:ext uri="{0D108BD9-81ED-4DB2-BD59-A6C34878D82A}">
                    <a16:rowId xmlns:a16="http://schemas.microsoft.com/office/drawing/2014/main" val="412018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1424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8EF96-4FFC-5C86-42CA-44ED25757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Child Recertification </a:t>
            </a:r>
            <a:br>
              <a:rPr lang="en-US" b="1" dirty="0"/>
            </a:br>
            <a:r>
              <a:rPr lang="en-US" b="1" dirty="0"/>
              <a:t>11-month-old to 12-month-old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DDCB8-EE91-6006-F8B3-2819445DD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2816"/>
            <a:ext cx="10534650" cy="4926563"/>
          </a:xfrm>
        </p:spPr>
        <p:txBody>
          <a:bodyPr>
            <a:normAutofit/>
          </a:bodyPr>
          <a:lstStyle/>
          <a:p>
            <a:r>
              <a:rPr lang="en-US" sz="3600" b="0" dirty="0"/>
              <a:t>Certification End Date is the child’s first birthday</a:t>
            </a:r>
          </a:p>
          <a:p>
            <a:pPr lvl="1"/>
            <a:r>
              <a:rPr lang="en-US" sz="3400" dirty="0"/>
              <a:t>Has the infant received the last month of formula?</a:t>
            </a:r>
          </a:p>
          <a:p>
            <a:pPr lvl="2"/>
            <a:r>
              <a:rPr lang="en-US" sz="3200" b="0" dirty="0"/>
              <a:t>YES </a:t>
            </a:r>
            <a:endParaRPr lang="en-US" sz="3200" dirty="0"/>
          </a:p>
          <a:p>
            <a:pPr lvl="3"/>
            <a:r>
              <a:rPr lang="en-US" sz="3000" dirty="0"/>
              <a:t>Complete the child certification, assign child food pkg, and issue benefits</a:t>
            </a:r>
            <a:endParaRPr lang="en-US" sz="3000" b="0" dirty="0"/>
          </a:p>
          <a:p>
            <a:pPr lvl="2"/>
            <a:r>
              <a:rPr lang="en-US" sz="3200" dirty="0"/>
              <a:t>NO </a:t>
            </a:r>
          </a:p>
          <a:p>
            <a:pPr lvl="3"/>
            <a:r>
              <a:rPr lang="en-US" sz="3000" dirty="0"/>
              <a:t>Issue the last month of infant benefits </a:t>
            </a:r>
            <a:r>
              <a:rPr lang="en-US" sz="3000" b="1" i="1" u="sng" dirty="0">
                <a:solidFill>
                  <a:srgbClr val="FF0000"/>
                </a:solidFill>
              </a:rPr>
              <a:t>prior</a:t>
            </a:r>
            <a:r>
              <a:rPr lang="en-US" sz="3000" dirty="0"/>
              <a:t> to completing Child Certification, assigning child food package and issuing child benefits.</a:t>
            </a:r>
          </a:p>
        </p:txBody>
      </p:sp>
    </p:spTree>
    <p:extLst>
      <p:ext uri="{BB962C8B-B14F-4D97-AF65-F5344CB8AC3E}">
        <p14:creationId xmlns:p14="http://schemas.microsoft.com/office/powerpoint/2010/main" val="11100284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DE107-5D06-676D-5EAD-BBBFEA24E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Child Recertification </a:t>
            </a:r>
            <a:br>
              <a:rPr lang="en-US" b="1" dirty="0"/>
            </a:br>
            <a:r>
              <a:rPr lang="en-US" b="1" dirty="0"/>
              <a:t>11-month-old to 12-month-old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07DA9-5FCD-F9AB-368E-5C58D105E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26162"/>
            <a:ext cx="10160000" cy="4492075"/>
          </a:xfrm>
        </p:spPr>
        <p:txBody>
          <a:bodyPr>
            <a:normAutofit/>
          </a:bodyPr>
          <a:lstStyle/>
          <a:p>
            <a:r>
              <a:rPr lang="en-US" sz="2400" b="0" dirty="0"/>
              <a:t>Confirm all infant benefits have been issued </a:t>
            </a:r>
            <a:r>
              <a:rPr lang="en-US" sz="2400" i="1" u="sng" dirty="0">
                <a:solidFill>
                  <a:srgbClr val="FF0000"/>
                </a:solidFill>
              </a:rPr>
              <a:t>prior</a:t>
            </a:r>
            <a:r>
              <a:rPr lang="en-US" sz="2400" b="0" dirty="0"/>
              <a:t> to completing the certification</a:t>
            </a:r>
          </a:p>
          <a:p>
            <a:r>
              <a:rPr lang="en-US" sz="2400" b="0" dirty="0"/>
              <a:t>Confirm </a:t>
            </a:r>
            <a:r>
              <a:rPr lang="en-US" sz="2400" dirty="0"/>
              <a:t>Child</a:t>
            </a:r>
            <a:r>
              <a:rPr lang="en-US" sz="2400" b="0" dirty="0"/>
              <a:t> Status is selected from the drop-down menu before entering certification data and responses.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97284A-2CC8-DCB7-A675-2C47F89303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874" y="3429000"/>
            <a:ext cx="7081114" cy="2584348"/>
          </a:xfrm>
          <a:prstGeom prst="rect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0492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5560F-7754-A2A2-EAB0-FF617B9A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 dirty="0"/>
              <a:t>Option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93901-CB41-E6E8-7064-29D11704E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6000" b="0" dirty="0"/>
              <a:t>Front-End Staff &amp;</a:t>
            </a:r>
          </a:p>
          <a:p>
            <a:pPr marL="114300" indent="0" algn="ctr">
              <a:buNone/>
            </a:pPr>
            <a:r>
              <a:rPr lang="en-US" sz="6000" b="0" dirty="0"/>
              <a:t>Health Professionals</a:t>
            </a:r>
          </a:p>
        </p:txBody>
      </p:sp>
    </p:spTree>
    <p:extLst>
      <p:ext uri="{BB962C8B-B14F-4D97-AF65-F5344CB8AC3E}">
        <p14:creationId xmlns:p14="http://schemas.microsoft.com/office/powerpoint/2010/main" val="4379877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444D-F285-4ED0-0821-255005811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/>
              <a:t>Child Recertification </a:t>
            </a:r>
            <a:br>
              <a:rPr lang="en-US" sz="4400" b="1" dirty="0"/>
            </a:br>
            <a:r>
              <a:rPr lang="en-US" sz="4400" b="1" dirty="0"/>
              <a:t>12-month-old to just under 13-months-old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9ED49-E9C0-30C6-A196-2E0E64464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b="0" dirty="0"/>
          </a:p>
          <a:p>
            <a:pPr marL="411480" lvl="1" indent="0">
              <a:buNone/>
            </a:pPr>
            <a:r>
              <a:rPr lang="en-US" sz="3600" dirty="0"/>
              <a:t>To allow for the 30-day grace period for an infant recertification to a child, the system has functionality to create a status change from Infant to Child, known as an </a:t>
            </a:r>
            <a:r>
              <a:rPr lang="en-US" sz="3600" b="1" dirty="0"/>
              <a:t>Infant Child Transfer (ICT).</a:t>
            </a:r>
          </a:p>
        </p:txBody>
      </p:sp>
    </p:spTree>
    <p:extLst>
      <p:ext uri="{BB962C8B-B14F-4D97-AF65-F5344CB8AC3E}">
        <p14:creationId xmlns:p14="http://schemas.microsoft.com/office/powerpoint/2010/main" val="34577248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5F8BB-0C24-D878-80BC-DE884247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262049" cy="1143000"/>
          </a:xfrm>
        </p:spPr>
        <p:txBody>
          <a:bodyPr/>
          <a:lstStyle/>
          <a:p>
            <a:pPr algn="ctr"/>
            <a:r>
              <a:rPr lang="en-US" b="1" dirty="0"/>
              <a:t>ICT – Infant Child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9E375-11EE-1860-C79C-BF6CEF113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143000"/>
            <a:ext cx="11262048" cy="5715000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r>
              <a:rPr lang="en-US" sz="4400" dirty="0"/>
              <a:t>What occurs?</a:t>
            </a:r>
          </a:p>
          <a:p>
            <a:pPr marL="411480" lvl="1" indent="0">
              <a:buNone/>
            </a:pPr>
            <a:r>
              <a:rPr lang="en-US" sz="4100" dirty="0">
                <a:solidFill>
                  <a:schemeClr val="bg1">
                    <a:lumMod val="10000"/>
                  </a:schemeClr>
                </a:solidFill>
              </a:rPr>
              <a:t>The system changes the infant status to child status and:</a:t>
            </a:r>
          </a:p>
          <a:p>
            <a:pPr lvl="2"/>
            <a:r>
              <a:rPr lang="en-US" sz="4100" i="0" dirty="0"/>
              <a:t>changes infant food package to a child package</a:t>
            </a:r>
          </a:p>
          <a:p>
            <a:pPr lvl="2"/>
            <a:r>
              <a:rPr lang="en-US" sz="4100" i="0" dirty="0"/>
              <a:t>changes infant risk code to an associated child      risk code</a:t>
            </a:r>
          </a:p>
          <a:p>
            <a:pPr marL="411480" lvl="1" indent="0">
              <a:buNone/>
            </a:pPr>
            <a:endParaRPr lang="en-US" sz="8000" dirty="0"/>
          </a:p>
          <a:p>
            <a:pPr marL="114300" indent="0">
              <a:buNone/>
            </a:pPr>
            <a:endParaRPr lang="en-US" sz="5600" dirty="0"/>
          </a:p>
          <a:p>
            <a:pPr marL="114300" indent="0">
              <a:buNone/>
            </a:pPr>
            <a:endParaRPr 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42242380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5F8BB-0C24-D878-80BC-DE884247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252718" cy="1143000"/>
          </a:xfrm>
        </p:spPr>
        <p:txBody>
          <a:bodyPr/>
          <a:lstStyle/>
          <a:p>
            <a:pPr algn="ctr"/>
            <a:r>
              <a:rPr lang="en-US" b="1" dirty="0"/>
              <a:t>ICT – Infant Child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9E375-11EE-1860-C79C-BF6CEF113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" y="1143000"/>
            <a:ext cx="11001375" cy="5715000"/>
          </a:xfrm>
        </p:spPr>
        <p:txBody>
          <a:bodyPr>
            <a:normAutofit/>
          </a:bodyPr>
          <a:lstStyle/>
          <a:p>
            <a:pPr marL="777240" lvl="2" indent="0">
              <a:buNone/>
            </a:pPr>
            <a:r>
              <a:rPr lang="en-US" sz="3900" i="0" dirty="0"/>
              <a:t>Some Specialty Formula Food Packages and Risk Codes do not allow for an ICT.</a:t>
            </a:r>
          </a:p>
          <a:p>
            <a:pPr lvl="3"/>
            <a:r>
              <a:rPr lang="en-US" sz="3600" dirty="0"/>
              <a:t>For example,  an infant on Neocate Infant may not be able to consume foods in the standard CB child food package, therefore the system will not generate an ICT with a food package.</a:t>
            </a:r>
          </a:p>
          <a:p>
            <a:pPr marL="411480" lvl="1" indent="0">
              <a:buNone/>
            </a:pPr>
            <a:endParaRPr lang="en-US" sz="8000" dirty="0"/>
          </a:p>
          <a:p>
            <a:pPr marL="114300" indent="0">
              <a:buNone/>
            </a:pPr>
            <a:endParaRPr lang="en-US" sz="5600" dirty="0"/>
          </a:p>
          <a:p>
            <a:pPr marL="114300" indent="0">
              <a:buNone/>
            </a:pPr>
            <a:endParaRPr 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13572684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11D99-D284-9139-D239-D7E077F82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160000" cy="1143000"/>
          </a:xfrm>
        </p:spPr>
        <p:txBody>
          <a:bodyPr/>
          <a:lstStyle/>
          <a:p>
            <a:pPr algn="ctr"/>
            <a:r>
              <a:rPr lang="en-US" b="1" dirty="0"/>
              <a:t>ICT – Infant Child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D15C9-6179-EF9D-A831-259038C9F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294"/>
            <a:ext cx="10160000" cy="512250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dirty="0"/>
              <a:t>When does the ICT occur?</a:t>
            </a:r>
          </a:p>
          <a:p>
            <a:pPr marL="114300" indent="0">
              <a:buNone/>
            </a:pPr>
            <a:endParaRPr lang="en-US" sz="1050" dirty="0"/>
          </a:p>
          <a:p>
            <a:r>
              <a:rPr lang="en-US" sz="3200" b="0" dirty="0"/>
              <a:t>When issuing benefits to an infant with a start date beyond their 1</a:t>
            </a:r>
            <a:r>
              <a:rPr lang="en-US" sz="3200" b="0" baseline="30000" dirty="0"/>
              <a:t>st</a:t>
            </a:r>
            <a:r>
              <a:rPr lang="en-US" sz="3200" b="0" dirty="0"/>
              <a:t> birthday, the system will do an automatic ICT and issue a child's food package (CB).</a:t>
            </a:r>
          </a:p>
          <a:p>
            <a:endParaRPr lang="en-US" sz="1050" dirty="0"/>
          </a:p>
          <a:p>
            <a:r>
              <a:rPr lang="en-US" sz="3200" dirty="0"/>
              <a:t>OR</a:t>
            </a:r>
          </a:p>
          <a:p>
            <a:endParaRPr lang="en-US" sz="1050" dirty="0"/>
          </a:p>
          <a:p>
            <a:r>
              <a:rPr lang="en-US" sz="3200" b="0" dirty="0"/>
              <a:t>When an infant is 6 months or older at initial certification and benefits are being issued beyond the infant's 1</a:t>
            </a:r>
            <a:r>
              <a:rPr lang="en-US" sz="3200" b="0" baseline="30000" dirty="0"/>
              <a:t>st</a:t>
            </a:r>
            <a:r>
              <a:rPr lang="en-US" sz="3200" b="0" dirty="0"/>
              <a:t> birthday with a first valid date after the 1</a:t>
            </a:r>
            <a:r>
              <a:rPr lang="en-US" sz="3200" b="0" baseline="30000" dirty="0"/>
              <a:t>st</a:t>
            </a:r>
            <a:r>
              <a:rPr lang="en-US" sz="3200" b="0" dirty="0"/>
              <a:t> birthday.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10112595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11D99-D284-9139-D239-D7E077F82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160000" cy="1143000"/>
          </a:xfrm>
        </p:spPr>
        <p:txBody>
          <a:bodyPr/>
          <a:lstStyle/>
          <a:p>
            <a:pPr algn="ctr"/>
            <a:r>
              <a:rPr lang="en-US" b="1" dirty="0"/>
              <a:t>ICT – Infant Child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D15C9-6179-EF9D-A831-259038C9F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294"/>
            <a:ext cx="10160000" cy="512250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200" dirty="0"/>
              <a:t>An Example</a:t>
            </a:r>
          </a:p>
          <a:p>
            <a:pPr marL="114300" indent="0">
              <a:buNone/>
            </a:pPr>
            <a:endParaRPr lang="en-US" sz="1050" dirty="0"/>
          </a:p>
          <a:p>
            <a:r>
              <a:rPr lang="en-US" sz="3200" b="0" i="0" dirty="0"/>
              <a:t>Infant DOB 4-1-2022, Recert Due 4-1-23, benefits start on 3-2-23</a:t>
            </a:r>
          </a:p>
          <a:p>
            <a:r>
              <a:rPr lang="en-US" sz="3200" b="0" i="0" dirty="0"/>
              <a:t>Family is in clinic on 2-28-23 for follow up, will issue 2 months of benefits </a:t>
            </a:r>
          </a:p>
          <a:p>
            <a:r>
              <a:rPr lang="en-US" sz="3200" b="0" i="0" dirty="0"/>
              <a:t>The system will issue 1 month of infant formula (3-2-23) and an ICT to issue 1 month of Child Benefits (4-2-23)</a:t>
            </a:r>
          </a:p>
          <a:p>
            <a:r>
              <a:rPr lang="en-US" sz="3200" b="0" dirty="0"/>
              <a:t>The child must be recertified by 5-1-23 to avoid </a:t>
            </a:r>
          </a:p>
          <a:p>
            <a:pPr marL="114300" indent="0">
              <a:buNone/>
            </a:pPr>
            <a:r>
              <a:rPr lang="en-US" sz="3200" b="0" dirty="0"/>
              <a:t>   auto-termination</a:t>
            </a:r>
            <a:r>
              <a:rPr lang="en-US" sz="3200" b="0" i="0" dirty="0"/>
              <a:t> </a:t>
            </a:r>
          </a:p>
          <a:p>
            <a:endParaRPr lang="en-US" sz="2800" b="0" i="0" dirty="0"/>
          </a:p>
          <a:p>
            <a:endParaRPr lang="en-US" sz="3600" b="0" i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102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48FCA-BC8A-2E52-7A6B-83709BC5B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160000" cy="933061"/>
          </a:xfrm>
        </p:spPr>
        <p:txBody>
          <a:bodyPr/>
          <a:lstStyle/>
          <a:p>
            <a:pPr algn="ctr"/>
            <a:r>
              <a:rPr lang="en-US" b="1" dirty="0"/>
              <a:t>ICT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D5724-2273-ABC3-68A7-909513337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73020"/>
            <a:ext cx="10160000" cy="532778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b="0" dirty="0">
                <a:solidFill>
                  <a:schemeClr val="bg1">
                    <a:lumMod val="10000"/>
                  </a:schemeClr>
                </a:solidFill>
              </a:rPr>
              <a:t>Is the infant  (near 12 months of age) on a Standard Formula Package?</a:t>
            </a:r>
          </a:p>
          <a:p>
            <a:r>
              <a:rPr lang="en-US" sz="3200" dirty="0">
                <a:solidFill>
                  <a:schemeClr val="bg1">
                    <a:lumMod val="10000"/>
                  </a:schemeClr>
                </a:solidFill>
              </a:rPr>
              <a:t>YES</a:t>
            </a:r>
          </a:p>
          <a:p>
            <a:pPr lvl="1">
              <a:spcBef>
                <a:spcPts val="0"/>
              </a:spcBef>
              <a:buClr>
                <a:srgbClr val="627E9A"/>
              </a:buClr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27E9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 benefits up to 13 months of age</a:t>
            </a:r>
          </a:p>
          <a:p>
            <a:pPr lvl="1">
              <a:spcBef>
                <a:spcPts val="0"/>
              </a:spcBef>
              <a:buClr>
                <a:srgbClr val="627E9A"/>
              </a:buClr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27E9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Infant will receive infant benefits </a:t>
            </a: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627E9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</a:t>
            </a:r>
          </a:p>
          <a:p>
            <a:pPr lvl="1">
              <a:spcBef>
                <a:spcPts val="0"/>
              </a:spcBef>
              <a:buClr>
                <a:srgbClr val="627E9A"/>
              </a:buClr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627E9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ICT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27E9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automatically occurs, changes status to child, assigns child food package, assigns child risk code and issues 1 month of the child package</a:t>
            </a:r>
          </a:p>
          <a:p>
            <a:pPr lvl="1">
              <a:spcBef>
                <a:spcPts val="0"/>
              </a:spcBef>
              <a:buClr>
                <a:srgbClr val="627E9A"/>
              </a:buClr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27E9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Schedule Recert appointment utilizing 30-day grace period</a:t>
            </a:r>
          </a:p>
          <a:p>
            <a:pPr marL="411480" lvl="1" indent="0">
              <a:spcBef>
                <a:spcPts val="0"/>
              </a:spcBef>
              <a:buClr>
                <a:srgbClr val="627E9A"/>
              </a:buClr>
              <a:buNone/>
              <a:defRPr/>
            </a:pP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/>
            <a:endParaRPr lang="en-US" sz="2200" dirty="0">
              <a:solidFill>
                <a:schemeClr val="bg1">
                  <a:lumMod val="10000"/>
                </a:schemeClr>
              </a:solidFill>
            </a:endParaRPr>
          </a:p>
          <a:p>
            <a:pPr marL="114300" indent="0">
              <a:buNone/>
            </a:pPr>
            <a:endParaRPr lang="en-US" sz="2400" dirty="0">
              <a:solidFill>
                <a:schemeClr val="bg1">
                  <a:lumMod val="10000"/>
                </a:schemeClr>
              </a:solidFill>
            </a:endParaRP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17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48FCA-BC8A-2E52-7A6B-83709BC5B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160000" cy="933061"/>
          </a:xfrm>
        </p:spPr>
        <p:txBody>
          <a:bodyPr/>
          <a:lstStyle/>
          <a:p>
            <a:pPr algn="ctr"/>
            <a:r>
              <a:rPr lang="en-US" b="1" dirty="0"/>
              <a:t>ICT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D5724-2273-ABC3-68A7-909513337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73020"/>
            <a:ext cx="10160000" cy="532778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b="0" dirty="0">
                <a:solidFill>
                  <a:schemeClr val="bg1">
                    <a:lumMod val="10000"/>
                  </a:schemeClr>
                </a:solidFill>
              </a:rPr>
              <a:t>Is the infant  (near 12 months of age) on a Standard Formula Package?</a:t>
            </a:r>
          </a:p>
          <a:p>
            <a:pPr>
              <a:spcBef>
                <a:spcPts val="0"/>
              </a:spcBef>
              <a:buClr>
                <a:srgbClr val="627E9A"/>
              </a:buClr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</a:t>
            </a:r>
          </a:p>
          <a:p>
            <a:pPr lvl="1">
              <a:spcBef>
                <a:spcPts val="0"/>
              </a:spcBef>
              <a:buClr>
                <a:srgbClr val="627E9A"/>
              </a:buClr>
              <a:defRPr/>
            </a:pPr>
            <a:r>
              <a:rPr lang="en-US" sz="2800" dirty="0">
                <a:ln>
                  <a:noFill/>
                </a:ln>
                <a:latin typeface="Calibri"/>
              </a:rPr>
              <a:t>Issue last months of Infant food package (may attempt to issue benefits with start date beyond 1st birthday)</a:t>
            </a:r>
          </a:p>
          <a:p>
            <a:pPr lvl="1">
              <a:spcBef>
                <a:spcPts val="0"/>
              </a:spcBef>
              <a:buClr>
                <a:srgbClr val="627E9A"/>
              </a:buClr>
              <a:defRPr/>
            </a:pPr>
            <a:r>
              <a:rPr lang="en-US" sz="2800" b="1" dirty="0">
                <a:ln>
                  <a:noFill/>
                </a:ln>
                <a:latin typeface="Calibri"/>
              </a:rPr>
              <a:t>ICT</a:t>
            </a:r>
            <a:r>
              <a:rPr lang="en-US" sz="2800" dirty="0">
                <a:ln>
                  <a:noFill/>
                </a:ln>
                <a:latin typeface="Calibri"/>
              </a:rPr>
              <a:t> may not occur</a:t>
            </a:r>
          </a:p>
          <a:p>
            <a:pPr lvl="1">
              <a:spcBef>
                <a:spcPts val="0"/>
              </a:spcBef>
              <a:buClr>
                <a:srgbClr val="627E9A"/>
              </a:buClr>
              <a:defRPr/>
            </a:pPr>
            <a:r>
              <a:rPr lang="en-US" sz="2800" dirty="0">
                <a:ln>
                  <a:noFill/>
                </a:ln>
                <a:latin typeface="Calibri"/>
              </a:rPr>
              <a:t>Determine appropriate child package, request prescription if needed</a:t>
            </a:r>
          </a:p>
          <a:p>
            <a:pPr lvl="1">
              <a:spcBef>
                <a:spcPts val="0"/>
              </a:spcBef>
              <a:buClr>
                <a:srgbClr val="627E9A"/>
              </a:buClr>
              <a:defRPr/>
            </a:pPr>
            <a:r>
              <a:rPr lang="en-US" sz="2800" dirty="0">
                <a:ln>
                  <a:noFill/>
                </a:ln>
                <a:latin typeface="Calibri"/>
              </a:rPr>
              <a:t>Assign a child package and issue additional month, if appropriate</a:t>
            </a:r>
          </a:p>
          <a:p>
            <a:pPr lvl="1">
              <a:spcBef>
                <a:spcPts val="0"/>
              </a:spcBef>
              <a:buClr>
                <a:srgbClr val="627E9A"/>
              </a:buClr>
              <a:defRPr/>
            </a:pPr>
            <a:r>
              <a:rPr lang="en-US" sz="2800" dirty="0">
                <a:ln>
                  <a:noFill/>
                </a:ln>
                <a:latin typeface="Calibri"/>
              </a:rPr>
              <a:t>Schedule Recert appointment in 1 to 3 months, as appropriate </a:t>
            </a:r>
          </a:p>
          <a:p>
            <a:pPr lvl="1">
              <a:spcBef>
                <a:spcPts val="0"/>
              </a:spcBef>
              <a:buClr>
                <a:srgbClr val="627E9A"/>
              </a:buClr>
              <a:defRPr/>
            </a:pP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/>
            <a:endParaRPr lang="en-US" sz="2200" dirty="0">
              <a:solidFill>
                <a:schemeClr val="bg1">
                  <a:lumMod val="10000"/>
                </a:schemeClr>
              </a:solidFill>
            </a:endParaRPr>
          </a:p>
          <a:p>
            <a:pPr marL="114300" indent="0">
              <a:buNone/>
            </a:pPr>
            <a:endParaRPr lang="en-US" sz="2400" dirty="0">
              <a:solidFill>
                <a:schemeClr val="bg1">
                  <a:lumMod val="10000"/>
                </a:schemeClr>
              </a:solidFill>
            </a:endParaRP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8441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5F8BB-0C24-D878-80BC-DE884247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0"/>
            <a:ext cx="10160000" cy="1143000"/>
          </a:xfrm>
        </p:spPr>
        <p:txBody>
          <a:bodyPr/>
          <a:lstStyle/>
          <a:p>
            <a:pPr algn="ctr"/>
            <a:r>
              <a:rPr lang="en-US" b="1" dirty="0"/>
              <a:t>ICT – Infant Child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9E375-11EE-1860-C79C-BF6CEF113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" y="1228725"/>
            <a:ext cx="11001375" cy="5629275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sz="3500" b="0" dirty="0"/>
              <a:t>The Infant Child Transfer (ICT) will occur when an infant’s issuance starts prior to first birthday and goes past the first birthday.</a:t>
            </a:r>
            <a:r>
              <a:rPr lang="en-US" sz="3500" dirty="0"/>
              <a:t> 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3500" dirty="0"/>
              <a:t>When does the ICT occur?</a:t>
            </a:r>
          </a:p>
          <a:p>
            <a:pPr lvl="1"/>
            <a:r>
              <a:rPr lang="en-US" sz="3400" dirty="0">
                <a:solidFill>
                  <a:schemeClr val="bg1">
                    <a:lumMod val="10000"/>
                  </a:schemeClr>
                </a:solidFill>
              </a:rPr>
              <a:t>Infant is certified after 6 months of age.</a:t>
            </a:r>
          </a:p>
          <a:p>
            <a:pPr lvl="1"/>
            <a:r>
              <a:rPr lang="en-US" sz="3400" dirty="0">
                <a:solidFill>
                  <a:schemeClr val="bg1">
                    <a:lumMod val="10000"/>
                  </a:schemeClr>
                </a:solidFill>
              </a:rPr>
              <a:t>The infant package has been assigned a child package.</a:t>
            </a:r>
          </a:p>
          <a:p>
            <a:pPr lvl="1"/>
            <a:r>
              <a:rPr lang="en-US" sz="3400" dirty="0">
                <a:solidFill>
                  <a:schemeClr val="bg1">
                    <a:lumMod val="10000"/>
                  </a:schemeClr>
                </a:solidFill>
              </a:rPr>
              <a:t>Most standard infant packages have a child package assigned.</a:t>
            </a:r>
          </a:p>
          <a:p>
            <a:pPr lvl="1"/>
            <a:r>
              <a:rPr lang="en-US" sz="3400" dirty="0">
                <a:solidFill>
                  <a:schemeClr val="bg1">
                    <a:lumMod val="10000"/>
                  </a:schemeClr>
                </a:solidFill>
              </a:rPr>
              <a:t>Most special formula packages </a:t>
            </a:r>
            <a:r>
              <a:rPr lang="en-US" sz="3400" b="1" dirty="0">
                <a:solidFill>
                  <a:schemeClr val="bg1">
                    <a:lumMod val="10000"/>
                  </a:schemeClr>
                </a:solidFill>
              </a:rPr>
              <a:t>DO NOT </a:t>
            </a:r>
            <a:r>
              <a:rPr lang="en-US" sz="3400" dirty="0">
                <a:solidFill>
                  <a:schemeClr val="bg1">
                    <a:lumMod val="10000"/>
                  </a:schemeClr>
                </a:solidFill>
              </a:rPr>
              <a:t>have a child package associated with them.</a:t>
            </a:r>
          </a:p>
          <a:p>
            <a:pPr lvl="1"/>
            <a:endParaRPr lang="en-US" sz="3400" b="0" dirty="0"/>
          </a:p>
          <a:p>
            <a:pPr marL="114300" indent="0">
              <a:buNone/>
            </a:pPr>
            <a:r>
              <a:rPr lang="en-US" sz="3600" b="0" dirty="0"/>
              <a:t>	</a:t>
            </a:r>
          </a:p>
          <a:p>
            <a:pPr marL="114300" indent="0">
              <a:buNone/>
            </a:pPr>
            <a:endParaRPr 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23303326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Limited English Proficiency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 #4 –  WIC Food Delivery - Health Professional</a:t>
            </a:r>
          </a:p>
        </p:txBody>
      </p:sp>
    </p:spTree>
    <p:extLst>
      <p:ext uri="{BB962C8B-B14F-4D97-AF65-F5344CB8AC3E}">
        <p14:creationId xmlns:p14="http://schemas.microsoft.com/office/powerpoint/2010/main" val="36351357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F27DD-1948-1586-B037-892170991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English Proficiency (LEP)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3D25BF5-49FA-B7A4-23F2-1D1D73E57A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17638"/>
            <a:ext cx="12192000" cy="3382962"/>
          </a:xfrm>
        </p:spPr>
      </p:pic>
    </p:spTree>
    <p:extLst>
      <p:ext uri="{BB962C8B-B14F-4D97-AF65-F5344CB8AC3E}">
        <p14:creationId xmlns:p14="http://schemas.microsoft.com/office/powerpoint/2010/main" val="313118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47B0-38B3-F8B1-B7CE-7D5F892B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11258550" cy="1143000"/>
          </a:xfrm>
        </p:spPr>
        <p:txBody>
          <a:bodyPr/>
          <a:lstStyle/>
          <a:p>
            <a:r>
              <a:rPr lang="en-US" dirty="0"/>
              <a:t>Front-End – On Patient Menu </a:t>
            </a:r>
            <a:br>
              <a:rPr lang="en-US" dirty="0"/>
            </a:br>
            <a:r>
              <a:rPr lang="en-US" dirty="0"/>
              <a:t>select </a:t>
            </a:r>
            <a:r>
              <a:rPr lang="en-US" b="1" dirty="0"/>
              <a:t>Return Purchased Formula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87DE2F-FF56-CBF1-BE90-60D2A0075A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4224" y="1738443"/>
            <a:ext cx="4848225" cy="4646217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323032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1F27C-287D-2A8D-574F-16AB687E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904938"/>
          </a:xfrm>
        </p:spPr>
        <p:txBody>
          <a:bodyPr/>
          <a:lstStyle/>
          <a:p>
            <a:pPr algn="ctr"/>
            <a:r>
              <a:rPr lang="en-US" sz="4000" b="1" dirty="0"/>
              <a:t>Problems arise with Certification or Issuance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5F39F-37F1-8096-8D0C-D7057D320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79576"/>
            <a:ext cx="10160000" cy="52212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b="0" dirty="0"/>
              <a:t>When problems happen that you can’t fix or if you can not issue the benefits for the participant </a:t>
            </a:r>
          </a:p>
          <a:p>
            <a:pPr lvl="1"/>
            <a:r>
              <a:rPr lang="en-US" sz="3200" b="0" dirty="0"/>
              <a:t>Contact the WIC Help Desk, they will be glad to help.	</a:t>
            </a:r>
            <a:r>
              <a:rPr lang="en-US" sz="3000" dirty="0">
                <a:solidFill>
                  <a:srgbClr val="001E50"/>
                </a:solidFill>
              </a:rPr>
              <a:t>1-877-597-0367</a:t>
            </a:r>
          </a:p>
          <a:p>
            <a:pPr marL="777240" lvl="2" indent="0">
              <a:buNone/>
            </a:pPr>
            <a:r>
              <a:rPr lang="en-US" sz="3000" i="0" dirty="0"/>
              <a:t>	</a:t>
            </a:r>
            <a:r>
              <a:rPr lang="en-US" sz="3000" i="0" dirty="0">
                <a:hlinkClick r:id="rId2"/>
              </a:rPr>
              <a:t>WIC.Helpdesk@ky.gov</a:t>
            </a:r>
            <a:endParaRPr lang="en-US" sz="3000" i="0" dirty="0"/>
          </a:p>
          <a:p>
            <a:pPr marL="777240" lvl="2" indent="0">
              <a:buNone/>
            </a:pPr>
            <a:endParaRPr lang="en-US" sz="3000" i="0" dirty="0"/>
          </a:p>
          <a:p>
            <a:pPr lvl="1"/>
            <a:r>
              <a:rPr lang="en-US" sz="3200" i="0" dirty="0"/>
              <a:t>Contact State WIC Program Staff for Program Policy Questions</a:t>
            </a:r>
          </a:p>
          <a:p>
            <a:pPr marL="777240" lvl="2" indent="0">
              <a:buNone/>
            </a:pPr>
            <a:endParaRPr lang="en-US" sz="3000" i="0" dirty="0"/>
          </a:p>
          <a:p>
            <a:pPr marL="114300" indent="0">
              <a:buNone/>
            </a:pPr>
            <a:endParaRPr lang="en-US" sz="3000" b="0" dirty="0"/>
          </a:p>
        </p:txBody>
      </p:sp>
    </p:spTree>
    <p:extLst>
      <p:ext uri="{BB962C8B-B14F-4D97-AF65-F5344CB8AC3E}">
        <p14:creationId xmlns:p14="http://schemas.microsoft.com/office/powerpoint/2010/main" val="905543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Any Questions?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 #4 –  WIC Food Delivery - Health Professional</a:t>
            </a:r>
          </a:p>
        </p:txBody>
      </p:sp>
    </p:spTree>
    <p:extLst>
      <p:ext uri="{BB962C8B-B14F-4D97-AF65-F5344CB8AC3E}">
        <p14:creationId xmlns:p14="http://schemas.microsoft.com/office/powerpoint/2010/main" val="777632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84E24-762C-BFC3-E27D-C5AEFF6E8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0"/>
            <a:ext cx="10553700" cy="1143000"/>
          </a:xfrm>
        </p:spPr>
        <p:txBody>
          <a:bodyPr/>
          <a:lstStyle/>
          <a:p>
            <a:r>
              <a:rPr lang="en-US" dirty="0"/>
              <a:t>Enter amount returned, click </a:t>
            </a:r>
            <a:r>
              <a:rPr lang="en-US" b="1" dirty="0"/>
              <a:t>Return Benefits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FCBDDC-7DF1-EE32-0AC9-F78C785252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60915"/>
            <a:ext cx="12192000" cy="5053780"/>
          </a:xfrm>
        </p:spPr>
      </p:pic>
    </p:spTree>
    <p:extLst>
      <p:ext uri="{BB962C8B-B14F-4D97-AF65-F5344CB8AC3E}">
        <p14:creationId xmlns:p14="http://schemas.microsoft.com/office/powerpoint/2010/main" val="2980925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47B0-38B3-F8B1-B7CE-7D5F892B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11258550" cy="1143000"/>
          </a:xfrm>
        </p:spPr>
        <p:txBody>
          <a:bodyPr/>
          <a:lstStyle/>
          <a:p>
            <a:r>
              <a:rPr lang="en-US" dirty="0"/>
              <a:t>Health Professional – On Patient Menu</a:t>
            </a:r>
            <a:br>
              <a:rPr lang="en-US" dirty="0"/>
            </a:br>
            <a:r>
              <a:rPr lang="en-US" dirty="0"/>
              <a:t>selects </a:t>
            </a:r>
            <a:r>
              <a:rPr lang="en-US" b="1" dirty="0"/>
              <a:t>Food Pkg Assignment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2471BB-309A-593B-08C5-225128950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223" y="1738442"/>
            <a:ext cx="4895851" cy="469185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41153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42E3E-2B5D-6E35-BCAF-65E6885A5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0"/>
            <a:ext cx="10160000" cy="1143000"/>
          </a:xfrm>
        </p:spPr>
        <p:txBody>
          <a:bodyPr/>
          <a:lstStyle/>
          <a:p>
            <a:r>
              <a:rPr lang="en-US" dirty="0"/>
              <a:t>Change the food package, click </a:t>
            </a:r>
            <a:r>
              <a:rPr lang="en-US" b="1" dirty="0"/>
              <a:t>SAVE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8DD0ED-300A-3787-BD91-ECBE027D95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0590" y="1143000"/>
            <a:ext cx="7796335" cy="5664403"/>
          </a:xfrm>
        </p:spPr>
      </p:pic>
    </p:spTree>
    <p:extLst>
      <p:ext uri="{BB962C8B-B14F-4D97-AF65-F5344CB8AC3E}">
        <p14:creationId xmlns:p14="http://schemas.microsoft.com/office/powerpoint/2010/main" val="259420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47B0-38B3-F8B1-B7CE-7D5F892B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11258550" cy="1143000"/>
          </a:xfrm>
        </p:spPr>
        <p:txBody>
          <a:bodyPr/>
          <a:lstStyle/>
          <a:p>
            <a:r>
              <a:rPr lang="en-US" dirty="0"/>
              <a:t>Front-End - From Patient Menu </a:t>
            </a:r>
            <a:br>
              <a:rPr lang="en-US" dirty="0"/>
            </a:br>
            <a:r>
              <a:rPr lang="en-US" dirty="0"/>
              <a:t>select </a:t>
            </a:r>
            <a:r>
              <a:rPr lang="en-US" b="1" dirty="0"/>
              <a:t>Replace Benefits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1860B2-D1E5-A327-9C5C-3BE14B2F9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224" y="1738442"/>
            <a:ext cx="4752976" cy="455493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31721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DP">
      <a:dk1>
        <a:srgbClr val="627E9A"/>
      </a:dk1>
      <a:lt1>
        <a:srgbClr val="EAEAEA"/>
      </a:lt1>
      <a:dk2>
        <a:srgbClr val="001E50"/>
      </a:dk2>
      <a:lt2>
        <a:srgbClr val="999999"/>
      </a:lt2>
      <a:accent1>
        <a:srgbClr val="627E9A"/>
      </a:accent1>
      <a:accent2>
        <a:srgbClr val="627E9A"/>
      </a:accent2>
      <a:accent3>
        <a:srgbClr val="999999"/>
      </a:accent3>
      <a:accent4>
        <a:srgbClr val="4A66AC"/>
      </a:accent4>
      <a:accent5>
        <a:srgbClr val="5AA2AE"/>
      </a:accent5>
      <a:accent6>
        <a:srgbClr val="9D90A0"/>
      </a:accent6>
      <a:hlink>
        <a:srgbClr val="001E50"/>
      </a:hlink>
      <a:folHlink>
        <a:srgbClr val="999999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9D98FE66CF8B4483271A5900B849A3" ma:contentTypeVersion="1" ma:contentTypeDescription="Create a new document." ma:contentTypeScope="" ma:versionID="004ed2111a680574bdfced4b926a6fb6">
  <xsd:schema xmlns:xsd="http://www.w3.org/2001/XMLSchema" xmlns:xs="http://www.w3.org/2001/XMLSchema" xmlns:p="http://schemas.microsoft.com/office/2006/metadata/properties" xmlns:ns2="9d98fa39-7fbd-4685-a488-797cac822720" targetNamespace="http://schemas.microsoft.com/office/2006/metadata/properties" ma:root="true" ma:fieldsID="17c9429493a53ace03395f5fbf3cf513" ns2:_="">
    <xsd:import namespace="9d98fa39-7fbd-4685-a488-797cac82272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8fa39-7fbd-4685-a488-797cac8227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28079C-CCDF-4249-90A9-E23F23C630AA}"/>
</file>

<file path=customXml/itemProps2.xml><?xml version="1.0" encoding="utf-8"?>
<ds:datastoreItem xmlns:ds="http://schemas.openxmlformats.org/officeDocument/2006/customXml" ds:itemID="{4F496D52-1FC2-4E17-BB08-B64199EDAEEB}"/>
</file>

<file path=customXml/itemProps3.xml><?xml version="1.0" encoding="utf-8"?>
<ds:datastoreItem xmlns:ds="http://schemas.openxmlformats.org/officeDocument/2006/customXml" ds:itemID="{CD46FC47-0E21-4DAD-9B31-A61117A1D38E}"/>
</file>

<file path=docProps/app.xml><?xml version="1.0" encoding="utf-8"?>
<Properties xmlns="http://schemas.openxmlformats.org/officeDocument/2006/extended-properties" xmlns:vt="http://schemas.openxmlformats.org/officeDocument/2006/docPropsVTypes">
  <TotalTime>3008</TotalTime>
  <Words>1525</Words>
  <Application>Microsoft Office PowerPoint</Application>
  <PresentationFormat>Widescreen</PresentationFormat>
  <Paragraphs>208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Symbol</vt:lpstr>
      <vt:lpstr>Wingdings</vt:lpstr>
      <vt:lpstr>Adjacency</vt:lpstr>
      <vt:lpstr>WIC Certifications &amp;  Food Delivery</vt:lpstr>
      <vt:lpstr>Topics</vt:lpstr>
      <vt:lpstr>Food Package Replacement</vt:lpstr>
      <vt:lpstr>Option #1</vt:lpstr>
      <vt:lpstr>Front-End – On Patient Menu  select Return Purchased Formula</vt:lpstr>
      <vt:lpstr>Enter amount returned, click Return Benefits</vt:lpstr>
      <vt:lpstr>Health Professional – On Patient Menu selects Food Pkg Assignment</vt:lpstr>
      <vt:lpstr>Change the food package, click SAVE</vt:lpstr>
      <vt:lpstr>Front-End - From Patient Menu  select Replace Benefits</vt:lpstr>
      <vt:lpstr>Select the months to void</vt:lpstr>
      <vt:lpstr>Set void reason</vt:lpstr>
      <vt:lpstr>Check Use the Existing Food Package</vt:lpstr>
      <vt:lpstr>Select proof of identification</vt:lpstr>
      <vt:lpstr>Click Replace Benefits</vt:lpstr>
      <vt:lpstr>Option #2</vt:lpstr>
      <vt:lpstr>From Patient Menu select Return Purchased Formula</vt:lpstr>
      <vt:lpstr>Enter amount returned, click Return Benefits</vt:lpstr>
      <vt:lpstr>From Patient Menu select Replace Benefits</vt:lpstr>
      <vt:lpstr>Select the months to void</vt:lpstr>
      <vt:lpstr>Set void reason</vt:lpstr>
      <vt:lpstr>Select the new food package</vt:lpstr>
      <vt:lpstr>Select proof of identification</vt:lpstr>
      <vt:lpstr>Click Replace Benefits</vt:lpstr>
      <vt:lpstr>WIC Certification and Food Delivery/Benefit Issuance  Things to consider</vt:lpstr>
      <vt:lpstr>WIC Recertifications</vt:lpstr>
      <vt:lpstr>WIC Inquiry</vt:lpstr>
      <vt:lpstr>Household Page</vt:lpstr>
      <vt:lpstr>WIC Inquiry</vt:lpstr>
      <vt:lpstr>Certification - Women</vt:lpstr>
      <vt:lpstr>Women Certification Periods and Status</vt:lpstr>
      <vt:lpstr>Pregnant to Postpartum Certification &amp; Benefit Issuance</vt:lpstr>
      <vt:lpstr>Breastfeeding Mid-Certification Health Assessment (MCHA)</vt:lpstr>
      <vt:lpstr>Mid-Certification Health Assessment (MCHA)</vt:lpstr>
      <vt:lpstr>Mid-Certification Health Assessment (MCHA)</vt:lpstr>
      <vt:lpstr>Mid-Certification Health Assessment (MCHA)</vt:lpstr>
      <vt:lpstr>Certification – Infant &amp; Child</vt:lpstr>
      <vt:lpstr>Certification Periods and Status</vt:lpstr>
      <vt:lpstr>Child Recertification  11-month-old to 12-month-old</vt:lpstr>
      <vt:lpstr>Child Recertification  11-month-old to 12-month-old</vt:lpstr>
      <vt:lpstr>Child Recertification  12-month-old to just under 13-months-old</vt:lpstr>
      <vt:lpstr>ICT – Infant Child Transfer</vt:lpstr>
      <vt:lpstr>ICT – Infant Child Transfer</vt:lpstr>
      <vt:lpstr>ICT – Infant Child Transfer</vt:lpstr>
      <vt:lpstr>ICT – Infant Child Transfer</vt:lpstr>
      <vt:lpstr>ICT Considerations</vt:lpstr>
      <vt:lpstr>ICT Considerations</vt:lpstr>
      <vt:lpstr>ICT – Infant Child Transfer</vt:lpstr>
      <vt:lpstr>Limited English Proficiency </vt:lpstr>
      <vt:lpstr>Limited English Proficiency (LEP)</vt:lpstr>
      <vt:lpstr>Problems arise with Certification or Issuance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ID Change/Merge</dc:title>
  <dc:creator>Kevin Kring</dc:creator>
  <cp:lastModifiedBy>Kevin Kring</cp:lastModifiedBy>
  <cp:revision>5</cp:revision>
  <dcterms:created xsi:type="dcterms:W3CDTF">2023-02-17T18:14:15Z</dcterms:created>
  <dcterms:modified xsi:type="dcterms:W3CDTF">2023-03-02T18:35:02Z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0x010100D99D98FE66CF8B4483271A5900B849A3</vt:lpwstr>
  </property>
</Properties>
</file>