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8" r:id="rId2"/>
    <p:sldId id="326" r:id="rId3"/>
    <p:sldId id="336" r:id="rId4"/>
    <p:sldId id="337" r:id="rId5"/>
    <p:sldId id="338" r:id="rId6"/>
    <p:sldId id="348" r:id="rId7"/>
    <p:sldId id="349" r:id="rId8"/>
    <p:sldId id="350" r:id="rId9"/>
    <p:sldId id="351" r:id="rId10"/>
    <p:sldId id="352" r:id="rId11"/>
    <p:sldId id="356" r:id="rId12"/>
    <p:sldId id="353" r:id="rId13"/>
    <p:sldId id="354" r:id="rId14"/>
    <p:sldId id="357" r:id="rId15"/>
    <p:sldId id="359" r:id="rId16"/>
    <p:sldId id="358" r:id="rId17"/>
    <p:sldId id="360" r:id="rId18"/>
    <p:sldId id="361" r:id="rId19"/>
    <p:sldId id="355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4" r:id="rId30"/>
    <p:sldId id="371" r:id="rId31"/>
    <p:sldId id="372" r:id="rId32"/>
    <p:sldId id="373" r:id="rId33"/>
    <p:sldId id="375" r:id="rId34"/>
    <p:sldId id="376" r:id="rId35"/>
    <p:sldId id="377" r:id="rId36"/>
    <p:sldId id="378" r:id="rId37"/>
    <p:sldId id="380" r:id="rId38"/>
    <p:sldId id="379" r:id="rId39"/>
    <p:sldId id="328" r:id="rId40"/>
    <p:sldId id="329" r:id="rId41"/>
    <p:sldId id="330" r:id="rId42"/>
    <p:sldId id="32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Kring" userId="f27437c2-5141-43d9-b695-bafafa195d77" providerId="ADAL" clId="{1360BD81-74F5-4171-83C8-5231C0ED3863}"/>
    <pc:docChg chg="custSel addSld delSld modSld">
      <pc:chgData name="Kevin Kring" userId="f27437c2-5141-43d9-b695-bafafa195d77" providerId="ADAL" clId="{1360BD81-74F5-4171-83C8-5231C0ED3863}" dt="2023-03-01T11:42:35.178" v="924" actId="20577"/>
      <pc:docMkLst>
        <pc:docMk/>
      </pc:docMkLst>
      <pc:sldChg chg="modSp mod">
        <pc:chgData name="Kevin Kring" userId="f27437c2-5141-43d9-b695-bafafa195d77" providerId="ADAL" clId="{1360BD81-74F5-4171-83C8-5231C0ED3863}" dt="2023-02-27T20:42:14.319" v="724" actId="6549"/>
        <pc:sldMkLst>
          <pc:docMk/>
          <pc:sldMk cId="0" sldId="258"/>
        </pc:sldMkLst>
        <pc:spChg chg="mod">
          <ac:chgData name="Kevin Kring" userId="f27437c2-5141-43d9-b695-bafafa195d77" providerId="ADAL" clId="{1360BD81-74F5-4171-83C8-5231C0ED3863}" dt="2023-02-27T20:42:14.319" v="724" actId="6549"/>
          <ac:spMkLst>
            <pc:docMk/>
            <pc:sldMk cId="0" sldId="258"/>
            <ac:spMk id="2050" creationId="{36EB9B2F-0E51-36F0-B62B-40F3D13CF39C}"/>
          </ac:spMkLst>
        </pc:spChg>
      </pc:sldChg>
      <pc:sldChg chg="modSp mod">
        <pc:chgData name="Kevin Kring" userId="f27437c2-5141-43d9-b695-bafafa195d77" providerId="ADAL" clId="{1360BD81-74F5-4171-83C8-5231C0ED3863}" dt="2023-03-01T11:42:35.178" v="924" actId="20577"/>
        <pc:sldMkLst>
          <pc:docMk/>
          <pc:sldMk cId="2981698364" sldId="326"/>
        </pc:sldMkLst>
        <pc:spChg chg="mod">
          <ac:chgData name="Kevin Kring" userId="f27437c2-5141-43d9-b695-bafafa195d77" providerId="ADAL" clId="{1360BD81-74F5-4171-83C8-5231C0ED3863}" dt="2023-03-01T11:42:35.178" v="924" actId="20577"/>
          <ac:spMkLst>
            <pc:docMk/>
            <pc:sldMk cId="2981698364" sldId="326"/>
            <ac:spMk id="3" creationId="{03F1ECFB-18F5-374E-D0C4-93203BA6637C}"/>
          </ac:spMkLst>
        </pc:spChg>
      </pc:sldChg>
      <pc:sldChg chg="modSp del mod">
        <pc:chgData name="Kevin Kring" userId="f27437c2-5141-43d9-b695-bafafa195d77" providerId="ADAL" clId="{1360BD81-74F5-4171-83C8-5231C0ED3863}" dt="2023-02-28T16:08:36.354" v="735" actId="14100"/>
        <pc:sldMkLst>
          <pc:docMk/>
          <pc:sldMk cId="737125983" sldId="328"/>
        </pc:sldMkLst>
        <pc:spChg chg="mod">
          <ac:chgData name="Kevin Kring" userId="f27437c2-5141-43d9-b695-bafafa195d77" providerId="ADAL" clId="{1360BD81-74F5-4171-83C8-5231C0ED3863}" dt="2023-02-28T16:08:36.354" v="735" actId="14100"/>
          <ac:spMkLst>
            <pc:docMk/>
            <pc:sldMk cId="737125983" sldId="328"/>
            <ac:spMk id="2" creationId="{0D9A4380-3B20-05CB-9E95-2EA2CFB31CCF}"/>
          </ac:spMkLst>
        </pc:spChg>
      </pc:sldChg>
      <pc:sldChg chg="del">
        <pc:chgData name="Kevin Kring" userId="f27437c2-5141-43d9-b695-bafafa195d77" providerId="ADAL" clId="{1360BD81-74F5-4171-83C8-5231C0ED3863}" dt="2023-02-27T11:54:09.431" v="2" actId="2696"/>
        <pc:sldMkLst>
          <pc:docMk/>
          <pc:sldMk cId="3815096313" sldId="328"/>
        </pc:sldMkLst>
      </pc:sldChg>
      <pc:sldChg chg="del">
        <pc:chgData name="Kevin Kring" userId="f27437c2-5141-43d9-b695-bafafa195d77" providerId="ADAL" clId="{1360BD81-74F5-4171-83C8-5231C0ED3863}" dt="2023-02-27T11:54:09.431" v="2" actId="2696"/>
        <pc:sldMkLst>
          <pc:docMk/>
          <pc:sldMk cId="400676779" sldId="329"/>
        </pc:sldMkLst>
      </pc:sldChg>
      <pc:sldChg chg="modSp del mod">
        <pc:chgData name="Kevin Kring" userId="f27437c2-5141-43d9-b695-bafafa195d77" providerId="ADAL" clId="{1360BD81-74F5-4171-83C8-5231C0ED3863}" dt="2023-02-28T16:08:53.710" v="737" actId="14100"/>
        <pc:sldMkLst>
          <pc:docMk/>
          <pc:sldMk cId="1452740599" sldId="329"/>
        </pc:sldMkLst>
        <pc:spChg chg="mod">
          <ac:chgData name="Kevin Kring" userId="f27437c2-5141-43d9-b695-bafafa195d77" providerId="ADAL" clId="{1360BD81-74F5-4171-83C8-5231C0ED3863}" dt="2023-02-28T16:08:53.710" v="737" actId="14100"/>
          <ac:spMkLst>
            <pc:docMk/>
            <pc:sldMk cId="1452740599" sldId="329"/>
            <ac:spMk id="8" creationId="{14DE4B70-6040-1E63-CF7D-0738484C2958}"/>
          </ac:spMkLst>
        </pc:spChg>
      </pc:sldChg>
      <pc:sldChg chg="del">
        <pc:chgData name="Kevin Kring" userId="f27437c2-5141-43d9-b695-bafafa195d77" providerId="ADAL" clId="{1360BD81-74F5-4171-83C8-5231C0ED3863}" dt="2023-02-27T11:54:09.431" v="2" actId="2696"/>
        <pc:sldMkLst>
          <pc:docMk/>
          <pc:sldMk cId="2461622357" sldId="330"/>
        </pc:sldMkLst>
      </pc:sldChg>
      <pc:sldChg chg="modSp del mod">
        <pc:chgData name="Kevin Kring" userId="f27437c2-5141-43d9-b695-bafafa195d77" providerId="ADAL" clId="{1360BD81-74F5-4171-83C8-5231C0ED3863}" dt="2023-02-28T16:09:02.394" v="738" actId="14100"/>
        <pc:sldMkLst>
          <pc:docMk/>
          <pc:sldMk cId="4094213139" sldId="330"/>
        </pc:sldMkLst>
        <pc:spChg chg="mod">
          <ac:chgData name="Kevin Kring" userId="f27437c2-5141-43d9-b695-bafafa195d77" providerId="ADAL" clId="{1360BD81-74F5-4171-83C8-5231C0ED3863}" dt="2023-02-28T16:09:02.394" v="738" actId="14100"/>
          <ac:spMkLst>
            <pc:docMk/>
            <pc:sldMk cId="4094213139" sldId="330"/>
            <ac:spMk id="3" creationId="{8E0C40D4-B369-5FA4-1D0D-40B2BEF44FD4}"/>
          </ac:spMkLst>
        </pc:spChg>
      </pc:sldChg>
      <pc:sldChg chg="del">
        <pc:chgData name="Kevin Kring" userId="f27437c2-5141-43d9-b695-bafafa195d77" providerId="ADAL" clId="{1360BD81-74F5-4171-83C8-5231C0ED3863}" dt="2023-02-28T16:08:21.683" v="734" actId="2696"/>
        <pc:sldMkLst>
          <pc:docMk/>
          <pc:sldMk cId="163750050" sldId="331"/>
        </pc:sldMkLst>
      </pc:sldChg>
      <pc:sldChg chg="del">
        <pc:chgData name="Kevin Kring" userId="f27437c2-5141-43d9-b695-bafafa195d77" providerId="ADAL" clId="{1360BD81-74F5-4171-83C8-5231C0ED3863}" dt="2023-02-27T11:54:09.431" v="2" actId="2696"/>
        <pc:sldMkLst>
          <pc:docMk/>
          <pc:sldMk cId="3104809096" sldId="331"/>
        </pc:sldMkLst>
      </pc:sldChg>
      <pc:sldChg chg="del">
        <pc:chgData name="Kevin Kring" userId="f27437c2-5141-43d9-b695-bafafa195d77" providerId="ADAL" clId="{1360BD81-74F5-4171-83C8-5231C0ED3863}" dt="2023-02-27T11:54:09.431" v="2" actId="2696"/>
        <pc:sldMkLst>
          <pc:docMk/>
          <pc:sldMk cId="2117863523" sldId="332"/>
        </pc:sldMkLst>
      </pc:sldChg>
      <pc:sldChg chg="del">
        <pc:chgData name="Kevin Kring" userId="f27437c2-5141-43d9-b695-bafafa195d77" providerId="ADAL" clId="{1360BD81-74F5-4171-83C8-5231C0ED3863}" dt="2023-02-27T11:54:09.431" v="2" actId="2696"/>
        <pc:sldMkLst>
          <pc:docMk/>
          <pc:sldMk cId="1961961382" sldId="333"/>
        </pc:sldMkLst>
      </pc:sldChg>
      <pc:sldChg chg="del">
        <pc:chgData name="Kevin Kring" userId="f27437c2-5141-43d9-b695-bafafa195d77" providerId="ADAL" clId="{1360BD81-74F5-4171-83C8-5231C0ED3863}" dt="2023-02-27T11:54:09.431" v="2" actId="2696"/>
        <pc:sldMkLst>
          <pc:docMk/>
          <pc:sldMk cId="536373297" sldId="334"/>
        </pc:sldMkLst>
      </pc:sldChg>
      <pc:sldChg chg="del">
        <pc:chgData name="Kevin Kring" userId="f27437c2-5141-43d9-b695-bafafa195d77" providerId="ADAL" clId="{1360BD81-74F5-4171-83C8-5231C0ED3863}" dt="2023-02-27T11:54:09.431" v="2" actId="2696"/>
        <pc:sldMkLst>
          <pc:docMk/>
          <pc:sldMk cId="3180098271" sldId="335"/>
        </pc:sldMkLst>
      </pc:sldChg>
      <pc:sldChg chg="modSp mod">
        <pc:chgData name="Kevin Kring" userId="f27437c2-5141-43d9-b695-bafafa195d77" providerId="ADAL" clId="{1360BD81-74F5-4171-83C8-5231C0ED3863}" dt="2023-02-28T14:15:31.484" v="726"/>
        <pc:sldMkLst>
          <pc:docMk/>
          <pc:sldMk cId="1217814071" sldId="336"/>
        </pc:sldMkLst>
        <pc:spChg chg="mod">
          <ac:chgData name="Kevin Kring" userId="f27437c2-5141-43d9-b695-bafafa195d77" providerId="ADAL" clId="{1360BD81-74F5-4171-83C8-5231C0ED3863}" dt="2023-02-27T11:52:56.648" v="1" actId="403"/>
          <ac:spMkLst>
            <pc:docMk/>
            <pc:sldMk cId="1217814071" sldId="336"/>
            <ac:spMk id="2" creationId="{33FAAD4A-73A5-0326-7D40-5D9A03092859}"/>
          </ac:spMkLst>
        </pc:spChg>
        <pc:spChg chg="mod">
          <ac:chgData name="Kevin Kring" userId="f27437c2-5141-43d9-b695-bafafa195d77" providerId="ADAL" clId="{1360BD81-74F5-4171-83C8-5231C0ED3863}" dt="2023-02-28T14:15:31.484" v="726"/>
          <ac:spMkLst>
            <pc:docMk/>
            <pc:sldMk cId="1217814071" sldId="336"/>
            <ac:spMk id="3" creationId="{76A550E1-902B-1D86-1DF0-F75933BE439F}"/>
          </ac:spMkLst>
        </pc:spChg>
      </pc:sldChg>
      <pc:sldChg chg="modSp mod">
        <pc:chgData name="Kevin Kring" userId="f27437c2-5141-43d9-b695-bafafa195d77" providerId="ADAL" clId="{1360BD81-74F5-4171-83C8-5231C0ED3863}" dt="2023-02-27T11:54:55.918" v="47" actId="20577"/>
        <pc:sldMkLst>
          <pc:docMk/>
          <pc:sldMk cId="2825686942" sldId="362"/>
        </pc:sldMkLst>
        <pc:spChg chg="mod">
          <ac:chgData name="Kevin Kring" userId="f27437c2-5141-43d9-b695-bafafa195d77" providerId="ADAL" clId="{1360BD81-74F5-4171-83C8-5231C0ED3863}" dt="2023-02-27T11:54:46.301" v="24" actId="20577"/>
          <ac:spMkLst>
            <pc:docMk/>
            <pc:sldMk cId="2825686942" sldId="362"/>
            <ac:spMk id="2050" creationId="{36EB9B2F-0E51-36F0-B62B-40F3D13CF39C}"/>
          </ac:spMkLst>
        </pc:spChg>
        <pc:spChg chg="mod">
          <ac:chgData name="Kevin Kring" userId="f27437c2-5141-43d9-b695-bafafa195d77" providerId="ADAL" clId="{1360BD81-74F5-4171-83C8-5231C0ED3863}" dt="2023-02-27T11:54:55.918" v="47" actId="20577"/>
          <ac:spMkLst>
            <pc:docMk/>
            <pc:sldMk cId="2825686942" sldId="362"/>
            <ac:spMk id="2051" creationId="{4C671826-BEDD-BF80-5D60-5C129CCE6836}"/>
          </ac:spMkLst>
        </pc:spChg>
      </pc:sldChg>
      <pc:sldChg chg="addSp delSp modSp new mod">
        <pc:chgData name="Kevin Kring" userId="f27437c2-5141-43d9-b695-bafafa195d77" providerId="ADAL" clId="{1360BD81-74F5-4171-83C8-5231C0ED3863}" dt="2023-02-27T12:18:43.544" v="178" actId="403"/>
        <pc:sldMkLst>
          <pc:docMk/>
          <pc:sldMk cId="946121431" sldId="363"/>
        </pc:sldMkLst>
        <pc:spChg chg="mod">
          <ac:chgData name="Kevin Kring" userId="f27437c2-5141-43d9-b695-bafafa195d77" providerId="ADAL" clId="{1360BD81-74F5-4171-83C8-5231C0ED3863}" dt="2023-02-27T12:18:43.544" v="178" actId="403"/>
          <ac:spMkLst>
            <pc:docMk/>
            <pc:sldMk cId="946121431" sldId="363"/>
            <ac:spMk id="2" creationId="{DDCDD6FC-B80C-EDC7-0684-B403FB936153}"/>
          </ac:spMkLst>
        </pc:spChg>
        <pc:spChg chg="del">
          <ac:chgData name="Kevin Kring" userId="f27437c2-5141-43d9-b695-bafafa195d77" providerId="ADAL" clId="{1360BD81-74F5-4171-83C8-5231C0ED3863}" dt="2023-02-27T12:17:52.559" v="138" actId="21"/>
          <ac:spMkLst>
            <pc:docMk/>
            <pc:sldMk cId="946121431" sldId="363"/>
            <ac:spMk id="3" creationId="{E9C63736-AC78-59B9-AC0C-DB3BEBC652FC}"/>
          </ac:spMkLst>
        </pc:spChg>
        <pc:picChg chg="add mod">
          <ac:chgData name="Kevin Kring" userId="f27437c2-5141-43d9-b695-bafafa195d77" providerId="ADAL" clId="{1360BD81-74F5-4171-83C8-5231C0ED3863}" dt="2023-02-27T12:18:10.191" v="141" actId="692"/>
          <ac:picMkLst>
            <pc:docMk/>
            <pc:sldMk cId="946121431" sldId="363"/>
            <ac:picMk id="5" creationId="{88CBAA51-1B6B-D4E8-FCF0-A9E20D97FD91}"/>
          </ac:picMkLst>
        </pc:picChg>
      </pc:sldChg>
      <pc:sldChg chg="modSp mod">
        <pc:chgData name="Kevin Kring" userId="f27437c2-5141-43d9-b695-bafafa195d77" providerId="ADAL" clId="{1360BD81-74F5-4171-83C8-5231C0ED3863}" dt="2023-02-27T12:19:15.003" v="210" actId="113"/>
        <pc:sldMkLst>
          <pc:docMk/>
          <pc:sldMk cId="749744012" sldId="364"/>
        </pc:sldMkLst>
        <pc:spChg chg="mod">
          <ac:chgData name="Kevin Kring" userId="f27437c2-5141-43d9-b695-bafafa195d77" providerId="ADAL" clId="{1360BD81-74F5-4171-83C8-5231C0ED3863}" dt="2023-02-27T12:19:15.003" v="210" actId="113"/>
          <ac:spMkLst>
            <pc:docMk/>
            <pc:sldMk cId="749744012" sldId="364"/>
            <ac:spMk id="2" creationId="{DDCDD6FC-B80C-EDC7-0684-B403FB936153}"/>
          </ac:spMkLst>
        </pc:spChg>
      </pc:sldChg>
      <pc:sldChg chg="addSp delSp modSp new mod">
        <pc:chgData name="Kevin Kring" userId="f27437c2-5141-43d9-b695-bafafa195d77" providerId="ADAL" clId="{1360BD81-74F5-4171-83C8-5231C0ED3863}" dt="2023-02-27T14:00:14" v="242" actId="14100"/>
        <pc:sldMkLst>
          <pc:docMk/>
          <pc:sldMk cId="115509904" sldId="365"/>
        </pc:sldMkLst>
        <pc:spChg chg="mod">
          <ac:chgData name="Kevin Kring" userId="f27437c2-5141-43d9-b695-bafafa195d77" providerId="ADAL" clId="{1360BD81-74F5-4171-83C8-5231C0ED3863}" dt="2023-02-27T13:59:59.983" v="239" actId="1076"/>
          <ac:spMkLst>
            <pc:docMk/>
            <pc:sldMk cId="115509904" sldId="365"/>
            <ac:spMk id="2" creationId="{94FC6BF4-2CE9-79FE-6B2C-5004C8A6165F}"/>
          </ac:spMkLst>
        </pc:spChg>
        <pc:spChg chg="del">
          <ac:chgData name="Kevin Kring" userId="f27437c2-5141-43d9-b695-bafafa195d77" providerId="ADAL" clId="{1360BD81-74F5-4171-83C8-5231C0ED3863}" dt="2023-02-27T14:00:04.505" v="240" actId="22"/>
          <ac:spMkLst>
            <pc:docMk/>
            <pc:sldMk cId="115509904" sldId="365"/>
            <ac:spMk id="3" creationId="{AC9D77B2-5E26-E05E-9E98-E9086A0A8AFA}"/>
          </ac:spMkLst>
        </pc:spChg>
        <pc:picChg chg="add mod ord">
          <ac:chgData name="Kevin Kring" userId="f27437c2-5141-43d9-b695-bafafa195d77" providerId="ADAL" clId="{1360BD81-74F5-4171-83C8-5231C0ED3863}" dt="2023-02-27T14:00:14" v="242" actId="14100"/>
          <ac:picMkLst>
            <pc:docMk/>
            <pc:sldMk cId="115509904" sldId="365"/>
            <ac:picMk id="5" creationId="{A5004248-4289-1E66-D713-EE284F4D671E}"/>
          </ac:picMkLst>
        </pc:picChg>
      </pc:sldChg>
      <pc:sldChg chg="modSp mod">
        <pc:chgData name="Kevin Kring" userId="f27437c2-5141-43d9-b695-bafafa195d77" providerId="ADAL" clId="{1360BD81-74F5-4171-83C8-5231C0ED3863}" dt="2023-02-27T19:46:06.418" v="256" actId="20577"/>
        <pc:sldMkLst>
          <pc:docMk/>
          <pc:sldMk cId="2672221842" sldId="366"/>
        </pc:sldMkLst>
        <pc:spChg chg="mod">
          <ac:chgData name="Kevin Kring" userId="f27437c2-5141-43d9-b695-bafafa195d77" providerId="ADAL" clId="{1360BD81-74F5-4171-83C8-5231C0ED3863}" dt="2023-02-27T19:46:06.418" v="256" actId="20577"/>
          <ac:spMkLst>
            <pc:docMk/>
            <pc:sldMk cId="2672221842" sldId="366"/>
            <ac:spMk id="2" creationId="{94FC6BF4-2CE9-79FE-6B2C-5004C8A6165F}"/>
          </ac:spMkLst>
        </pc:spChg>
      </pc:sldChg>
      <pc:sldChg chg="addSp delSp modSp mod">
        <pc:chgData name="Kevin Kring" userId="f27437c2-5141-43d9-b695-bafafa195d77" providerId="ADAL" clId="{1360BD81-74F5-4171-83C8-5231C0ED3863}" dt="2023-02-27T19:49:09.834" v="291" actId="14100"/>
        <pc:sldMkLst>
          <pc:docMk/>
          <pc:sldMk cId="294470761" sldId="367"/>
        </pc:sldMkLst>
        <pc:spChg chg="mod">
          <ac:chgData name="Kevin Kring" userId="f27437c2-5141-43d9-b695-bafafa195d77" providerId="ADAL" clId="{1360BD81-74F5-4171-83C8-5231C0ED3863}" dt="2023-02-27T19:48:45.575" v="285" actId="20577"/>
          <ac:spMkLst>
            <pc:docMk/>
            <pc:sldMk cId="294470761" sldId="367"/>
            <ac:spMk id="2" creationId="{94FC6BF4-2CE9-79FE-6B2C-5004C8A6165F}"/>
          </ac:spMkLst>
        </pc:spChg>
        <pc:spChg chg="add del mod">
          <ac:chgData name="Kevin Kring" userId="f27437c2-5141-43d9-b695-bafafa195d77" providerId="ADAL" clId="{1360BD81-74F5-4171-83C8-5231C0ED3863}" dt="2023-02-27T19:48:58.629" v="287" actId="22"/>
          <ac:spMkLst>
            <pc:docMk/>
            <pc:sldMk cId="294470761" sldId="367"/>
            <ac:spMk id="4" creationId="{A357609E-85BE-562D-20DC-943DD90D54A8}"/>
          </ac:spMkLst>
        </pc:spChg>
        <pc:picChg chg="del">
          <ac:chgData name="Kevin Kring" userId="f27437c2-5141-43d9-b695-bafafa195d77" providerId="ADAL" clId="{1360BD81-74F5-4171-83C8-5231C0ED3863}" dt="2023-02-27T19:48:52.506" v="286" actId="478"/>
          <ac:picMkLst>
            <pc:docMk/>
            <pc:sldMk cId="294470761" sldId="367"/>
            <ac:picMk id="5" creationId="{A5004248-4289-1E66-D713-EE284F4D671E}"/>
          </ac:picMkLst>
        </pc:picChg>
        <pc:picChg chg="add mod ord">
          <ac:chgData name="Kevin Kring" userId="f27437c2-5141-43d9-b695-bafafa195d77" providerId="ADAL" clId="{1360BD81-74F5-4171-83C8-5231C0ED3863}" dt="2023-02-27T19:49:09.834" v="291" actId="14100"/>
          <ac:picMkLst>
            <pc:docMk/>
            <pc:sldMk cId="294470761" sldId="367"/>
            <ac:picMk id="7" creationId="{02995CC1-A157-3FD2-146A-AD26A109BE2F}"/>
          </ac:picMkLst>
        </pc:picChg>
      </pc:sldChg>
      <pc:sldChg chg="addSp delSp modSp mod">
        <pc:chgData name="Kevin Kring" userId="f27437c2-5141-43d9-b695-bafafa195d77" providerId="ADAL" clId="{1360BD81-74F5-4171-83C8-5231C0ED3863}" dt="2023-02-27T19:56:12.361" v="355" actId="33524"/>
        <pc:sldMkLst>
          <pc:docMk/>
          <pc:sldMk cId="3107672777" sldId="368"/>
        </pc:sldMkLst>
        <pc:spChg chg="mod">
          <ac:chgData name="Kevin Kring" userId="f27437c2-5141-43d9-b695-bafafa195d77" providerId="ADAL" clId="{1360BD81-74F5-4171-83C8-5231C0ED3863}" dt="2023-02-27T19:49:52.508" v="308" actId="113"/>
          <ac:spMkLst>
            <pc:docMk/>
            <pc:sldMk cId="3107672777" sldId="368"/>
            <ac:spMk id="2" creationId="{94FC6BF4-2CE9-79FE-6B2C-5004C8A6165F}"/>
          </ac:spMkLst>
        </pc:spChg>
        <pc:spChg chg="add del mod">
          <ac:chgData name="Kevin Kring" userId="f27437c2-5141-43d9-b695-bafafa195d77" providerId="ADAL" clId="{1360BD81-74F5-4171-83C8-5231C0ED3863}" dt="2023-02-27T19:50:35.622" v="313" actId="21"/>
          <ac:spMkLst>
            <pc:docMk/>
            <pc:sldMk cId="3107672777" sldId="368"/>
            <ac:spMk id="6" creationId="{EDD7609A-0331-E946-BA50-23C0FD8F94D4}"/>
          </ac:spMkLst>
        </pc:spChg>
        <pc:spChg chg="add mod">
          <ac:chgData name="Kevin Kring" userId="f27437c2-5141-43d9-b695-bafafa195d77" providerId="ADAL" clId="{1360BD81-74F5-4171-83C8-5231C0ED3863}" dt="2023-02-27T19:56:12.361" v="355" actId="33524"/>
          <ac:spMkLst>
            <pc:docMk/>
            <pc:sldMk cId="3107672777" sldId="368"/>
            <ac:spMk id="8" creationId="{8B2A6CB5-E3C3-640B-647F-5AA53D55B6E3}"/>
          </ac:spMkLst>
        </pc:spChg>
        <pc:picChg chg="add mod">
          <ac:chgData name="Kevin Kring" userId="f27437c2-5141-43d9-b695-bafafa195d77" providerId="ADAL" clId="{1360BD81-74F5-4171-83C8-5231C0ED3863}" dt="2023-02-27T19:50:21.874" v="312" actId="14100"/>
          <ac:picMkLst>
            <pc:docMk/>
            <pc:sldMk cId="3107672777" sldId="368"/>
            <ac:picMk id="4" creationId="{FE6ADD50-85BD-E1D3-996E-E1210298D54E}"/>
          </ac:picMkLst>
        </pc:picChg>
        <pc:picChg chg="del">
          <ac:chgData name="Kevin Kring" userId="f27437c2-5141-43d9-b695-bafafa195d77" providerId="ADAL" clId="{1360BD81-74F5-4171-83C8-5231C0ED3863}" dt="2023-02-27T19:50:15.844" v="311" actId="21"/>
          <ac:picMkLst>
            <pc:docMk/>
            <pc:sldMk cId="3107672777" sldId="368"/>
            <ac:picMk id="7" creationId="{02995CC1-A157-3FD2-146A-AD26A109BE2F}"/>
          </ac:picMkLst>
        </pc:picChg>
      </pc:sldChg>
      <pc:sldChg chg="addSp modSp mod">
        <pc:chgData name="Kevin Kring" userId="f27437c2-5141-43d9-b695-bafafa195d77" providerId="ADAL" clId="{1360BD81-74F5-4171-83C8-5231C0ED3863}" dt="2023-02-27T19:57:26.444" v="364" actId="6549"/>
        <pc:sldMkLst>
          <pc:docMk/>
          <pc:sldMk cId="3687616202" sldId="369"/>
        </pc:sldMkLst>
        <pc:spChg chg="mod">
          <ac:chgData name="Kevin Kring" userId="f27437c2-5141-43d9-b695-bafafa195d77" providerId="ADAL" clId="{1360BD81-74F5-4171-83C8-5231C0ED3863}" dt="2023-02-27T19:57:06.490" v="360" actId="115"/>
          <ac:spMkLst>
            <pc:docMk/>
            <pc:sldMk cId="3687616202" sldId="369"/>
            <ac:spMk id="2" creationId="{94FC6BF4-2CE9-79FE-6B2C-5004C8A6165F}"/>
          </ac:spMkLst>
        </pc:spChg>
        <pc:spChg chg="mod">
          <ac:chgData name="Kevin Kring" userId="f27437c2-5141-43d9-b695-bafafa195d77" providerId="ADAL" clId="{1360BD81-74F5-4171-83C8-5231C0ED3863}" dt="2023-02-27T19:57:26.444" v="364" actId="6549"/>
          <ac:spMkLst>
            <pc:docMk/>
            <pc:sldMk cId="3687616202" sldId="369"/>
            <ac:spMk id="8" creationId="{8B2A6CB5-E3C3-640B-647F-5AA53D55B6E3}"/>
          </ac:spMkLst>
        </pc:spChg>
        <pc:picChg chg="add mod">
          <ac:chgData name="Kevin Kring" userId="f27437c2-5141-43d9-b695-bafafa195d77" providerId="ADAL" clId="{1360BD81-74F5-4171-83C8-5231C0ED3863}" dt="2023-02-27T19:57:22.557" v="363" actId="14100"/>
          <ac:picMkLst>
            <pc:docMk/>
            <pc:sldMk cId="3687616202" sldId="369"/>
            <ac:picMk id="5" creationId="{C3FE3EBA-30A6-AA51-5DCA-2B00ED2A696F}"/>
          </ac:picMkLst>
        </pc:picChg>
      </pc:sldChg>
      <pc:sldChg chg="addSp delSp modSp new mod">
        <pc:chgData name="Kevin Kring" userId="f27437c2-5141-43d9-b695-bafafa195d77" providerId="ADAL" clId="{1360BD81-74F5-4171-83C8-5231C0ED3863}" dt="2023-02-27T20:03:45.776" v="450" actId="20577"/>
        <pc:sldMkLst>
          <pc:docMk/>
          <pc:sldMk cId="2052751851" sldId="370"/>
        </pc:sldMkLst>
        <pc:spChg chg="mod">
          <ac:chgData name="Kevin Kring" userId="f27437c2-5141-43d9-b695-bafafa195d77" providerId="ADAL" clId="{1360BD81-74F5-4171-83C8-5231C0ED3863}" dt="2023-02-27T20:03:45.776" v="450" actId="20577"/>
          <ac:spMkLst>
            <pc:docMk/>
            <pc:sldMk cId="2052751851" sldId="370"/>
            <ac:spMk id="2" creationId="{7A555ED2-A1E6-0AB3-9B2A-D1CA9D30F50E}"/>
          </ac:spMkLst>
        </pc:spChg>
        <pc:spChg chg="del">
          <ac:chgData name="Kevin Kring" userId="f27437c2-5141-43d9-b695-bafafa195d77" providerId="ADAL" clId="{1360BD81-74F5-4171-83C8-5231C0ED3863}" dt="2023-02-27T20:02:53.023" v="366" actId="22"/>
          <ac:spMkLst>
            <pc:docMk/>
            <pc:sldMk cId="2052751851" sldId="370"/>
            <ac:spMk id="3" creationId="{C2A23017-A7CA-5A5C-535F-EEC0A58369CC}"/>
          </ac:spMkLst>
        </pc:spChg>
        <pc:spChg chg="add del mod">
          <ac:chgData name="Kevin Kring" userId="f27437c2-5141-43d9-b695-bafafa195d77" providerId="ADAL" clId="{1360BD81-74F5-4171-83C8-5231C0ED3863}" dt="2023-02-27T20:03:03.086" v="368" actId="22"/>
          <ac:spMkLst>
            <pc:docMk/>
            <pc:sldMk cId="2052751851" sldId="370"/>
            <ac:spMk id="7" creationId="{9E891E26-7F89-F7F7-F32D-4C8125C52558}"/>
          </ac:spMkLst>
        </pc:spChg>
        <pc:picChg chg="add del mod ord">
          <ac:chgData name="Kevin Kring" userId="f27437c2-5141-43d9-b695-bafafa195d77" providerId="ADAL" clId="{1360BD81-74F5-4171-83C8-5231C0ED3863}" dt="2023-02-27T20:02:56.555" v="367" actId="478"/>
          <ac:picMkLst>
            <pc:docMk/>
            <pc:sldMk cId="2052751851" sldId="370"/>
            <ac:picMk id="5" creationId="{2D9C45A0-B4C4-BB5E-A8DD-4106539AC98E}"/>
          </ac:picMkLst>
        </pc:picChg>
        <pc:picChg chg="add mod ord">
          <ac:chgData name="Kevin Kring" userId="f27437c2-5141-43d9-b695-bafafa195d77" providerId="ADAL" clId="{1360BD81-74F5-4171-83C8-5231C0ED3863}" dt="2023-02-27T20:03:22.420" v="373" actId="14100"/>
          <ac:picMkLst>
            <pc:docMk/>
            <pc:sldMk cId="2052751851" sldId="370"/>
            <ac:picMk id="9" creationId="{D0036961-DCBC-3C68-5179-0098E5DD1250}"/>
          </ac:picMkLst>
        </pc:picChg>
      </pc:sldChg>
      <pc:sldChg chg="addSp delSp modSp mod">
        <pc:chgData name="Kevin Kring" userId="f27437c2-5141-43d9-b695-bafafa195d77" providerId="ADAL" clId="{1360BD81-74F5-4171-83C8-5231C0ED3863}" dt="2023-02-27T20:07:45.073" v="499" actId="20577"/>
        <pc:sldMkLst>
          <pc:docMk/>
          <pc:sldMk cId="2549774341" sldId="371"/>
        </pc:sldMkLst>
        <pc:spChg chg="mod">
          <ac:chgData name="Kevin Kring" userId="f27437c2-5141-43d9-b695-bafafa195d77" providerId="ADAL" clId="{1360BD81-74F5-4171-83C8-5231C0ED3863}" dt="2023-02-27T20:07:45.073" v="499" actId="20577"/>
          <ac:spMkLst>
            <pc:docMk/>
            <pc:sldMk cId="2549774341" sldId="371"/>
            <ac:spMk id="2" creationId="{94FC6BF4-2CE9-79FE-6B2C-5004C8A6165F}"/>
          </ac:spMkLst>
        </pc:spChg>
        <pc:spChg chg="add del mod">
          <ac:chgData name="Kevin Kring" userId="f27437c2-5141-43d9-b695-bafafa195d77" providerId="ADAL" clId="{1360BD81-74F5-4171-83C8-5231C0ED3863}" dt="2023-02-27T20:07:06.159" v="452" actId="22"/>
          <ac:spMkLst>
            <pc:docMk/>
            <pc:sldMk cId="2549774341" sldId="371"/>
            <ac:spMk id="4" creationId="{7FD76087-4796-154A-C9C5-3D8FA7E4DC40}"/>
          </ac:spMkLst>
        </pc:spChg>
        <pc:picChg chg="del">
          <ac:chgData name="Kevin Kring" userId="f27437c2-5141-43d9-b695-bafafa195d77" providerId="ADAL" clId="{1360BD81-74F5-4171-83C8-5231C0ED3863}" dt="2023-02-27T20:07:03.154" v="451" actId="478"/>
          <ac:picMkLst>
            <pc:docMk/>
            <pc:sldMk cId="2549774341" sldId="371"/>
            <ac:picMk id="5" creationId="{A5004248-4289-1E66-D713-EE284F4D671E}"/>
          </ac:picMkLst>
        </pc:picChg>
        <pc:picChg chg="add mod ord">
          <ac:chgData name="Kevin Kring" userId="f27437c2-5141-43d9-b695-bafafa195d77" providerId="ADAL" clId="{1360BD81-74F5-4171-83C8-5231C0ED3863}" dt="2023-02-27T20:07:19.390" v="454" actId="14100"/>
          <ac:picMkLst>
            <pc:docMk/>
            <pc:sldMk cId="2549774341" sldId="371"/>
            <ac:picMk id="7" creationId="{BFA836F6-7921-0358-F51C-3F0D97EC71C0}"/>
          </ac:picMkLst>
        </pc:picChg>
      </pc:sldChg>
      <pc:sldChg chg="addSp delSp modSp mod">
        <pc:chgData name="Kevin Kring" userId="f27437c2-5141-43d9-b695-bafafa195d77" providerId="ADAL" clId="{1360BD81-74F5-4171-83C8-5231C0ED3863}" dt="2023-02-27T20:09:48.141" v="536" actId="20577"/>
        <pc:sldMkLst>
          <pc:docMk/>
          <pc:sldMk cId="3496875848" sldId="372"/>
        </pc:sldMkLst>
        <pc:spChg chg="mod">
          <ac:chgData name="Kevin Kring" userId="f27437c2-5141-43d9-b695-bafafa195d77" providerId="ADAL" clId="{1360BD81-74F5-4171-83C8-5231C0ED3863}" dt="2023-02-27T20:09:48.141" v="536" actId="20577"/>
          <ac:spMkLst>
            <pc:docMk/>
            <pc:sldMk cId="3496875848" sldId="372"/>
            <ac:spMk id="2" creationId="{94FC6BF4-2CE9-79FE-6B2C-5004C8A6165F}"/>
          </ac:spMkLst>
        </pc:spChg>
        <pc:spChg chg="add mod">
          <ac:chgData name="Kevin Kring" userId="f27437c2-5141-43d9-b695-bafafa195d77" providerId="ADAL" clId="{1360BD81-74F5-4171-83C8-5231C0ED3863}" dt="2023-02-27T20:09:19.422" v="500" actId="478"/>
          <ac:spMkLst>
            <pc:docMk/>
            <pc:sldMk cId="3496875848" sldId="372"/>
            <ac:spMk id="4" creationId="{FFD57EDB-1991-0DFB-D3ED-1507575FA7CB}"/>
          </ac:spMkLst>
        </pc:spChg>
        <pc:picChg chg="add mod">
          <ac:chgData name="Kevin Kring" userId="f27437c2-5141-43d9-b695-bafafa195d77" providerId="ADAL" clId="{1360BD81-74F5-4171-83C8-5231C0ED3863}" dt="2023-02-27T20:09:33.373" v="503" actId="14100"/>
          <ac:picMkLst>
            <pc:docMk/>
            <pc:sldMk cId="3496875848" sldId="372"/>
            <ac:picMk id="6" creationId="{7296B95F-6CDC-F899-307C-B6E717A7D0D1}"/>
          </ac:picMkLst>
        </pc:picChg>
        <pc:picChg chg="del">
          <ac:chgData name="Kevin Kring" userId="f27437c2-5141-43d9-b695-bafafa195d77" providerId="ADAL" clId="{1360BD81-74F5-4171-83C8-5231C0ED3863}" dt="2023-02-27T20:09:19.422" v="500" actId="478"/>
          <ac:picMkLst>
            <pc:docMk/>
            <pc:sldMk cId="3496875848" sldId="372"/>
            <ac:picMk id="7" creationId="{BFA836F6-7921-0358-F51C-3F0D97EC71C0}"/>
          </ac:picMkLst>
        </pc:picChg>
      </pc:sldChg>
      <pc:sldChg chg="addSp delSp modSp new mod">
        <pc:chgData name="Kevin Kring" userId="f27437c2-5141-43d9-b695-bafafa195d77" providerId="ADAL" clId="{1360BD81-74F5-4171-83C8-5231C0ED3863}" dt="2023-02-27T20:22:47.912" v="644" actId="1076"/>
        <pc:sldMkLst>
          <pc:docMk/>
          <pc:sldMk cId="1328385916" sldId="373"/>
        </pc:sldMkLst>
        <pc:spChg chg="mod">
          <ac:chgData name="Kevin Kring" userId="f27437c2-5141-43d9-b695-bafafa195d77" providerId="ADAL" clId="{1360BD81-74F5-4171-83C8-5231C0ED3863}" dt="2023-02-27T20:22:39.521" v="643" actId="1076"/>
          <ac:spMkLst>
            <pc:docMk/>
            <pc:sldMk cId="1328385916" sldId="373"/>
            <ac:spMk id="2" creationId="{0B2F9202-CF11-42A0-03FE-329FE4D5D5E6}"/>
          </ac:spMkLst>
        </pc:spChg>
        <pc:spChg chg="del">
          <ac:chgData name="Kevin Kring" userId="f27437c2-5141-43d9-b695-bafafa195d77" providerId="ADAL" clId="{1360BD81-74F5-4171-83C8-5231C0ED3863}" dt="2023-02-27T20:11:05.329" v="538" actId="22"/>
          <ac:spMkLst>
            <pc:docMk/>
            <pc:sldMk cId="1328385916" sldId="373"/>
            <ac:spMk id="3" creationId="{AEEB30CF-616D-9A5F-C02A-286268FCF07B}"/>
          </ac:spMkLst>
        </pc:spChg>
        <pc:picChg chg="add mod ord">
          <ac:chgData name="Kevin Kring" userId="f27437c2-5141-43d9-b695-bafafa195d77" providerId="ADAL" clId="{1360BD81-74F5-4171-83C8-5231C0ED3863}" dt="2023-02-27T20:22:47.912" v="644" actId="1076"/>
          <ac:picMkLst>
            <pc:docMk/>
            <pc:sldMk cId="1328385916" sldId="373"/>
            <ac:picMk id="5" creationId="{80BAC912-85B2-7795-C377-C42377619680}"/>
          </ac:picMkLst>
        </pc:picChg>
      </pc:sldChg>
      <pc:sldChg chg="modSp mod">
        <pc:chgData name="Kevin Kring" userId="f27437c2-5141-43d9-b695-bafafa195d77" providerId="ADAL" clId="{1360BD81-74F5-4171-83C8-5231C0ED3863}" dt="2023-02-27T20:12:24.820" v="606" actId="20577"/>
        <pc:sldMkLst>
          <pc:docMk/>
          <pc:sldMk cId="96448060" sldId="374"/>
        </pc:sldMkLst>
        <pc:spChg chg="mod">
          <ac:chgData name="Kevin Kring" userId="f27437c2-5141-43d9-b695-bafafa195d77" providerId="ADAL" clId="{1360BD81-74F5-4171-83C8-5231C0ED3863}" dt="2023-02-27T20:12:24.820" v="606" actId="20577"/>
          <ac:spMkLst>
            <pc:docMk/>
            <pc:sldMk cId="96448060" sldId="374"/>
            <ac:spMk id="2050" creationId="{36EB9B2F-0E51-36F0-B62B-40F3D13CF39C}"/>
          </ac:spMkLst>
        </pc:spChg>
      </pc:sldChg>
      <pc:sldChg chg="addSp delSp modSp new mod">
        <pc:chgData name="Kevin Kring" userId="f27437c2-5141-43d9-b695-bafafa195d77" providerId="ADAL" clId="{1360BD81-74F5-4171-83C8-5231C0ED3863}" dt="2023-02-27T20:22:33.615" v="642" actId="113"/>
        <pc:sldMkLst>
          <pc:docMk/>
          <pc:sldMk cId="1932140661" sldId="375"/>
        </pc:sldMkLst>
        <pc:spChg chg="mod">
          <ac:chgData name="Kevin Kring" userId="f27437c2-5141-43d9-b695-bafafa195d77" providerId="ADAL" clId="{1360BD81-74F5-4171-83C8-5231C0ED3863}" dt="2023-02-27T20:22:33.615" v="642" actId="113"/>
          <ac:spMkLst>
            <pc:docMk/>
            <pc:sldMk cId="1932140661" sldId="375"/>
            <ac:spMk id="2" creationId="{08FAEF72-530A-3225-B783-B1D143849130}"/>
          </ac:spMkLst>
        </pc:spChg>
        <pc:spChg chg="del">
          <ac:chgData name="Kevin Kring" userId="f27437c2-5141-43d9-b695-bafafa195d77" providerId="ADAL" clId="{1360BD81-74F5-4171-83C8-5231C0ED3863}" dt="2023-02-27T20:21:59.467" v="608" actId="22"/>
          <ac:spMkLst>
            <pc:docMk/>
            <pc:sldMk cId="1932140661" sldId="375"/>
            <ac:spMk id="3" creationId="{5DF85707-8ED9-CF8E-F9DE-1FEF5A699C21}"/>
          </ac:spMkLst>
        </pc:spChg>
        <pc:picChg chg="add mod ord">
          <ac:chgData name="Kevin Kring" userId="f27437c2-5141-43d9-b695-bafafa195d77" providerId="ADAL" clId="{1360BD81-74F5-4171-83C8-5231C0ED3863}" dt="2023-02-27T20:22:19.788" v="613" actId="1076"/>
          <ac:picMkLst>
            <pc:docMk/>
            <pc:sldMk cId="1932140661" sldId="375"/>
            <ac:picMk id="5" creationId="{11B2681D-6532-EC9B-4C58-97DC957CB34E}"/>
          </ac:picMkLst>
        </pc:picChg>
      </pc:sldChg>
      <pc:sldChg chg="addSp delSp modSp new mod">
        <pc:chgData name="Kevin Kring" userId="f27437c2-5141-43d9-b695-bafafa195d77" providerId="ADAL" clId="{1360BD81-74F5-4171-83C8-5231C0ED3863}" dt="2023-02-27T20:26:42.836" v="673" actId="1076"/>
        <pc:sldMkLst>
          <pc:docMk/>
          <pc:sldMk cId="3987619591" sldId="376"/>
        </pc:sldMkLst>
        <pc:spChg chg="mod">
          <ac:chgData name="Kevin Kring" userId="f27437c2-5141-43d9-b695-bafafa195d77" providerId="ADAL" clId="{1360BD81-74F5-4171-83C8-5231C0ED3863}" dt="2023-02-27T20:26:28.888" v="671" actId="20577"/>
          <ac:spMkLst>
            <pc:docMk/>
            <pc:sldMk cId="3987619591" sldId="376"/>
            <ac:spMk id="2" creationId="{7953B2E8-3944-CA32-F7C0-FDCE160A7AAA}"/>
          </ac:spMkLst>
        </pc:spChg>
        <pc:spChg chg="del">
          <ac:chgData name="Kevin Kring" userId="f27437c2-5141-43d9-b695-bafafa195d77" providerId="ADAL" clId="{1360BD81-74F5-4171-83C8-5231C0ED3863}" dt="2023-02-27T20:26:11.297" v="646" actId="22"/>
          <ac:spMkLst>
            <pc:docMk/>
            <pc:sldMk cId="3987619591" sldId="376"/>
            <ac:spMk id="3" creationId="{B44A420F-0F4A-D341-F224-EB1487A3E483}"/>
          </ac:spMkLst>
        </pc:spChg>
        <pc:picChg chg="add mod ord">
          <ac:chgData name="Kevin Kring" userId="f27437c2-5141-43d9-b695-bafafa195d77" providerId="ADAL" clId="{1360BD81-74F5-4171-83C8-5231C0ED3863}" dt="2023-02-27T20:26:42.836" v="673" actId="1076"/>
          <ac:picMkLst>
            <pc:docMk/>
            <pc:sldMk cId="3987619591" sldId="376"/>
            <ac:picMk id="5" creationId="{271AC082-FE60-1501-1043-CDD0DFA2ABE1}"/>
          </ac:picMkLst>
        </pc:picChg>
      </pc:sldChg>
      <pc:sldChg chg="addSp delSp modSp new mod">
        <pc:chgData name="Kevin Kring" userId="f27437c2-5141-43d9-b695-bafafa195d77" providerId="ADAL" clId="{1360BD81-74F5-4171-83C8-5231C0ED3863}" dt="2023-02-27T20:41:12.282" v="703" actId="1076"/>
        <pc:sldMkLst>
          <pc:docMk/>
          <pc:sldMk cId="3776877620" sldId="377"/>
        </pc:sldMkLst>
        <pc:spChg chg="mod">
          <ac:chgData name="Kevin Kring" userId="f27437c2-5141-43d9-b695-bafafa195d77" providerId="ADAL" clId="{1360BD81-74F5-4171-83C8-5231C0ED3863}" dt="2023-02-27T20:41:12.282" v="703" actId="1076"/>
          <ac:spMkLst>
            <pc:docMk/>
            <pc:sldMk cId="3776877620" sldId="377"/>
            <ac:spMk id="2" creationId="{B363A1CB-A29C-8209-E9F5-6ED88C179E2D}"/>
          </ac:spMkLst>
        </pc:spChg>
        <pc:spChg chg="del">
          <ac:chgData name="Kevin Kring" userId="f27437c2-5141-43d9-b695-bafafa195d77" providerId="ADAL" clId="{1360BD81-74F5-4171-83C8-5231C0ED3863}" dt="2023-02-27T20:40:44.941" v="697" actId="22"/>
          <ac:spMkLst>
            <pc:docMk/>
            <pc:sldMk cId="3776877620" sldId="377"/>
            <ac:spMk id="3" creationId="{D5F84658-5193-E570-0B75-3B42392ADBC2}"/>
          </ac:spMkLst>
        </pc:spChg>
        <pc:picChg chg="add mod ord">
          <ac:chgData name="Kevin Kring" userId="f27437c2-5141-43d9-b695-bafafa195d77" providerId="ADAL" clId="{1360BD81-74F5-4171-83C8-5231C0ED3863}" dt="2023-02-27T20:41:08.506" v="702" actId="14100"/>
          <ac:picMkLst>
            <pc:docMk/>
            <pc:sldMk cId="3776877620" sldId="377"/>
            <ac:picMk id="5" creationId="{E68FC30B-99C0-53F0-BB52-712ADE3EA8CF}"/>
          </ac:picMkLst>
        </pc:picChg>
      </pc:sldChg>
      <pc:sldChg chg="addSp delSp modSp mod">
        <pc:chgData name="Kevin Kring" userId="f27437c2-5141-43d9-b695-bafafa195d77" providerId="ADAL" clId="{1360BD81-74F5-4171-83C8-5231C0ED3863}" dt="2023-02-27T20:41:49.202" v="723" actId="1076"/>
        <pc:sldMkLst>
          <pc:docMk/>
          <pc:sldMk cId="3302397933" sldId="378"/>
        </pc:sldMkLst>
        <pc:spChg chg="mod">
          <ac:chgData name="Kevin Kring" userId="f27437c2-5141-43d9-b695-bafafa195d77" providerId="ADAL" clId="{1360BD81-74F5-4171-83C8-5231C0ED3863}" dt="2023-02-27T20:41:49.202" v="723" actId="1076"/>
          <ac:spMkLst>
            <pc:docMk/>
            <pc:sldMk cId="3302397933" sldId="378"/>
            <ac:spMk id="2" creationId="{B363A1CB-A29C-8209-E9F5-6ED88C179E2D}"/>
          </ac:spMkLst>
        </pc:spChg>
        <pc:spChg chg="add del mod">
          <ac:chgData name="Kevin Kring" userId="f27437c2-5141-43d9-b695-bafafa195d77" providerId="ADAL" clId="{1360BD81-74F5-4171-83C8-5231C0ED3863}" dt="2023-02-27T20:41:39.041" v="720" actId="22"/>
          <ac:spMkLst>
            <pc:docMk/>
            <pc:sldMk cId="3302397933" sldId="378"/>
            <ac:spMk id="4" creationId="{493705A5-F94C-8347-B0D2-EFCEE825F4C9}"/>
          </ac:spMkLst>
        </pc:spChg>
        <pc:picChg chg="del">
          <ac:chgData name="Kevin Kring" userId="f27437c2-5141-43d9-b695-bafafa195d77" providerId="ADAL" clId="{1360BD81-74F5-4171-83C8-5231C0ED3863}" dt="2023-02-27T20:41:29.899" v="719" actId="478"/>
          <ac:picMkLst>
            <pc:docMk/>
            <pc:sldMk cId="3302397933" sldId="378"/>
            <ac:picMk id="5" creationId="{E68FC30B-99C0-53F0-BB52-712ADE3EA8CF}"/>
          </ac:picMkLst>
        </pc:picChg>
        <pc:picChg chg="add mod ord">
          <ac:chgData name="Kevin Kring" userId="f27437c2-5141-43d9-b695-bafafa195d77" providerId="ADAL" clId="{1360BD81-74F5-4171-83C8-5231C0ED3863}" dt="2023-02-27T20:41:45.294" v="722" actId="14100"/>
          <ac:picMkLst>
            <pc:docMk/>
            <pc:sldMk cId="3302397933" sldId="378"/>
            <ac:picMk id="7" creationId="{B91898EE-AE63-35CA-4841-90F6D16A0BDF}"/>
          </ac:picMkLst>
        </pc:picChg>
      </pc:sldChg>
      <pc:sldChg chg="delSp del mod">
        <pc:chgData name="Kevin Kring" userId="f27437c2-5141-43d9-b695-bafafa195d77" providerId="ADAL" clId="{1360BD81-74F5-4171-83C8-5231C0ED3863}" dt="2023-02-28T16:07:59.937" v="733" actId="2696"/>
        <pc:sldMkLst>
          <pc:docMk/>
          <pc:sldMk cId="3597149387" sldId="379"/>
        </pc:sldMkLst>
        <pc:picChg chg="del">
          <ac:chgData name="Kevin Kring" userId="f27437c2-5141-43d9-b695-bafafa195d77" providerId="ADAL" clId="{1360BD81-74F5-4171-83C8-5231C0ED3863}" dt="2023-02-28T16:03:39.557" v="732" actId="478"/>
          <ac:picMkLst>
            <pc:docMk/>
            <pc:sldMk cId="3597149387" sldId="379"/>
            <ac:picMk id="6" creationId="{AC161492-0BC1-914F-7F0D-D060967E8DA1}"/>
          </ac:picMkLst>
        </pc:picChg>
      </pc:sldChg>
      <pc:sldChg chg="del">
        <pc:chgData name="Kevin Kring" userId="f27437c2-5141-43d9-b695-bafafa195d77" providerId="ADAL" clId="{1360BD81-74F5-4171-83C8-5231C0ED3863}" dt="2023-02-27T20:42:48.807" v="725" actId="2696"/>
        <pc:sldMkLst>
          <pc:docMk/>
          <pc:sldMk cId="3747543342" sldId="379"/>
        </pc:sldMkLst>
      </pc:sldChg>
      <pc:sldChg chg="del">
        <pc:chgData name="Kevin Kring" userId="f27437c2-5141-43d9-b695-bafafa195d77" providerId="ADAL" clId="{1360BD81-74F5-4171-83C8-5231C0ED3863}" dt="2023-02-27T20:42:48.807" v="725" actId="2696"/>
        <pc:sldMkLst>
          <pc:docMk/>
          <pc:sldMk cId="1652989494" sldId="380"/>
        </pc:sldMkLst>
      </pc:sldChg>
      <pc:sldChg chg="modSp mod">
        <pc:chgData name="Kevin Kring" userId="f27437c2-5141-43d9-b695-bafafa195d77" providerId="ADAL" clId="{1360BD81-74F5-4171-83C8-5231C0ED3863}" dt="2023-03-01T11:42:21.776" v="899" actId="20577"/>
        <pc:sldMkLst>
          <pc:docMk/>
          <pc:sldMk cId="2601084680" sldId="380"/>
        </pc:sldMkLst>
        <pc:spChg chg="mod">
          <ac:chgData name="Kevin Kring" userId="f27437c2-5141-43d9-b695-bafafa195d77" providerId="ADAL" clId="{1360BD81-74F5-4171-83C8-5231C0ED3863}" dt="2023-03-01T11:42:21.776" v="899" actId="20577"/>
          <ac:spMkLst>
            <pc:docMk/>
            <pc:sldMk cId="2601084680" sldId="380"/>
            <ac:spMk id="2050" creationId="{36EB9B2F-0E51-36F0-B62B-40F3D13CF39C}"/>
          </ac:spMkLst>
        </pc:spChg>
      </pc:sldChg>
      <pc:sldChg chg="new del">
        <pc:chgData name="Kevin Kring" userId="f27437c2-5141-43d9-b695-bafafa195d77" providerId="ADAL" clId="{1360BD81-74F5-4171-83C8-5231C0ED3863}" dt="2023-03-01T11:40:13.681" v="740" actId="2696"/>
        <pc:sldMkLst>
          <pc:docMk/>
          <pc:sldMk cId="2602772903" sldId="380"/>
        </pc:sldMkLst>
      </pc:sldChg>
      <pc:sldChg chg="del">
        <pc:chgData name="Kevin Kring" userId="f27437c2-5141-43d9-b695-bafafa195d77" providerId="ADAL" clId="{1360BD81-74F5-4171-83C8-5231C0ED3863}" dt="2023-02-27T20:42:48.807" v="725" actId="2696"/>
        <pc:sldMkLst>
          <pc:docMk/>
          <pc:sldMk cId="1203096657" sldId="381"/>
        </pc:sldMkLst>
      </pc:sldChg>
      <pc:sldChg chg="del">
        <pc:chgData name="Kevin Kring" userId="f27437c2-5141-43d9-b695-bafafa195d77" providerId="ADAL" clId="{1360BD81-74F5-4171-83C8-5231C0ED3863}" dt="2023-02-27T20:42:48.807" v="725" actId="2696"/>
        <pc:sldMkLst>
          <pc:docMk/>
          <pc:sldMk cId="1884730907" sldId="382"/>
        </pc:sldMkLst>
      </pc:sldChg>
      <pc:sldChg chg="del">
        <pc:chgData name="Kevin Kring" userId="f27437c2-5141-43d9-b695-bafafa195d77" providerId="ADAL" clId="{1360BD81-74F5-4171-83C8-5231C0ED3863}" dt="2023-02-27T20:42:48.807" v="725" actId="2696"/>
        <pc:sldMkLst>
          <pc:docMk/>
          <pc:sldMk cId="2270391430" sldId="383"/>
        </pc:sldMkLst>
      </pc:sldChg>
      <pc:sldChg chg="del">
        <pc:chgData name="Kevin Kring" userId="f27437c2-5141-43d9-b695-bafafa195d77" providerId="ADAL" clId="{1360BD81-74F5-4171-83C8-5231C0ED3863}" dt="2023-02-27T20:42:48.807" v="725" actId="2696"/>
        <pc:sldMkLst>
          <pc:docMk/>
          <pc:sldMk cId="2245707833" sldId="384"/>
        </pc:sldMkLst>
      </pc:sldChg>
      <pc:sldChg chg="del">
        <pc:chgData name="Kevin Kring" userId="f27437c2-5141-43d9-b695-bafafa195d77" providerId="ADAL" clId="{1360BD81-74F5-4171-83C8-5231C0ED3863}" dt="2023-02-27T20:42:48.807" v="725" actId="2696"/>
        <pc:sldMkLst>
          <pc:docMk/>
          <pc:sldMk cId="1008512980" sldId="385"/>
        </pc:sldMkLst>
      </pc:sldChg>
      <pc:sldChg chg="del">
        <pc:chgData name="Kevin Kring" userId="f27437c2-5141-43d9-b695-bafafa195d77" providerId="ADAL" clId="{1360BD81-74F5-4171-83C8-5231C0ED3863}" dt="2023-02-27T20:42:48.807" v="725" actId="2696"/>
        <pc:sldMkLst>
          <pc:docMk/>
          <pc:sldMk cId="2466735661" sldId="386"/>
        </pc:sldMkLst>
      </pc:sldChg>
      <pc:sldChg chg="del">
        <pc:chgData name="Kevin Kring" userId="f27437c2-5141-43d9-b695-bafafa195d77" providerId="ADAL" clId="{1360BD81-74F5-4171-83C8-5231C0ED3863}" dt="2023-02-27T20:42:48.807" v="725" actId="2696"/>
        <pc:sldMkLst>
          <pc:docMk/>
          <pc:sldMk cId="2389880396" sldId="387"/>
        </pc:sldMkLst>
      </pc:sldChg>
      <pc:sldChg chg="del">
        <pc:chgData name="Kevin Kring" userId="f27437c2-5141-43d9-b695-bafafa195d77" providerId="ADAL" clId="{1360BD81-74F5-4171-83C8-5231C0ED3863}" dt="2023-02-27T20:42:48.807" v="725" actId="2696"/>
        <pc:sldMkLst>
          <pc:docMk/>
          <pc:sldMk cId="1240707" sldId="388"/>
        </pc:sldMkLst>
      </pc:sldChg>
      <pc:sldChg chg="del">
        <pc:chgData name="Kevin Kring" userId="f27437c2-5141-43d9-b695-bafafa195d77" providerId="ADAL" clId="{1360BD81-74F5-4171-83C8-5231C0ED3863}" dt="2023-02-27T20:42:48.807" v="725" actId="2696"/>
        <pc:sldMkLst>
          <pc:docMk/>
          <pc:sldMk cId="1300534037" sldId="389"/>
        </pc:sldMkLst>
      </pc:sldChg>
      <pc:sldChg chg="del">
        <pc:chgData name="Kevin Kring" userId="f27437c2-5141-43d9-b695-bafafa195d77" providerId="ADAL" clId="{1360BD81-74F5-4171-83C8-5231C0ED3863}" dt="2023-02-27T20:42:48.807" v="725" actId="2696"/>
        <pc:sldMkLst>
          <pc:docMk/>
          <pc:sldMk cId="3000954945" sldId="390"/>
        </pc:sldMkLst>
      </pc:sldChg>
      <pc:sldChg chg="del">
        <pc:chgData name="Kevin Kring" userId="f27437c2-5141-43d9-b695-bafafa195d77" providerId="ADAL" clId="{1360BD81-74F5-4171-83C8-5231C0ED3863}" dt="2023-02-27T20:42:48.807" v="725" actId="2696"/>
        <pc:sldMkLst>
          <pc:docMk/>
          <pc:sldMk cId="3356936540" sldId="391"/>
        </pc:sldMkLst>
      </pc:sldChg>
      <pc:sldChg chg="del">
        <pc:chgData name="Kevin Kring" userId="f27437c2-5141-43d9-b695-bafafa195d77" providerId="ADAL" clId="{1360BD81-74F5-4171-83C8-5231C0ED3863}" dt="2023-02-27T20:42:48.807" v="725" actId="2696"/>
        <pc:sldMkLst>
          <pc:docMk/>
          <pc:sldMk cId="2056760085" sldId="392"/>
        </pc:sldMkLst>
      </pc:sldChg>
      <pc:sldChg chg="del">
        <pc:chgData name="Kevin Kring" userId="f27437c2-5141-43d9-b695-bafafa195d77" providerId="ADAL" clId="{1360BD81-74F5-4171-83C8-5231C0ED3863}" dt="2023-02-27T20:42:48.807" v="725" actId="2696"/>
        <pc:sldMkLst>
          <pc:docMk/>
          <pc:sldMk cId="3298827422" sldId="393"/>
        </pc:sldMkLst>
      </pc:sldChg>
      <pc:sldChg chg="del">
        <pc:chgData name="Kevin Kring" userId="f27437c2-5141-43d9-b695-bafafa195d77" providerId="ADAL" clId="{1360BD81-74F5-4171-83C8-5231C0ED3863}" dt="2023-02-27T20:42:48.807" v="725" actId="2696"/>
        <pc:sldMkLst>
          <pc:docMk/>
          <pc:sldMk cId="1933270966" sldId="394"/>
        </pc:sldMkLst>
      </pc:sldChg>
      <pc:sldChg chg="del">
        <pc:chgData name="Kevin Kring" userId="f27437c2-5141-43d9-b695-bafafa195d77" providerId="ADAL" clId="{1360BD81-74F5-4171-83C8-5231C0ED3863}" dt="2023-02-27T20:42:48.807" v="725" actId="2696"/>
        <pc:sldMkLst>
          <pc:docMk/>
          <pc:sldMk cId="3020025892" sldId="3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795A5-2CC2-41B3-B585-BC5FD103C58B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FA463-9E90-4281-A8D3-C62E5C54D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45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101ED-969C-4E0E-8E83-DEF23367E47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48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1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8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9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05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9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0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63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157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9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duotone>
              <a:schemeClr val="bg1">
                <a:tint val="97000"/>
              </a:schemeClr>
              <a:schemeClr val="bg1">
                <a:shade val="96000"/>
              </a:schemeClr>
            </a:duotone>
            <a:lum/>
          </a:blip>
          <a:srcRect/>
          <a:tile tx="0" ty="0" sx="32000" sy="32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F1CF308-0F54-40E2-BE8A-10542BD6404A}" type="datetimeFigureOut">
              <a:rPr lang="en-US" smtClean="0"/>
              <a:t>3/1/2023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" y="6096000"/>
            <a:ext cx="181774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3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rgbClr val="001E50"/>
        </a:buClr>
        <a:buFont typeface="Wingdings" panose="05000000000000000000" pitchFamily="2" charset="2"/>
        <a:buChar char="§"/>
        <a:defRPr sz="2200" b="1" kern="1200">
          <a:solidFill>
            <a:srgbClr val="001E50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2000" b="0" kern="1200">
          <a:ln>
            <a:solidFill>
              <a:schemeClr val="accent1"/>
            </a:solidFill>
          </a:ln>
          <a:solidFill>
            <a:srgbClr val="627E9A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rgbClr val="001E50"/>
        </a:buClr>
        <a:buFont typeface="Wingdings" panose="05000000000000000000" pitchFamily="2" charset="2"/>
        <a:buChar char="§"/>
        <a:defRPr sz="1800" i="1" kern="1200">
          <a:solidFill>
            <a:srgbClr val="001E50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rgbClr val="627E9A"/>
        </a:buClr>
        <a:buFont typeface="Wingdings" panose="05000000000000000000" pitchFamily="2" charset="2"/>
        <a:buChar char="§"/>
        <a:defRPr sz="1600" kern="1200">
          <a:solidFill>
            <a:srgbClr val="627E9A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rgbClr val="001E50"/>
        </a:buClr>
        <a:buFont typeface="Wingdings" panose="05000000000000000000" pitchFamily="2" charset="2"/>
        <a:buChar char="§"/>
        <a:defRPr sz="1400" i="1" kern="1200" baseline="0">
          <a:solidFill>
            <a:srgbClr val="001E50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6EB9B2F-0E51-36F0-B62B-40F3D13CF3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WIC Benefits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C671826-BEDD-BF80-5D60-5C129CCE68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Topic #2 – WIC Food Delivery - Clerk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868C-524F-AE58-71BC-A8BD15387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38" y="274638"/>
            <a:ext cx="10389324" cy="1143000"/>
          </a:xfrm>
        </p:spPr>
        <p:txBody>
          <a:bodyPr/>
          <a:lstStyle/>
          <a:p>
            <a:r>
              <a:rPr lang="en-US" b="1" dirty="0"/>
              <a:t>You may have multiple pages of card ranges.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D890F1-FED0-8026-199C-AAD72D5A6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9617"/>
            <a:ext cx="12178960" cy="505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868C-524F-AE58-71BC-A8BD15387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314562" cy="1143000"/>
          </a:xfrm>
        </p:spPr>
        <p:txBody>
          <a:bodyPr/>
          <a:lstStyle/>
          <a:p>
            <a:r>
              <a:rPr lang="en-US" dirty="0"/>
              <a:t>Verify the range you received matches.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2738E0-210A-5ED9-8097-17C92A0E8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80162"/>
            <a:ext cx="12190509" cy="507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99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868C-524F-AE58-71BC-A8BD15387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314562" cy="1143000"/>
          </a:xfrm>
        </p:spPr>
        <p:txBody>
          <a:bodyPr/>
          <a:lstStyle/>
          <a:p>
            <a:r>
              <a:rPr lang="en-US" dirty="0"/>
              <a:t>If so, check the box next to the range.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2738E0-210A-5ED9-8097-17C92A0E8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80162"/>
            <a:ext cx="12190509" cy="507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41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868C-524F-AE58-71BC-A8BD15387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314562" cy="1143000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US" b="1" dirty="0"/>
              <a:t>Receive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CA8E25-2107-FCF4-E2CF-B8316EA79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77043"/>
            <a:ext cx="12197999" cy="508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868C-524F-AE58-71BC-A8BD15387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314562" cy="1143000"/>
          </a:xfrm>
        </p:spPr>
        <p:txBody>
          <a:bodyPr/>
          <a:lstStyle/>
          <a:p>
            <a:r>
              <a:rPr lang="en-US" dirty="0"/>
              <a:t>Verify again, click </a:t>
            </a:r>
            <a:r>
              <a:rPr lang="en-US" b="1" dirty="0"/>
              <a:t>Save</a:t>
            </a:r>
            <a:r>
              <a:rPr lang="en-US" dirty="0"/>
              <a:t> if all info matches.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46B25F-998C-BF59-E945-211B976B4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443" y="1603851"/>
            <a:ext cx="5393550" cy="494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61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868C-524F-AE58-71BC-A8BD15387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314562" cy="1143000"/>
          </a:xfrm>
        </p:spPr>
        <p:txBody>
          <a:bodyPr/>
          <a:lstStyle/>
          <a:p>
            <a:r>
              <a:rPr lang="en-US" dirty="0"/>
              <a:t>Click</a:t>
            </a:r>
            <a:r>
              <a:rPr lang="en-US" b="1" dirty="0"/>
              <a:t> Return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5429D4-3EFE-CD0C-4972-B638BC5F5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840" y="1389667"/>
            <a:ext cx="5020572" cy="519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33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868C-524F-AE58-71BC-A8BD15387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314562" cy="1143000"/>
          </a:xfrm>
        </p:spPr>
        <p:txBody>
          <a:bodyPr/>
          <a:lstStyle/>
          <a:p>
            <a:r>
              <a:rPr lang="en-US" dirty="0"/>
              <a:t>If they don’t match, click </a:t>
            </a:r>
            <a:r>
              <a:rPr lang="en-US" b="1" dirty="0"/>
              <a:t>Cancel</a:t>
            </a:r>
            <a:r>
              <a:rPr lang="en-US" dirty="0"/>
              <a:t>.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46B25F-998C-BF59-E945-211B976B4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443" y="1603851"/>
            <a:ext cx="5393550" cy="49492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5BE9C6-FB1E-0CFC-8EFB-23BAC7B07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443" y="1603852"/>
            <a:ext cx="5393550" cy="494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97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868C-524F-AE58-71BC-A8BD15387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314562" cy="1143000"/>
          </a:xfrm>
        </p:spPr>
        <p:txBody>
          <a:bodyPr/>
          <a:lstStyle/>
          <a:p>
            <a:r>
              <a:rPr lang="en-US" dirty="0"/>
              <a:t>Range now shows as Received.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DA68D8-549D-EB4D-8B78-749BB1667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85668"/>
            <a:ext cx="12192001" cy="507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51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6EB9B2F-0E51-36F0-B62B-40F3D13CF3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Range does not match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C671826-BEDD-BF80-5D60-5C129CCE68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14400" y="4629150"/>
            <a:ext cx="646176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Topic #2 WIC Food Delivery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222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868C-524F-AE58-71BC-A8BD15387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66" y="274638"/>
            <a:ext cx="10843404" cy="1143000"/>
          </a:xfrm>
        </p:spPr>
        <p:txBody>
          <a:bodyPr/>
          <a:lstStyle/>
          <a:p>
            <a:r>
              <a:rPr lang="en-US" dirty="0"/>
              <a:t>If the range does not match, contact </a:t>
            </a:r>
            <a:r>
              <a:rPr lang="en-US" b="1" dirty="0"/>
              <a:t>State WIC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707DCA-2BE5-35FA-C755-CB695BB94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2921"/>
            <a:ext cx="12192000" cy="505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4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4CFF4-6B51-273B-ADB9-4EEA54A8B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160000" cy="1143000"/>
          </a:xfrm>
        </p:spPr>
        <p:txBody>
          <a:bodyPr/>
          <a:lstStyle/>
          <a:p>
            <a:r>
              <a:rPr lang="en-US" sz="6600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1ECFB-18F5-374E-D0C4-93203BA66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209675"/>
            <a:ext cx="10160000" cy="5172075"/>
          </a:xfrm>
        </p:spPr>
        <p:txBody>
          <a:bodyPr>
            <a:normAutofit/>
          </a:bodyPr>
          <a:lstStyle/>
          <a:p>
            <a:r>
              <a:rPr lang="en-US" sz="3200" b="0" dirty="0"/>
              <a:t>Receiving eWIC Cards</a:t>
            </a:r>
          </a:p>
          <a:p>
            <a:r>
              <a:rPr lang="en-US" sz="3200" b="0" dirty="0"/>
              <a:t>Assigning eWIC Cards</a:t>
            </a:r>
          </a:p>
          <a:p>
            <a:r>
              <a:rPr lang="en-US" sz="3200" b="0" dirty="0"/>
              <a:t>Issuing WIC Benefits</a:t>
            </a:r>
          </a:p>
          <a:p>
            <a:r>
              <a:rPr lang="en-US" sz="3200" b="0" dirty="0"/>
              <a:t>Additional Documentation</a:t>
            </a:r>
          </a:p>
          <a:p>
            <a:pPr marL="41148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981698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6EB9B2F-0E51-36F0-B62B-40F3D13CF3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Assigning eWIC Cards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C671826-BEDD-BF80-5D60-5C129CCE68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14400" y="4629150"/>
            <a:ext cx="646176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Topic #2 WIC Food Delivery – Clerk/Front End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5686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DD6FC-B80C-EDC7-0684-B403FB93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74638"/>
            <a:ext cx="11274357" cy="1143000"/>
          </a:xfrm>
        </p:spPr>
        <p:txBody>
          <a:bodyPr/>
          <a:lstStyle/>
          <a:p>
            <a:r>
              <a:rPr lang="en-US" sz="5400" dirty="0"/>
              <a:t>Time to issue some benefits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CBAA51-1B6B-D4E8-FCF0-A9E20D97F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9110"/>
            <a:ext cx="12196704" cy="27658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46121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DD6FC-B80C-EDC7-0684-B403FB93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74638"/>
            <a:ext cx="11274357" cy="1143000"/>
          </a:xfrm>
        </p:spPr>
        <p:txBody>
          <a:bodyPr/>
          <a:lstStyle/>
          <a:p>
            <a:r>
              <a:rPr lang="en-US" sz="5400" dirty="0"/>
              <a:t>Click </a:t>
            </a:r>
            <a:r>
              <a:rPr lang="en-US" sz="5400" b="1" dirty="0"/>
              <a:t>SAVE &amp; ISSUANCE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CBAA51-1B6B-D4E8-FCF0-A9E20D97F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9110"/>
            <a:ext cx="12196704" cy="27658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49744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C6BF4-2CE9-79FE-6B2C-5004C8A61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160000" cy="1143000"/>
          </a:xfrm>
        </p:spPr>
        <p:txBody>
          <a:bodyPr/>
          <a:lstStyle/>
          <a:p>
            <a:r>
              <a:rPr lang="en-US" sz="5400" dirty="0"/>
              <a:t>Check for </a:t>
            </a:r>
            <a:r>
              <a:rPr lang="en-US" sz="5400" b="1" dirty="0"/>
              <a:t>EBT CARD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004248-4289-1E66-D713-EE284F4D6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65883"/>
            <a:ext cx="12192000" cy="5592117"/>
          </a:xfrm>
        </p:spPr>
      </p:pic>
    </p:spTree>
    <p:extLst>
      <p:ext uri="{BB962C8B-B14F-4D97-AF65-F5344CB8AC3E}">
        <p14:creationId xmlns:p14="http://schemas.microsoft.com/office/powerpoint/2010/main" val="115509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C6BF4-2CE9-79FE-6B2C-5004C8A61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160000" cy="1143000"/>
          </a:xfrm>
        </p:spPr>
        <p:txBody>
          <a:bodyPr/>
          <a:lstStyle/>
          <a:p>
            <a:r>
              <a:rPr lang="en-US" sz="5400" dirty="0"/>
              <a:t>Click </a:t>
            </a:r>
            <a:r>
              <a:rPr lang="en-US" sz="5400" b="1" dirty="0"/>
              <a:t>EBT CARD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004248-4289-1E66-D713-EE284F4D6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65883"/>
            <a:ext cx="12192000" cy="5592117"/>
          </a:xfrm>
        </p:spPr>
      </p:pic>
    </p:spTree>
    <p:extLst>
      <p:ext uri="{BB962C8B-B14F-4D97-AF65-F5344CB8AC3E}">
        <p14:creationId xmlns:p14="http://schemas.microsoft.com/office/powerpoint/2010/main" val="2672221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C6BF4-2CE9-79FE-6B2C-5004C8A61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160000" cy="1143000"/>
          </a:xfrm>
        </p:spPr>
        <p:txBody>
          <a:bodyPr/>
          <a:lstStyle/>
          <a:p>
            <a:r>
              <a:rPr lang="en-US" sz="5400" dirty="0"/>
              <a:t>Swipe the eWIC Card</a:t>
            </a:r>
            <a:endParaRPr lang="en-US" sz="5400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2995CC1-A157-3FD2-146A-AD26A109B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331" y="1289560"/>
            <a:ext cx="10897086" cy="3291066"/>
          </a:xfrm>
        </p:spPr>
      </p:pic>
    </p:spTree>
    <p:extLst>
      <p:ext uri="{BB962C8B-B14F-4D97-AF65-F5344CB8AC3E}">
        <p14:creationId xmlns:p14="http://schemas.microsoft.com/office/powerpoint/2010/main" val="294470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C6BF4-2CE9-79FE-6B2C-5004C8A61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160000" cy="1143000"/>
          </a:xfrm>
        </p:spPr>
        <p:txBody>
          <a:bodyPr/>
          <a:lstStyle/>
          <a:p>
            <a:r>
              <a:rPr lang="en-US" sz="5400" dirty="0"/>
              <a:t>Click </a:t>
            </a:r>
            <a:r>
              <a:rPr lang="en-US" sz="5400" b="1" u="sng" dirty="0"/>
              <a:t>Enter PIN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6ADD50-85BD-E1D3-996E-E1210298D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30" y="1289559"/>
            <a:ext cx="10925651" cy="329969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2A6CB5-E3C3-640B-647F-5AA53D55B6E3}"/>
              </a:ext>
            </a:extLst>
          </p:cNvPr>
          <p:cNvSpPr txBox="1">
            <a:spLocks/>
          </p:cNvSpPr>
          <p:nvPr/>
        </p:nvSpPr>
        <p:spPr>
          <a:xfrm>
            <a:off x="609600" y="4836543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5400" dirty="0"/>
              <a:t>Enter 4-digit PIN and confirm.</a:t>
            </a:r>
          </a:p>
        </p:txBody>
      </p:sp>
    </p:spTree>
    <p:extLst>
      <p:ext uri="{BB962C8B-B14F-4D97-AF65-F5344CB8AC3E}">
        <p14:creationId xmlns:p14="http://schemas.microsoft.com/office/powerpoint/2010/main" val="3107672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C6BF4-2CE9-79FE-6B2C-5004C8A61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160000" cy="1143000"/>
          </a:xfrm>
        </p:spPr>
        <p:txBody>
          <a:bodyPr/>
          <a:lstStyle/>
          <a:p>
            <a:r>
              <a:rPr lang="en-US" sz="5400" dirty="0"/>
              <a:t>Click </a:t>
            </a:r>
            <a:r>
              <a:rPr lang="en-US" sz="5400" b="1" dirty="0"/>
              <a:t>SAVE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6ADD50-85BD-E1D3-996E-E1210298D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30" y="1289559"/>
            <a:ext cx="10925651" cy="329969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2A6CB5-E3C3-640B-647F-5AA53D55B6E3}"/>
              </a:ext>
            </a:extLst>
          </p:cNvPr>
          <p:cNvSpPr txBox="1">
            <a:spLocks/>
          </p:cNvSpPr>
          <p:nvPr/>
        </p:nvSpPr>
        <p:spPr>
          <a:xfrm>
            <a:off x="609600" y="4836543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en-US" sz="5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FE3EBA-30A6-AA51-5DCA-2B00ED2A6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29" y="1289558"/>
            <a:ext cx="10925651" cy="329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16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55ED2-A1E6-0AB3-9B2A-D1CA9D30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saved – return to Portal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0036961-DCBC-3C68-5179-0098E5DD1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90322"/>
            <a:ext cx="12192000" cy="4154870"/>
          </a:xfrm>
        </p:spPr>
      </p:pic>
    </p:spTree>
    <p:extLst>
      <p:ext uri="{BB962C8B-B14F-4D97-AF65-F5344CB8AC3E}">
        <p14:creationId xmlns:p14="http://schemas.microsoft.com/office/powerpoint/2010/main" val="2052751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6EB9B2F-0E51-36F0-B62B-40F3D13CF3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Issuing WIC Benefits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C671826-BEDD-BF80-5D60-5C129CCE68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14400" y="4629150"/>
            <a:ext cx="646176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Topic #2 WIC Food Delivery – Clerk/Front End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448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AAD4A-73A5-0326-7D40-5D9A03092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Receiving eWIC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550E1-902B-1D86-1DF0-F75933BE4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600" dirty="0"/>
              <a:t>Purpose</a:t>
            </a:r>
          </a:p>
          <a:p>
            <a:pPr marL="114300" indent="0">
              <a:buNone/>
            </a:pPr>
            <a:r>
              <a:rPr lang="en-US" sz="36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document the receipt of a shipment of eWIC cards from State WIC.  This is required for WIC Program Integrity.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814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C6BF4-2CE9-79FE-6B2C-5004C8A61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160000" cy="1143000"/>
          </a:xfrm>
        </p:spPr>
        <p:txBody>
          <a:bodyPr/>
          <a:lstStyle/>
          <a:p>
            <a:r>
              <a:rPr lang="en-US" sz="5400" dirty="0"/>
              <a:t>Issuance reflects acct # and eWIC #</a:t>
            </a:r>
            <a:endParaRPr lang="en-US" sz="5400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FA836F6-7921-0358-F51C-3F0D97EC7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59457"/>
            <a:ext cx="12206010" cy="5598543"/>
          </a:xfrm>
        </p:spPr>
      </p:pic>
    </p:spTree>
    <p:extLst>
      <p:ext uri="{BB962C8B-B14F-4D97-AF65-F5344CB8AC3E}">
        <p14:creationId xmlns:p14="http://schemas.microsoft.com/office/powerpoint/2010/main" val="2549774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C6BF4-2CE9-79FE-6B2C-5004C8A61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160000" cy="1143000"/>
          </a:xfrm>
        </p:spPr>
        <p:txBody>
          <a:bodyPr/>
          <a:lstStyle/>
          <a:p>
            <a:r>
              <a:rPr lang="en-US" sz="5400" dirty="0"/>
              <a:t>Set Issue Date and Identification</a:t>
            </a:r>
            <a:endParaRPr lang="en-US" sz="54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57EDB-1991-0DFB-D3ED-1507575FA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96B95F-6CDC-F899-307C-B6E717A7D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083"/>
            <a:ext cx="12187204" cy="558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758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F9202-CF11-42A0-03FE-329FE4D5D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348" y="0"/>
            <a:ext cx="10160000" cy="1143000"/>
          </a:xfrm>
        </p:spPr>
        <p:txBody>
          <a:bodyPr/>
          <a:lstStyle/>
          <a:p>
            <a:r>
              <a:rPr lang="en-US" dirty="0"/>
              <a:t>Check </a:t>
            </a:r>
            <a:r>
              <a:rPr lang="en-US" b="1" dirty="0"/>
              <a:t>Patient#</a:t>
            </a:r>
            <a:r>
              <a:rPr lang="en-US" dirty="0"/>
              <a:t> and </a:t>
            </a:r>
            <a:r>
              <a:rPr lang="en-US" b="1" dirty="0"/>
              <a:t>Months to Issue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BAC912-85B2-7795-C377-C42377619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461" y="1143000"/>
            <a:ext cx="12196461" cy="4925683"/>
          </a:xfrm>
        </p:spPr>
      </p:pic>
    </p:spTree>
    <p:extLst>
      <p:ext uri="{BB962C8B-B14F-4D97-AF65-F5344CB8AC3E}">
        <p14:creationId xmlns:p14="http://schemas.microsoft.com/office/powerpoint/2010/main" val="1328385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AEF72-530A-3225-B783-B1D143849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721" y="0"/>
            <a:ext cx="10160000" cy="1143000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US" b="1" dirty="0"/>
              <a:t>ISSUE BENEFITS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B2681D-6532-EC9B-4C58-97DC957CB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3000"/>
            <a:ext cx="12196461" cy="4925683"/>
          </a:xfrm>
        </p:spPr>
      </p:pic>
    </p:spTree>
    <p:extLst>
      <p:ext uri="{BB962C8B-B14F-4D97-AF65-F5344CB8AC3E}">
        <p14:creationId xmlns:p14="http://schemas.microsoft.com/office/powerpoint/2010/main" val="19321406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3B2E8-3944-CA32-F7C0-FDCE160A7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347" y="0"/>
            <a:ext cx="10160000" cy="1143000"/>
          </a:xfrm>
        </p:spPr>
        <p:txBody>
          <a:bodyPr/>
          <a:lstStyle/>
          <a:p>
            <a:r>
              <a:rPr lang="en-US" dirty="0"/>
              <a:t>Benefits Issued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1AC082-FE60-1501-1043-CDD0DFA2A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5495"/>
            <a:ext cx="12192000" cy="5482505"/>
          </a:xfrm>
        </p:spPr>
      </p:pic>
    </p:spTree>
    <p:extLst>
      <p:ext uri="{BB962C8B-B14F-4D97-AF65-F5344CB8AC3E}">
        <p14:creationId xmlns:p14="http://schemas.microsoft.com/office/powerpoint/2010/main" val="3987619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3A1CB-A29C-8209-E9F5-6ED88C17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48" y="543464"/>
            <a:ext cx="2685692" cy="1143000"/>
          </a:xfrm>
        </p:spPr>
        <p:txBody>
          <a:bodyPr/>
          <a:lstStyle/>
          <a:p>
            <a:r>
              <a:rPr lang="en-US" dirty="0"/>
              <a:t>Household Benefits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8FC30B-99C0-53F0-BB52-712ADE3EA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5291" y="-1"/>
            <a:ext cx="7781026" cy="6808399"/>
          </a:xfrm>
        </p:spPr>
      </p:pic>
    </p:spTree>
    <p:extLst>
      <p:ext uri="{BB962C8B-B14F-4D97-AF65-F5344CB8AC3E}">
        <p14:creationId xmlns:p14="http://schemas.microsoft.com/office/powerpoint/2010/main" val="37768776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3A1CB-A29C-8209-E9F5-6ED88C17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73" y="1440611"/>
            <a:ext cx="2685692" cy="1143000"/>
          </a:xfrm>
        </p:spPr>
        <p:txBody>
          <a:bodyPr/>
          <a:lstStyle/>
          <a:p>
            <a:r>
              <a:rPr lang="en-US" dirty="0"/>
              <a:t>Issuance Labels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91898EE-AE63-35CA-4841-90F6D16A0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5881" y="543463"/>
            <a:ext cx="6785891" cy="3640347"/>
          </a:xfrm>
        </p:spPr>
      </p:pic>
    </p:spTree>
    <p:extLst>
      <p:ext uri="{BB962C8B-B14F-4D97-AF65-F5344CB8AC3E}">
        <p14:creationId xmlns:p14="http://schemas.microsoft.com/office/powerpoint/2010/main" val="3302397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6EB9B2F-0E51-36F0-B62B-40F3D13CF3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Additional Documentation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C671826-BEDD-BF80-5D60-5C129CCE68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14400" y="4629150"/>
            <a:ext cx="646176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Topic #2 WIC Food Delivery – Clerk/Front End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10846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34FCF9C0-E92B-C556-A10C-EA9BEEDF8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8458200" cy="1447800"/>
          </a:xfrm>
        </p:spPr>
        <p:txBody>
          <a:bodyPr/>
          <a:lstStyle/>
          <a:p>
            <a:r>
              <a:rPr lang="en-US" altLang="en-US" sz="4400" dirty="0"/>
              <a:t>Available Documentation - </a:t>
            </a:r>
            <a:r>
              <a:rPr lang="en-US" altLang="en-US" sz="4400" b="1" dirty="0"/>
              <a:t>WIC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36281-CD3E-1639-FB14-1FA699530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95400"/>
            <a:ext cx="7620000" cy="5105400"/>
          </a:xfrm>
        </p:spPr>
        <p:txBody>
          <a:bodyPr/>
          <a:lstStyle/>
          <a:p>
            <a:r>
              <a:rPr lang="en-US" sz="2800" b="0" dirty="0"/>
              <a:t>Use your favorite internet browser and search </a:t>
            </a:r>
          </a:p>
          <a:p>
            <a:pPr marL="411480" lvl="1" indent="0">
              <a:buNone/>
            </a:pPr>
            <a:r>
              <a:rPr lang="en-US" sz="2800" b="1" dirty="0"/>
              <a:t>Kentucky WIC CHFS webpage</a:t>
            </a:r>
          </a:p>
          <a:p>
            <a:pPr marL="114300" indent="0">
              <a:buNone/>
            </a:pP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2D1A58-907D-4BA5-C595-3987EDCB9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743200"/>
            <a:ext cx="7371404" cy="1676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475433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A4380-3B20-05CB-9E95-2EA2CFB31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2" y="0"/>
            <a:ext cx="5246298" cy="3124200"/>
          </a:xfrm>
        </p:spPr>
        <p:txBody>
          <a:bodyPr/>
          <a:lstStyle/>
          <a:p>
            <a:r>
              <a:rPr lang="en-US" dirty="0"/>
              <a:t>Available Documentation </a:t>
            </a:r>
            <a:r>
              <a:rPr lang="en-US" b="1" dirty="0"/>
              <a:t>WIC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29ACE-1BB9-0C0B-B50D-595DA6FD8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5334000" cy="678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25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868C-524F-AE58-71BC-A8BD15387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Portal page, click </a:t>
            </a:r>
            <a:r>
              <a:rPr lang="en-US" b="1" dirty="0"/>
              <a:t>FI/Card Range Search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75A3273-3C71-5B13-9321-DED11A40F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2598" y="1988989"/>
            <a:ext cx="7334004" cy="2880021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93831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A4380-3B20-05CB-9E95-2EA2CFB31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0"/>
            <a:ext cx="7924800" cy="1143000"/>
          </a:xfrm>
        </p:spPr>
        <p:txBody>
          <a:bodyPr/>
          <a:lstStyle/>
          <a:p>
            <a:r>
              <a:rPr lang="en-US" dirty="0"/>
              <a:t>Available Documentation - </a:t>
            </a:r>
            <a:r>
              <a:rPr lang="en-US" b="1" dirty="0"/>
              <a:t>WIC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FF8D52-07F7-2663-09AA-F526AE3F8B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53000" y="1089838"/>
            <a:ext cx="5715000" cy="5768163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DE4B70-6040-1E63-CF7D-0738484C2958}"/>
              </a:ext>
            </a:extLst>
          </p:cNvPr>
          <p:cNvSpPr txBox="1">
            <a:spLocks/>
          </p:cNvSpPr>
          <p:nvPr/>
        </p:nvSpPr>
        <p:spPr>
          <a:xfrm>
            <a:off x="120771" y="1066800"/>
            <a:ext cx="4756030" cy="5684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rgbClr val="001E50"/>
              </a:buClr>
              <a:buFont typeface="Wingdings" panose="05000000000000000000" pitchFamily="2" charset="2"/>
              <a:buChar char="§"/>
              <a:defRPr sz="2200" b="1" kern="1200">
                <a:solidFill>
                  <a:srgbClr val="001E50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0" kern="1200">
                <a:ln>
                  <a:solidFill>
                    <a:schemeClr val="accent1"/>
                  </a:solidFill>
                </a:ln>
                <a:solidFill>
                  <a:srgbClr val="627E9A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rgbClr val="001E50"/>
              </a:buClr>
              <a:buFont typeface="Wingdings" panose="05000000000000000000" pitchFamily="2" charset="2"/>
              <a:buChar char="§"/>
              <a:defRPr sz="1800" i="1" kern="1200">
                <a:solidFill>
                  <a:srgbClr val="001E50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rgbClr val="627E9A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627E9A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rgbClr val="001E50"/>
              </a:buClr>
              <a:buFont typeface="Wingdings" panose="05000000000000000000" pitchFamily="2" charset="2"/>
              <a:buChar char="§"/>
              <a:defRPr sz="1400" i="1" kern="1200" baseline="0">
                <a:solidFill>
                  <a:srgbClr val="001E50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/>
              <a:t>WIC Participant Resources</a:t>
            </a:r>
          </a:p>
        </p:txBody>
      </p:sp>
    </p:spTree>
    <p:extLst>
      <p:ext uri="{BB962C8B-B14F-4D97-AF65-F5344CB8AC3E}">
        <p14:creationId xmlns:p14="http://schemas.microsoft.com/office/powerpoint/2010/main" val="14527405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A4380-3B20-05CB-9E95-2EA2CFB31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0"/>
            <a:ext cx="7924800" cy="1143000"/>
          </a:xfrm>
        </p:spPr>
        <p:txBody>
          <a:bodyPr/>
          <a:lstStyle/>
          <a:p>
            <a:r>
              <a:rPr lang="en-US" dirty="0"/>
              <a:t>Available Documentation - </a:t>
            </a:r>
            <a:r>
              <a:rPr lang="en-US" b="1" dirty="0"/>
              <a:t>WIC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C40D4-B369-5FA4-1D0D-40B2BEF44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23" y="1066800"/>
            <a:ext cx="4281577" cy="5684808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WIC Staff Resources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C3BB65-DF9F-C354-8F78-8CA9F5D2D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060704"/>
            <a:ext cx="3063856" cy="579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131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6EB9B2F-0E51-36F0-B62B-40F3D13CF3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Any Questions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C671826-BEDD-BF80-5D60-5C129CCE68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09800" y="4572000"/>
            <a:ext cx="6461760" cy="1371600"/>
          </a:xfrm>
        </p:spPr>
        <p:txBody>
          <a:bodyPr>
            <a:normAutofit/>
          </a:bodyPr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6576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868C-524F-AE58-71BC-A8BD15387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your clinic from the drop-down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5F4588C-B3C7-DA38-2ADD-5867AD72F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84" y="1417638"/>
            <a:ext cx="11669444" cy="2011362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94388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868C-524F-AE58-71BC-A8BD15387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</a:t>
            </a:r>
            <a:r>
              <a:rPr lang="en-US" b="1" dirty="0"/>
              <a:t>Bank Number </a:t>
            </a:r>
            <a:r>
              <a:rPr lang="en-US" dirty="0"/>
              <a:t>to </a:t>
            </a:r>
            <a:r>
              <a:rPr lang="en-US" b="1" dirty="0"/>
              <a:t>606370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5F4588C-B3C7-DA38-2ADD-5867AD72F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84" y="1417638"/>
            <a:ext cx="11669444" cy="201136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3FD154-0C25-1B72-DB45-E15B82F5D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83" y="1417637"/>
            <a:ext cx="11834703" cy="20113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93914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868C-524F-AE58-71BC-A8BD15387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b="1" dirty="0"/>
              <a:t>Search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5F4588C-B3C7-DA38-2ADD-5867AD72F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84" y="1417638"/>
            <a:ext cx="11669444" cy="201136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3FD154-0C25-1B72-DB45-E15B82F5D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83" y="1417637"/>
            <a:ext cx="11834703" cy="20113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325DC1-05C7-D1D7-AA6E-0722B8403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81" y="1417634"/>
            <a:ext cx="11834703" cy="20113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52579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AAD4A-73A5-0326-7D40-5D9A03092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eWIC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550E1-902B-1D86-1DF0-F75933BE4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600" dirty="0"/>
              <a:t>My Shipment</a:t>
            </a:r>
          </a:p>
          <a:p>
            <a:pPr marL="114300" indent="0">
              <a:buNone/>
            </a:pPr>
            <a:r>
              <a:rPr lang="en-US" sz="36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received </a:t>
            </a: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6063700003892995 - 6063700003894983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10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868C-524F-AE58-71BC-A8BD15387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the records returned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08FF8E-2F07-123D-1577-8EA43752F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6468"/>
            <a:ext cx="12192000" cy="50415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21992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DP">
      <a:dk1>
        <a:srgbClr val="627E9A"/>
      </a:dk1>
      <a:lt1>
        <a:srgbClr val="EAEAEA"/>
      </a:lt1>
      <a:dk2>
        <a:srgbClr val="001E50"/>
      </a:dk2>
      <a:lt2>
        <a:srgbClr val="999999"/>
      </a:lt2>
      <a:accent1>
        <a:srgbClr val="627E9A"/>
      </a:accent1>
      <a:accent2>
        <a:srgbClr val="627E9A"/>
      </a:accent2>
      <a:accent3>
        <a:srgbClr val="999999"/>
      </a:accent3>
      <a:accent4>
        <a:srgbClr val="4A66AC"/>
      </a:accent4>
      <a:accent5>
        <a:srgbClr val="5AA2AE"/>
      </a:accent5>
      <a:accent6>
        <a:srgbClr val="9D90A0"/>
      </a:accent6>
      <a:hlink>
        <a:srgbClr val="001E50"/>
      </a:hlink>
      <a:folHlink>
        <a:srgbClr val="999999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9D98FE66CF8B4483271A5900B849A3" ma:contentTypeVersion="1" ma:contentTypeDescription="Create a new document." ma:contentTypeScope="" ma:versionID="004ed2111a680574bdfced4b926a6fb6">
  <xsd:schema xmlns:xsd="http://www.w3.org/2001/XMLSchema" xmlns:xs="http://www.w3.org/2001/XMLSchema" xmlns:p="http://schemas.microsoft.com/office/2006/metadata/properties" xmlns:ns2="9d98fa39-7fbd-4685-a488-797cac822720" targetNamespace="http://schemas.microsoft.com/office/2006/metadata/properties" ma:root="true" ma:fieldsID="17c9429493a53ace03395f5fbf3cf513" ns2:_="">
    <xsd:import namespace="9d98fa39-7fbd-4685-a488-797cac822720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98fa39-7fbd-4685-a488-797cac8227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35D170-4E6D-43CF-BA35-358EB35D9BAA}"/>
</file>

<file path=customXml/itemProps2.xml><?xml version="1.0" encoding="utf-8"?>
<ds:datastoreItem xmlns:ds="http://schemas.openxmlformats.org/officeDocument/2006/customXml" ds:itemID="{513B741F-0F38-4B03-8C21-9C67DABB6E30}"/>
</file>

<file path=customXml/itemProps3.xml><?xml version="1.0" encoding="utf-8"?>
<ds:datastoreItem xmlns:ds="http://schemas.openxmlformats.org/officeDocument/2006/customXml" ds:itemID="{551D08D7-0F17-4AC6-A64D-FBAB42FE46E9}"/>
</file>

<file path=docProps/app.xml><?xml version="1.0" encoding="utf-8"?>
<Properties xmlns="http://schemas.openxmlformats.org/officeDocument/2006/extended-properties" xmlns:vt="http://schemas.openxmlformats.org/officeDocument/2006/docPropsVTypes">
  <TotalTime>2369</TotalTime>
  <Words>302</Words>
  <Application>Microsoft Office PowerPoint</Application>
  <PresentationFormat>Widescreen</PresentationFormat>
  <Paragraphs>62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Wingdings</vt:lpstr>
      <vt:lpstr>Adjacency</vt:lpstr>
      <vt:lpstr>WIC Benefits</vt:lpstr>
      <vt:lpstr>Topics</vt:lpstr>
      <vt:lpstr>Receiving eWIC Cards</vt:lpstr>
      <vt:lpstr>On Portal page, click FI/Card Range Search</vt:lpstr>
      <vt:lpstr>Select your clinic from the drop-down</vt:lpstr>
      <vt:lpstr>Set Bank Number to 606370</vt:lpstr>
      <vt:lpstr>Click Search</vt:lpstr>
      <vt:lpstr>Receiving eWIC Cards</vt:lpstr>
      <vt:lpstr>Review the records returned</vt:lpstr>
      <vt:lpstr>You may have multiple pages of card ranges.</vt:lpstr>
      <vt:lpstr>Verify the range you received matches.</vt:lpstr>
      <vt:lpstr>If so, check the box next to the range.</vt:lpstr>
      <vt:lpstr>Click Receive</vt:lpstr>
      <vt:lpstr>Verify again, click Save if all info matches.</vt:lpstr>
      <vt:lpstr>Click Return</vt:lpstr>
      <vt:lpstr>If they don’t match, click Cancel.</vt:lpstr>
      <vt:lpstr>Range now shows as Received.</vt:lpstr>
      <vt:lpstr>Range does not match</vt:lpstr>
      <vt:lpstr>If the range does not match, contact State WIC</vt:lpstr>
      <vt:lpstr>Assigning eWIC Cards</vt:lpstr>
      <vt:lpstr>Time to issue some benefits</vt:lpstr>
      <vt:lpstr>Click SAVE &amp; ISSUANCE</vt:lpstr>
      <vt:lpstr>Check for EBT CARD</vt:lpstr>
      <vt:lpstr>Click EBT CARD</vt:lpstr>
      <vt:lpstr>Swipe the eWIC Card</vt:lpstr>
      <vt:lpstr>Click Enter PIN</vt:lpstr>
      <vt:lpstr>Click SAVE</vt:lpstr>
      <vt:lpstr>Information saved – return to Portal</vt:lpstr>
      <vt:lpstr>Issuing WIC Benefits</vt:lpstr>
      <vt:lpstr>Issuance reflects acct # and eWIC #</vt:lpstr>
      <vt:lpstr>Set Issue Date and Identification</vt:lpstr>
      <vt:lpstr>Check Patient# and Months to Issue</vt:lpstr>
      <vt:lpstr>Click ISSUE BENEFITS</vt:lpstr>
      <vt:lpstr>Benefits Issued</vt:lpstr>
      <vt:lpstr>Household Benefits</vt:lpstr>
      <vt:lpstr>Issuance Labels</vt:lpstr>
      <vt:lpstr>Additional Documentation</vt:lpstr>
      <vt:lpstr>Available Documentation - WIC</vt:lpstr>
      <vt:lpstr>Available Documentation WIC</vt:lpstr>
      <vt:lpstr>Available Documentation - WIC</vt:lpstr>
      <vt:lpstr>Available Documentation - WIC</vt:lpstr>
      <vt:lpstr>Any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ID Change/Merge</dc:title>
  <dc:creator>Kevin Kring</dc:creator>
  <cp:lastModifiedBy>Kevin Kring</cp:lastModifiedBy>
  <cp:revision>4</cp:revision>
  <dcterms:created xsi:type="dcterms:W3CDTF">2023-02-17T18:14:15Z</dcterms:created>
  <dcterms:modified xsi:type="dcterms:W3CDTF">2023-03-01T11:42:56Z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0x010100D99D98FE66CF8B4483271A5900B849A3</vt:lpwstr>
  </property>
</Properties>
</file>