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440" r:id="rId3"/>
    <p:sldId id="264" r:id="rId4"/>
    <p:sldId id="265" r:id="rId5"/>
    <p:sldId id="441" r:id="rId6"/>
    <p:sldId id="346" r:id="rId7"/>
    <p:sldId id="354" r:id="rId8"/>
    <p:sldId id="355" r:id="rId9"/>
    <p:sldId id="442" r:id="rId10"/>
    <p:sldId id="357" r:id="rId11"/>
    <p:sldId id="358" r:id="rId12"/>
    <p:sldId id="443" r:id="rId13"/>
    <p:sldId id="360" r:id="rId14"/>
    <p:sldId id="361" r:id="rId15"/>
    <p:sldId id="444" r:id="rId16"/>
    <p:sldId id="363" r:id="rId17"/>
    <p:sldId id="364" r:id="rId18"/>
    <p:sldId id="365" r:id="rId19"/>
    <p:sldId id="367" r:id="rId20"/>
    <p:sldId id="445" r:id="rId21"/>
    <p:sldId id="369" r:id="rId22"/>
    <p:sldId id="370" r:id="rId23"/>
    <p:sldId id="371" r:id="rId24"/>
    <p:sldId id="372" r:id="rId25"/>
    <p:sldId id="446" r:id="rId26"/>
    <p:sldId id="375" r:id="rId27"/>
    <p:sldId id="376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4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9218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Kring" userId="f27437c2-5141-43d9-b695-bafafa195d77" providerId="ADAL" clId="{39D74937-7E81-457F-8696-C5B7AB39146B}"/>
    <pc:docChg chg="undo custSel delSld modSld">
      <pc:chgData name="Kevin Kring" userId="f27437c2-5141-43d9-b695-bafafa195d77" providerId="ADAL" clId="{39D74937-7E81-457F-8696-C5B7AB39146B}" dt="2023-02-16T12:39:55.556" v="906" actId="20577"/>
      <pc:docMkLst>
        <pc:docMk/>
      </pc:docMkLst>
      <pc:sldChg chg="modSp mod">
        <pc:chgData name="Kevin Kring" userId="f27437c2-5141-43d9-b695-bafafa195d77" providerId="ADAL" clId="{39D74937-7E81-457F-8696-C5B7AB39146B}" dt="2023-02-16T12:39:55.556" v="906" actId="20577"/>
        <pc:sldMkLst>
          <pc:docMk/>
          <pc:sldMk cId="3121405858" sldId="256"/>
        </pc:sldMkLst>
        <pc:spChg chg="mod">
          <ac:chgData name="Kevin Kring" userId="f27437c2-5141-43d9-b695-bafafa195d77" providerId="ADAL" clId="{39D74937-7E81-457F-8696-C5B7AB39146B}" dt="2023-02-16T12:39:55.556" v="906" actId="20577"/>
          <ac:spMkLst>
            <pc:docMk/>
            <pc:sldMk cId="3121405858" sldId="256"/>
            <ac:spMk id="2" creationId="{00000000-0000-0000-0000-000000000000}"/>
          </ac:spMkLst>
        </pc:spChg>
        <pc:spChg chg="mod">
          <ac:chgData name="Kevin Kring" userId="f27437c2-5141-43d9-b695-bafafa195d77" providerId="ADAL" clId="{39D74937-7E81-457F-8696-C5B7AB39146B}" dt="2023-02-16T12:39:50.563" v="904"/>
          <ac:spMkLst>
            <pc:docMk/>
            <pc:sldMk cId="3121405858" sldId="256"/>
            <ac:spMk id="3" creationId="{00000000-0000-0000-0000-000000000000}"/>
          </ac:spMkLst>
        </pc:spChg>
      </pc:sldChg>
      <pc:sldChg chg="addSp delSp modSp mod">
        <pc:chgData name="Kevin Kring" userId="f27437c2-5141-43d9-b695-bafafa195d77" providerId="ADAL" clId="{39D74937-7E81-457F-8696-C5B7AB39146B}" dt="2023-02-15T18:07:35.472" v="7" actId="692"/>
        <pc:sldMkLst>
          <pc:docMk/>
          <pc:sldMk cId="946701860" sldId="357"/>
        </pc:sldMkLst>
        <pc:picChg chg="del">
          <ac:chgData name="Kevin Kring" userId="f27437c2-5141-43d9-b695-bafafa195d77" providerId="ADAL" clId="{39D74937-7E81-457F-8696-C5B7AB39146B}" dt="2023-02-15T18:07:21.579" v="3" actId="478"/>
          <ac:picMkLst>
            <pc:docMk/>
            <pc:sldMk cId="946701860" sldId="357"/>
            <ac:picMk id="2" creationId="{00000000-0000-0000-0000-000000000000}"/>
          </ac:picMkLst>
        </pc:picChg>
        <pc:picChg chg="add mod">
          <ac:chgData name="Kevin Kring" userId="f27437c2-5141-43d9-b695-bafafa195d77" providerId="ADAL" clId="{39D74937-7E81-457F-8696-C5B7AB39146B}" dt="2023-02-15T18:07:35.472" v="7" actId="692"/>
          <ac:picMkLst>
            <pc:docMk/>
            <pc:sldMk cId="946701860" sldId="357"/>
            <ac:picMk id="4" creationId="{8777F623-21E6-3FEE-8115-44742874A240}"/>
          </ac:picMkLst>
        </pc:picChg>
      </pc:sldChg>
      <pc:sldChg chg="modSp mod">
        <pc:chgData name="Kevin Kring" userId="f27437c2-5141-43d9-b695-bafafa195d77" providerId="ADAL" clId="{39D74937-7E81-457F-8696-C5B7AB39146B}" dt="2023-02-15T18:08:14.613" v="14" actId="403"/>
        <pc:sldMkLst>
          <pc:docMk/>
          <pc:sldMk cId="1914380396" sldId="358"/>
        </pc:sldMkLst>
        <pc:spChg chg="mod">
          <ac:chgData name="Kevin Kring" userId="f27437c2-5141-43d9-b695-bafafa195d77" providerId="ADAL" clId="{39D74937-7E81-457F-8696-C5B7AB39146B}" dt="2023-02-15T18:08:14.613" v="14" actId="403"/>
          <ac:spMkLst>
            <pc:docMk/>
            <pc:sldMk cId="1914380396" sldId="358"/>
            <ac:spMk id="1289219" creationId="{00000000-0000-0000-0000-000000000000}"/>
          </ac:spMkLst>
        </pc:spChg>
        <pc:picChg chg="mod">
          <ac:chgData name="Kevin Kring" userId="f27437c2-5141-43d9-b695-bafafa195d77" providerId="ADAL" clId="{39D74937-7E81-457F-8696-C5B7AB39146B}" dt="2023-02-15T18:07:53.947" v="10" actId="1076"/>
          <ac:picMkLst>
            <pc:docMk/>
            <pc:sldMk cId="1914380396" sldId="358"/>
            <ac:picMk id="3" creationId="{00000000-0000-0000-0000-000000000000}"/>
          </ac:picMkLst>
        </pc:picChg>
      </pc:sldChg>
      <pc:sldChg chg="del">
        <pc:chgData name="Kevin Kring" userId="f27437c2-5141-43d9-b695-bafafa195d77" providerId="ADAL" clId="{39D74937-7E81-457F-8696-C5B7AB39146B}" dt="2023-02-15T18:08:44.144" v="42" actId="2696"/>
        <pc:sldMkLst>
          <pc:docMk/>
          <pc:sldMk cId="3889178215" sldId="359"/>
        </pc:sldMkLst>
      </pc:sldChg>
      <pc:sldChg chg="addSp delSp modSp mod">
        <pc:chgData name="Kevin Kring" userId="f27437c2-5141-43d9-b695-bafafa195d77" providerId="ADAL" clId="{39D74937-7E81-457F-8696-C5B7AB39146B}" dt="2023-02-15T18:10:42.759" v="81" actId="14100"/>
        <pc:sldMkLst>
          <pc:docMk/>
          <pc:sldMk cId="3889918236" sldId="360"/>
        </pc:sldMkLst>
        <pc:spChg chg="mod">
          <ac:chgData name="Kevin Kring" userId="f27437c2-5141-43d9-b695-bafafa195d77" providerId="ADAL" clId="{39D74937-7E81-457F-8696-C5B7AB39146B}" dt="2023-02-15T18:10:27.667" v="78" actId="20577"/>
          <ac:spMkLst>
            <pc:docMk/>
            <pc:sldMk cId="3889918236" sldId="360"/>
            <ac:spMk id="1289219" creationId="{00000000-0000-0000-0000-000000000000}"/>
          </ac:spMkLst>
        </pc:spChg>
        <pc:picChg chg="del">
          <ac:chgData name="Kevin Kring" userId="f27437c2-5141-43d9-b695-bafafa195d77" providerId="ADAL" clId="{39D74937-7E81-457F-8696-C5B7AB39146B}" dt="2023-02-15T18:09:42.663" v="43" actId="478"/>
          <ac:picMkLst>
            <pc:docMk/>
            <pc:sldMk cId="3889918236" sldId="360"/>
            <ac:picMk id="3" creationId="{00000000-0000-0000-0000-000000000000}"/>
          </ac:picMkLst>
        </pc:picChg>
        <pc:picChg chg="add mod">
          <ac:chgData name="Kevin Kring" userId="f27437c2-5141-43d9-b695-bafafa195d77" providerId="ADAL" clId="{39D74937-7E81-457F-8696-C5B7AB39146B}" dt="2023-02-15T18:10:42.759" v="81" actId="14100"/>
          <ac:picMkLst>
            <pc:docMk/>
            <pc:sldMk cId="3889918236" sldId="360"/>
            <ac:picMk id="4" creationId="{70F256F0-DD4C-B067-4C37-89E82948CD39}"/>
          </ac:picMkLst>
        </pc:picChg>
      </pc:sldChg>
      <pc:sldChg chg="addSp delSp modSp mod">
        <pc:chgData name="Kevin Kring" userId="f27437c2-5141-43d9-b695-bafafa195d77" providerId="ADAL" clId="{39D74937-7E81-457F-8696-C5B7AB39146B}" dt="2023-02-15T18:14:28.472" v="209" actId="1076"/>
        <pc:sldMkLst>
          <pc:docMk/>
          <pc:sldMk cId="4228631189" sldId="361"/>
        </pc:sldMkLst>
        <pc:spChg chg="mod">
          <ac:chgData name="Kevin Kring" userId="f27437c2-5141-43d9-b695-bafafa195d77" providerId="ADAL" clId="{39D74937-7E81-457F-8696-C5B7AB39146B}" dt="2023-02-15T18:14:20.720" v="208" actId="6549"/>
          <ac:spMkLst>
            <pc:docMk/>
            <pc:sldMk cId="4228631189" sldId="361"/>
            <ac:spMk id="1289219" creationId="{00000000-0000-0000-0000-000000000000}"/>
          </ac:spMkLst>
        </pc:spChg>
        <pc:picChg chg="del">
          <ac:chgData name="Kevin Kring" userId="f27437c2-5141-43d9-b695-bafafa195d77" providerId="ADAL" clId="{39D74937-7E81-457F-8696-C5B7AB39146B}" dt="2023-02-15T18:12:08.350" v="106" actId="478"/>
          <ac:picMkLst>
            <pc:docMk/>
            <pc:sldMk cId="4228631189" sldId="361"/>
            <ac:picMk id="2" creationId="{00000000-0000-0000-0000-000000000000}"/>
          </ac:picMkLst>
        </pc:picChg>
        <pc:picChg chg="del">
          <ac:chgData name="Kevin Kring" userId="f27437c2-5141-43d9-b695-bafafa195d77" providerId="ADAL" clId="{39D74937-7E81-457F-8696-C5B7AB39146B}" dt="2023-02-15T18:13:17.796" v="156" actId="478"/>
          <ac:picMkLst>
            <pc:docMk/>
            <pc:sldMk cId="4228631189" sldId="361"/>
            <ac:picMk id="4" creationId="{00000000-0000-0000-0000-000000000000}"/>
          </ac:picMkLst>
        </pc:picChg>
        <pc:picChg chg="del">
          <ac:chgData name="Kevin Kring" userId="f27437c2-5141-43d9-b695-bafafa195d77" providerId="ADAL" clId="{39D74937-7E81-457F-8696-C5B7AB39146B}" dt="2023-02-15T18:13:54.430" v="166" actId="478"/>
          <ac:picMkLst>
            <pc:docMk/>
            <pc:sldMk cId="4228631189" sldId="361"/>
            <ac:picMk id="6" creationId="{00000000-0000-0000-0000-000000000000}"/>
          </ac:picMkLst>
        </pc:picChg>
        <pc:picChg chg="add mod">
          <ac:chgData name="Kevin Kring" userId="f27437c2-5141-43d9-b695-bafafa195d77" providerId="ADAL" clId="{39D74937-7E81-457F-8696-C5B7AB39146B}" dt="2023-02-15T18:14:28.472" v="209" actId="1076"/>
          <ac:picMkLst>
            <pc:docMk/>
            <pc:sldMk cId="4228631189" sldId="361"/>
            <ac:picMk id="7" creationId="{03918DEC-3D1F-6C8D-FAFB-C737546C4CC4}"/>
          </ac:picMkLst>
        </pc:picChg>
      </pc:sldChg>
      <pc:sldChg chg="del">
        <pc:chgData name="Kevin Kring" userId="f27437c2-5141-43d9-b695-bafafa195d77" providerId="ADAL" clId="{39D74937-7E81-457F-8696-C5B7AB39146B}" dt="2023-02-15T18:14:56.528" v="225" actId="2696"/>
        <pc:sldMkLst>
          <pc:docMk/>
          <pc:sldMk cId="2714904013" sldId="362"/>
        </pc:sldMkLst>
      </pc:sldChg>
      <pc:sldChg chg="addSp delSp modSp mod">
        <pc:chgData name="Kevin Kring" userId="f27437c2-5141-43d9-b695-bafafa195d77" providerId="ADAL" clId="{39D74937-7E81-457F-8696-C5B7AB39146B}" dt="2023-02-15T18:17:18.368" v="317" actId="20577"/>
        <pc:sldMkLst>
          <pc:docMk/>
          <pc:sldMk cId="1084958154" sldId="363"/>
        </pc:sldMkLst>
        <pc:spChg chg="mod">
          <ac:chgData name="Kevin Kring" userId="f27437c2-5141-43d9-b695-bafafa195d77" providerId="ADAL" clId="{39D74937-7E81-457F-8696-C5B7AB39146B}" dt="2023-02-15T18:17:18.368" v="317" actId="20577"/>
          <ac:spMkLst>
            <pc:docMk/>
            <pc:sldMk cId="1084958154" sldId="363"/>
            <ac:spMk id="1289219" creationId="{00000000-0000-0000-0000-000000000000}"/>
          </ac:spMkLst>
        </pc:spChg>
        <pc:picChg chg="del">
          <ac:chgData name="Kevin Kring" userId="f27437c2-5141-43d9-b695-bafafa195d77" providerId="ADAL" clId="{39D74937-7E81-457F-8696-C5B7AB39146B}" dt="2023-02-15T18:15:51.712" v="226" actId="478"/>
          <ac:picMkLst>
            <pc:docMk/>
            <pc:sldMk cId="1084958154" sldId="363"/>
            <ac:picMk id="2" creationId="{00000000-0000-0000-0000-000000000000}"/>
          </ac:picMkLst>
        </pc:picChg>
        <pc:picChg chg="add mod">
          <ac:chgData name="Kevin Kring" userId="f27437c2-5141-43d9-b695-bafafa195d77" providerId="ADAL" clId="{39D74937-7E81-457F-8696-C5B7AB39146B}" dt="2023-02-15T18:16:02.452" v="229" actId="692"/>
          <ac:picMkLst>
            <pc:docMk/>
            <pc:sldMk cId="1084958154" sldId="363"/>
            <ac:picMk id="4" creationId="{FBF706DD-2EBB-93AC-4076-E839AA3742B9}"/>
          </ac:picMkLst>
        </pc:picChg>
      </pc:sldChg>
      <pc:sldChg chg="modSp mod">
        <pc:chgData name="Kevin Kring" userId="f27437c2-5141-43d9-b695-bafafa195d77" providerId="ADAL" clId="{39D74937-7E81-457F-8696-C5B7AB39146B}" dt="2023-02-15T18:17:47.998" v="321" actId="113"/>
        <pc:sldMkLst>
          <pc:docMk/>
          <pc:sldMk cId="2575891615" sldId="364"/>
        </pc:sldMkLst>
        <pc:spChg chg="mod">
          <ac:chgData name="Kevin Kring" userId="f27437c2-5141-43d9-b695-bafafa195d77" providerId="ADAL" clId="{39D74937-7E81-457F-8696-C5B7AB39146B}" dt="2023-02-15T18:17:47.998" v="321" actId="113"/>
          <ac:spMkLst>
            <pc:docMk/>
            <pc:sldMk cId="2575891615" sldId="364"/>
            <ac:spMk id="1289219" creationId="{00000000-0000-0000-0000-000000000000}"/>
          </ac:spMkLst>
        </pc:spChg>
      </pc:sldChg>
      <pc:sldChg chg="addSp delSp modSp mod">
        <pc:chgData name="Kevin Kring" userId="f27437c2-5141-43d9-b695-bafafa195d77" providerId="ADAL" clId="{39D74937-7E81-457F-8696-C5B7AB39146B}" dt="2023-02-15T18:22:56.356" v="506" actId="20577"/>
        <pc:sldMkLst>
          <pc:docMk/>
          <pc:sldMk cId="2176187996" sldId="365"/>
        </pc:sldMkLst>
        <pc:spChg chg="mod">
          <ac:chgData name="Kevin Kring" userId="f27437c2-5141-43d9-b695-bafafa195d77" providerId="ADAL" clId="{39D74937-7E81-457F-8696-C5B7AB39146B}" dt="2023-02-15T18:22:56.356" v="506" actId="20577"/>
          <ac:spMkLst>
            <pc:docMk/>
            <pc:sldMk cId="2176187996" sldId="365"/>
            <ac:spMk id="1289219" creationId="{00000000-0000-0000-0000-000000000000}"/>
          </ac:spMkLst>
        </pc:spChg>
        <pc:picChg chg="del">
          <ac:chgData name="Kevin Kring" userId="f27437c2-5141-43d9-b695-bafafa195d77" providerId="ADAL" clId="{39D74937-7E81-457F-8696-C5B7AB39146B}" dt="2023-02-15T18:21:26.799" v="322" actId="478"/>
          <ac:picMkLst>
            <pc:docMk/>
            <pc:sldMk cId="2176187996" sldId="365"/>
            <ac:picMk id="3" creationId="{00000000-0000-0000-0000-000000000000}"/>
          </ac:picMkLst>
        </pc:picChg>
        <pc:picChg chg="add mod">
          <ac:chgData name="Kevin Kring" userId="f27437c2-5141-43d9-b695-bafafa195d77" providerId="ADAL" clId="{39D74937-7E81-457F-8696-C5B7AB39146B}" dt="2023-02-15T18:22:25.251" v="430" actId="1076"/>
          <ac:picMkLst>
            <pc:docMk/>
            <pc:sldMk cId="2176187996" sldId="365"/>
            <ac:picMk id="4" creationId="{3437BBBD-27D0-2549-59E0-2DDE3EB96C7A}"/>
          </ac:picMkLst>
        </pc:picChg>
        <pc:picChg chg="del">
          <ac:chgData name="Kevin Kring" userId="f27437c2-5141-43d9-b695-bafafa195d77" providerId="ADAL" clId="{39D74937-7E81-457F-8696-C5B7AB39146B}" dt="2023-02-15T18:22:28.009" v="431" actId="478"/>
          <ac:picMkLst>
            <pc:docMk/>
            <pc:sldMk cId="2176187996" sldId="365"/>
            <ac:picMk id="7" creationId="{00000000-0000-0000-0000-000000000000}"/>
          </ac:picMkLst>
        </pc:picChg>
      </pc:sldChg>
      <pc:sldChg chg="del">
        <pc:chgData name="Kevin Kring" userId="f27437c2-5141-43d9-b695-bafafa195d77" providerId="ADAL" clId="{39D74937-7E81-457F-8696-C5B7AB39146B}" dt="2023-02-15T18:23:06.229" v="507" actId="2696"/>
        <pc:sldMkLst>
          <pc:docMk/>
          <pc:sldMk cId="3412425403" sldId="366"/>
        </pc:sldMkLst>
      </pc:sldChg>
      <pc:sldChg chg="modSp mod">
        <pc:chgData name="Kevin Kring" userId="f27437c2-5141-43d9-b695-bafafa195d77" providerId="ADAL" clId="{39D74937-7E81-457F-8696-C5B7AB39146B}" dt="2023-02-15T18:25:53.834" v="586" actId="20577"/>
        <pc:sldMkLst>
          <pc:docMk/>
          <pc:sldMk cId="4202322448" sldId="367"/>
        </pc:sldMkLst>
        <pc:spChg chg="mod">
          <ac:chgData name="Kevin Kring" userId="f27437c2-5141-43d9-b695-bafafa195d77" providerId="ADAL" clId="{39D74937-7E81-457F-8696-C5B7AB39146B}" dt="2023-02-15T18:25:53.834" v="586" actId="20577"/>
          <ac:spMkLst>
            <pc:docMk/>
            <pc:sldMk cId="4202322448" sldId="367"/>
            <ac:spMk id="1289219" creationId="{00000000-0000-0000-0000-000000000000}"/>
          </ac:spMkLst>
        </pc:spChg>
      </pc:sldChg>
      <pc:sldChg chg="del">
        <pc:chgData name="Kevin Kring" userId="f27437c2-5141-43d9-b695-bafafa195d77" providerId="ADAL" clId="{39D74937-7E81-457F-8696-C5B7AB39146B}" dt="2023-02-15T18:26:31.802" v="606"/>
        <pc:sldMkLst>
          <pc:docMk/>
          <pc:sldMk cId="1144401598" sldId="368"/>
        </pc:sldMkLst>
      </pc:sldChg>
      <pc:sldChg chg="del">
        <pc:chgData name="Kevin Kring" userId="f27437c2-5141-43d9-b695-bafafa195d77" providerId="ADAL" clId="{39D74937-7E81-457F-8696-C5B7AB39146B}" dt="2023-02-15T18:26:55.522" v="608" actId="2696"/>
        <pc:sldMkLst>
          <pc:docMk/>
          <pc:sldMk cId="3157800068" sldId="368"/>
        </pc:sldMkLst>
      </pc:sldChg>
      <pc:sldChg chg="del">
        <pc:chgData name="Kevin Kring" userId="f27437c2-5141-43d9-b695-bafafa195d77" providerId="ADAL" clId="{39D74937-7E81-457F-8696-C5B7AB39146B}" dt="2023-02-15T18:26:39.993" v="607"/>
        <pc:sldMkLst>
          <pc:docMk/>
          <pc:sldMk cId="3351211378" sldId="368"/>
        </pc:sldMkLst>
      </pc:sldChg>
      <pc:sldChg chg="del">
        <pc:chgData name="Kevin Kring" userId="f27437c2-5141-43d9-b695-bafafa195d77" providerId="ADAL" clId="{39D74937-7E81-457F-8696-C5B7AB39146B}" dt="2023-02-15T18:26:20.283" v="605" actId="2696"/>
        <pc:sldMkLst>
          <pc:docMk/>
          <pc:sldMk cId="4047332383" sldId="368"/>
        </pc:sldMkLst>
      </pc:sldChg>
      <pc:sldChg chg="del">
        <pc:chgData name="Kevin Kring" userId="f27437c2-5141-43d9-b695-bafafa195d77" providerId="ADAL" clId="{39D74937-7E81-457F-8696-C5B7AB39146B}" dt="2023-02-15T18:27:09.084" v="627" actId="2696"/>
        <pc:sldMkLst>
          <pc:docMk/>
          <pc:sldMk cId="85253785" sldId="373"/>
        </pc:sldMkLst>
      </pc:sldChg>
      <pc:sldChg chg="modSp mod">
        <pc:chgData name="Kevin Kring" userId="f27437c2-5141-43d9-b695-bafafa195d77" providerId="ADAL" clId="{39D74937-7E81-457F-8696-C5B7AB39146B}" dt="2023-02-15T18:34:06.740" v="822" actId="113"/>
        <pc:sldMkLst>
          <pc:docMk/>
          <pc:sldMk cId="4165790188" sldId="375"/>
        </pc:sldMkLst>
        <pc:spChg chg="mod">
          <ac:chgData name="Kevin Kring" userId="f27437c2-5141-43d9-b695-bafafa195d77" providerId="ADAL" clId="{39D74937-7E81-457F-8696-C5B7AB39146B}" dt="2023-02-15T18:34:06.740" v="822" actId="113"/>
          <ac:spMkLst>
            <pc:docMk/>
            <pc:sldMk cId="4165790188" sldId="375"/>
            <ac:spMk id="1289219" creationId="{00000000-0000-0000-0000-000000000000}"/>
          </ac:spMkLst>
        </pc:spChg>
        <pc:picChg chg="mod">
          <ac:chgData name="Kevin Kring" userId="f27437c2-5141-43d9-b695-bafafa195d77" providerId="ADAL" clId="{39D74937-7E81-457F-8696-C5B7AB39146B}" dt="2023-02-15T18:33:50.276" v="804" actId="1076"/>
          <ac:picMkLst>
            <pc:docMk/>
            <pc:sldMk cId="4165790188" sldId="375"/>
            <ac:picMk id="2" creationId="{00000000-0000-0000-0000-000000000000}"/>
          </ac:picMkLst>
        </pc:picChg>
      </pc:sldChg>
      <pc:sldChg chg="modSp mod">
        <pc:chgData name="Kevin Kring" userId="f27437c2-5141-43d9-b695-bafafa195d77" providerId="ADAL" clId="{39D74937-7E81-457F-8696-C5B7AB39146B}" dt="2023-02-15T18:34:51.453" v="831" actId="14100"/>
        <pc:sldMkLst>
          <pc:docMk/>
          <pc:sldMk cId="1972173465" sldId="376"/>
        </pc:sldMkLst>
        <pc:spChg chg="mod">
          <ac:chgData name="Kevin Kring" userId="f27437c2-5141-43d9-b695-bafafa195d77" providerId="ADAL" clId="{39D74937-7E81-457F-8696-C5B7AB39146B}" dt="2023-02-15T18:34:43.426" v="830" actId="403"/>
          <ac:spMkLst>
            <pc:docMk/>
            <pc:sldMk cId="1972173465" sldId="376"/>
            <ac:spMk id="1289219" creationId="{00000000-0000-0000-0000-000000000000}"/>
          </ac:spMkLst>
        </pc:spChg>
        <pc:picChg chg="mod">
          <ac:chgData name="Kevin Kring" userId="f27437c2-5141-43d9-b695-bafafa195d77" providerId="ADAL" clId="{39D74937-7E81-457F-8696-C5B7AB39146B}" dt="2023-02-15T18:34:51.453" v="831" actId="14100"/>
          <ac:picMkLst>
            <pc:docMk/>
            <pc:sldMk cId="1972173465" sldId="376"/>
            <ac:picMk id="4" creationId="{00000000-0000-0000-0000-000000000000}"/>
          </ac:picMkLst>
        </pc:picChg>
      </pc:sldChg>
      <pc:sldChg chg="modSp mod">
        <pc:chgData name="Kevin Kring" userId="f27437c2-5141-43d9-b695-bafafa195d77" providerId="ADAL" clId="{39D74937-7E81-457F-8696-C5B7AB39146B}" dt="2023-02-15T18:34:38.095" v="829" actId="403"/>
        <pc:sldMkLst>
          <pc:docMk/>
          <pc:sldMk cId="3204423140" sldId="378"/>
        </pc:sldMkLst>
        <pc:spChg chg="mod">
          <ac:chgData name="Kevin Kring" userId="f27437c2-5141-43d9-b695-bafafa195d77" providerId="ADAL" clId="{39D74937-7E81-457F-8696-C5B7AB39146B}" dt="2023-02-15T18:34:38.095" v="829" actId="403"/>
          <ac:spMkLst>
            <pc:docMk/>
            <pc:sldMk cId="3204423140" sldId="378"/>
            <ac:spMk id="1289219" creationId="{00000000-0000-0000-0000-000000000000}"/>
          </ac:spMkLst>
        </pc:spChg>
      </pc:sldChg>
      <pc:sldChg chg="modSp mod">
        <pc:chgData name="Kevin Kring" userId="f27437c2-5141-43d9-b695-bafafa195d77" providerId="ADAL" clId="{39D74937-7E81-457F-8696-C5B7AB39146B}" dt="2023-02-15T18:35:46.996" v="839" actId="403"/>
        <pc:sldMkLst>
          <pc:docMk/>
          <pc:sldMk cId="3058241053" sldId="379"/>
        </pc:sldMkLst>
        <pc:spChg chg="mod">
          <ac:chgData name="Kevin Kring" userId="f27437c2-5141-43d9-b695-bafafa195d77" providerId="ADAL" clId="{39D74937-7E81-457F-8696-C5B7AB39146B}" dt="2023-02-15T18:35:46.996" v="839" actId="403"/>
          <ac:spMkLst>
            <pc:docMk/>
            <pc:sldMk cId="3058241053" sldId="379"/>
            <ac:spMk id="1289219" creationId="{00000000-0000-0000-0000-000000000000}"/>
          </ac:spMkLst>
        </pc:spChg>
      </pc:sldChg>
      <pc:sldChg chg="modSp mod">
        <pc:chgData name="Kevin Kring" userId="f27437c2-5141-43d9-b695-bafafa195d77" providerId="ADAL" clId="{39D74937-7E81-457F-8696-C5B7AB39146B}" dt="2023-02-15T18:35:54.564" v="840" actId="403"/>
        <pc:sldMkLst>
          <pc:docMk/>
          <pc:sldMk cId="3621619638" sldId="380"/>
        </pc:sldMkLst>
        <pc:spChg chg="mod">
          <ac:chgData name="Kevin Kring" userId="f27437c2-5141-43d9-b695-bafafa195d77" providerId="ADAL" clId="{39D74937-7E81-457F-8696-C5B7AB39146B}" dt="2023-02-15T18:35:54.564" v="840" actId="403"/>
          <ac:spMkLst>
            <pc:docMk/>
            <pc:sldMk cId="3621619638" sldId="380"/>
            <ac:spMk id="1289219" creationId="{00000000-0000-0000-0000-000000000000}"/>
          </ac:spMkLst>
        </pc:spChg>
      </pc:sldChg>
      <pc:sldChg chg="modSp mod">
        <pc:chgData name="Kevin Kring" userId="f27437c2-5141-43d9-b695-bafafa195d77" providerId="ADAL" clId="{39D74937-7E81-457F-8696-C5B7AB39146B}" dt="2023-02-15T18:35:25.023" v="833" actId="403"/>
        <pc:sldMkLst>
          <pc:docMk/>
          <pc:sldMk cId="1405567954" sldId="381"/>
        </pc:sldMkLst>
        <pc:spChg chg="mod">
          <ac:chgData name="Kevin Kring" userId="f27437c2-5141-43d9-b695-bafafa195d77" providerId="ADAL" clId="{39D74937-7E81-457F-8696-C5B7AB39146B}" dt="2023-02-15T18:35:25.023" v="833" actId="403"/>
          <ac:spMkLst>
            <pc:docMk/>
            <pc:sldMk cId="1405567954" sldId="381"/>
            <ac:spMk id="1289219" creationId="{00000000-0000-0000-0000-000000000000}"/>
          </ac:spMkLst>
        </pc:spChg>
      </pc:sldChg>
      <pc:sldChg chg="modSp mod">
        <pc:chgData name="Kevin Kring" userId="f27437c2-5141-43d9-b695-bafafa195d77" providerId="ADAL" clId="{39D74937-7E81-457F-8696-C5B7AB39146B}" dt="2023-02-15T18:36:22.162" v="843" actId="403"/>
        <pc:sldMkLst>
          <pc:docMk/>
          <pc:sldMk cId="2470400532" sldId="382"/>
        </pc:sldMkLst>
        <pc:spChg chg="mod">
          <ac:chgData name="Kevin Kring" userId="f27437c2-5141-43d9-b695-bafafa195d77" providerId="ADAL" clId="{39D74937-7E81-457F-8696-C5B7AB39146B}" dt="2023-02-15T18:36:22.162" v="843" actId="403"/>
          <ac:spMkLst>
            <pc:docMk/>
            <pc:sldMk cId="2470400532" sldId="382"/>
            <ac:spMk id="1289219" creationId="{00000000-0000-0000-0000-000000000000}"/>
          </ac:spMkLst>
        </pc:spChg>
      </pc:sldChg>
      <pc:sldChg chg="modSp mod">
        <pc:chgData name="Kevin Kring" userId="f27437c2-5141-43d9-b695-bafafa195d77" providerId="ADAL" clId="{39D74937-7E81-457F-8696-C5B7AB39146B}" dt="2023-02-15T18:36:37.257" v="846" actId="1076"/>
        <pc:sldMkLst>
          <pc:docMk/>
          <pc:sldMk cId="421794713" sldId="383"/>
        </pc:sldMkLst>
        <pc:spChg chg="mod">
          <ac:chgData name="Kevin Kring" userId="f27437c2-5141-43d9-b695-bafafa195d77" providerId="ADAL" clId="{39D74937-7E81-457F-8696-C5B7AB39146B}" dt="2023-02-15T18:36:34.923" v="845" actId="403"/>
          <ac:spMkLst>
            <pc:docMk/>
            <pc:sldMk cId="421794713" sldId="383"/>
            <ac:spMk id="1289219" creationId="{00000000-0000-0000-0000-000000000000}"/>
          </ac:spMkLst>
        </pc:spChg>
        <pc:picChg chg="mod">
          <ac:chgData name="Kevin Kring" userId="f27437c2-5141-43d9-b695-bafafa195d77" providerId="ADAL" clId="{39D74937-7E81-457F-8696-C5B7AB39146B}" dt="2023-02-15T18:36:37.257" v="846" actId="1076"/>
          <ac:picMkLst>
            <pc:docMk/>
            <pc:sldMk cId="421794713" sldId="383"/>
            <ac:picMk id="2" creationId="{00000000-0000-0000-0000-000000000000}"/>
          </ac:picMkLst>
        </pc:picChg>
      </pc:sldChg>
      <pc:sldChg chg="modSp mod">
        <pc:chgData name="Kevin Kring" userId="f27437c2-5141-43d9-b695-bafafa195d77" providerId="ADAL" clId="{39D74937-7E81-457F-8696-C5B7AB39146B}" dt="2023-02-15T18:37:04.632" v="853" actId="403"/>
        <pc:sldMkLst>
          <pc:docMk/>
          <pc:sldMk cId="2458354606" sldId="384"/>
        </pc:sldMkLst>
        <pc:spChg chg="mod">
          <ac:chgData name="Kevin Kring" userId="f27437c2-5141-43d9-b695-bafafa195d77" providerId="ADAL" clId="{39D74937-7E81-457F-8696-C5B7AB39146B}" dt="2023-02-15T18:37:04.632" v="853" actId="403"/>
          <ac:spMkLst>
            <pc:docMk/>
            <pc:sldMk cId="2458354606" sldId="384"/>
            <ac:spMk id="1289219" creationId="{00000000-0000-0000-0000-000000000000}"/>
          </ac:spMkLst>
        </pc:spChg>
        <pc:picChg chg="mod">
          <ac:chgData name="Kevin Kring" userId="f27437c2-5141-43d9-b695-bafafa195d77" providerId="ADAL" clId="{39D74937-7E81-457F-8696-C5B7AB39146B}" dt="2023-02-15T18:37:00.241" v="851" actId="1076"/>
          <ac:picMkLst>
            <pc:docMk/>
            <pc:sldMk cId="2458354606" sldId="384"/>
            <ac:picMk id="3" creationId="{00000000-0000-0000-0000-000000000000}"/>
          </ac:picMkLst>
        </pc:picChg>
      </pc:sldChg>
      <pc:sldChg chg="modSp mod">
        <pc:chgData name="Kevin Kring" userId="f27437c2-5141-43d9-b695-bafafa195d77" providerId="ADAL" clId="{39D74937-7E81-457F-8696-C5B7AB39146B}" dt="2023-02-15T18:37:28.730" v="855" actId="403"/>
        <pc:sldMkLst>
          <pc:docMk/>
          <pc:sldMk cId="3516563033" sldId="385"/>
        </pc:sldMkLst>
        <pc:spChg chg="mod">
          <ac:chgData name="Kevin Kring" userId="f27437c2-5141-43d9-b695-bafafa195d77" providerId="ADAL" clId="{39D74937-7E81-457F-8696-C5B7AB39146B}" dt="2023-02-15T18:37:28.730" v="855" actId="403"/>
          <ac:spMkLst>
            <pc:docMk/>
            <pc:sldMk cId="3516563033" sldId="385"/>
            <ac:spMk id="1289219" creationId="{00000000-0000-0000-0000-000000000000}"/>
          </ac:spMkLst>
        </pc:spChg>
      </pc:sldChg>
      <pc:sldChg chg="modSp mod">
        <pc:chgData name="Kevin Kring" userId="f27437c2-5141-43d9-b695-bafafa195d77" providerId="ADAL" clId="{39D74937-7E81-457F-8696-C5B7AB39146B}" dt="2023-02-15T18:05:37.566" v="0" actId="255"/>
        <pc:sldMkLst>
          <pc:docMk/>
          <pc:sldMk cId="703038491" sldId="440"/>
        </pc:sldMkLst>
        <pc:spChg chg="mod">
          <ac:chgData name="Kevin Kring" userId="f27437c2-5141-43d9-b695-bafafa195d77" providerId="ADAL" clId="{39D74937-7E81-457F-8696-C5B7AB39146B}" dt="2023-02-15T18:05:37.566" v="0" actId="255"/>
          <ac:spMkLst>
            <pc:docMk/>
            <pc:sldMk cId="703038491" sldId="440"/>
            <ac:spMk id="4" creationId="{C2435A1C-998D-872C-4243-FE8D61EFBBBC}"/>
          </ac:spMkLst>
        </pc:spChg>
      </pc:sldChg>
      <pc:sldChg chg="modSp mod">
        <pc:chgData name="Kevin Kring" userId="f27437c2-5141-43d9-b695-bafafa195d77" providerId="ADAL" clId="{39D74937-7E81-457F-8696-C5B7AB39146B}" dt="2023-02-15T18:05:47.278" v="1" actId="255"/>
        <pc:sldMkLst>
          <pc:docMk/>
          <pc:sldMk cId="2549024101" sldId="441"/>
        </pc:sldMkLst>
        <pc:spChg chg="mod">
          <ac:chgData name="Kevin Kring" userId="f27437c2-5141-43d9-b695-bafafa195d77" providerId="ADAL" clId="{39D74937-7E81-457F-8696-C5B7AB39146B}" dt="2023-02-15T18:05:47.278" v="1" actId="255"/>
          <ac:spMkLst>
            <pc:docMk/>
            <pc:sldMk cId="2549024101" sldId="441"/>
            <ac:spMk id="4" creationId="{C2435A1C-998D-872C-4243-FE8D61EFBBBC}"/>
          </ac:spMkLst>
        </pc:spChg>
      </pc:sldChg>
      <pc:sldChg chg="modSp mod">
        <pc:chgData name="Kevin Kring" userId="f27437c2-5141-43d9-b695-bafafa195d77" providerId="ADAL" clId="{39D74937-7E81-457F-8696-C5B7AB39146B}" dt="2023-02-15T18:06:01.378" v="2" actId="255"/>
        <pc:sldMkLst>
          <pc:docMk/>
          <pc:sldMk cId="935198096" sldId="442"/>
        </pc:sldMkLst>
        <pc:spChg chg="mod">
          <ac:chgData name="Kevin Kring" userId="f27437c2-5141-43d9-b695-bafafa195d77" providerId="ADAL" clId="{39D74937-7E81-457F-8696-C5B7AB39146B}" dt="2023-02-15T18:06:01.378" v="2" actId="255"/>
          <ac:spMkLst>
            <pc:docMk/>
            <pc:sldMk cId="935198096" sldId="442"/>
            <ac:spMk id="4" creationId="{C2435A1C-998D-872C-4243-FE8D61EFBBBC}"/>
          </ac:spMkLst>
        </pc:spChg>
      </pc:sldChg>
      <pc:sldChg chg="modSp mod">
        <pc:chgData name="Kevin Kring" userId="f27437c2-5141-43d9-b695-bafafa195d77" providerId="ADAL" clId="{39D74937-7E81-457F-8696-C5B7AB39146B}" dt="2023-02-15T18:08:38.841" v="41" actId="20577"/>
        <pc:sldMkLst>
          <pc:docMk/>
          <pc:sldMk cId="1917665620" sldId="443"/>
        </pc:sldMkLst>
        <pc:spChg chg="mod">
          <ac:chgData name="Kevin Kring" userId="f27437c2-5141-43d9-b695-bafafa195d77" providerId="ADAL" clId="{39D74937-7E81-457F-8696-C5B7AB39146B}" dt="2023-02-15T18:08:38.841" v="41" actId="20577"/>
          <ac:spMkLst>
            <pc:docMk/>
            <pc:sldMk cId="1917665620" sldId="443"/>
            <ac:spMk id="4" creationId="{C2435A1C-998D-872C-4243-FE8D61EFBBBC}"/>
          </ac:spMkLst>
        </pc:spChg>
      </pc:sldChg>
      <pc:sldChg chg="modSp mod">
        <pc:chgData name="Kevin Kring" userId="f27437c2-5141-43d9-b695-bafafa195d77" providerId="ADAL" clId="{39D74937-7E81-457F-8696-C5B7AB39146B}" dt="2023-02-15T18:14:44.593" v="224" actId="20577"/>
        <pc:sldMkLst>
          <pc:docMk/>
          <pc:sldMk cId="982580075" sldId="444"/>
        </pc:sldMkLst>
        <pc:spChg chg="mod">
          <ac:chgData name="Kevin Kring" userId="f27437c2-5141-43d9-b695-bafafa195d77" providerId="ADAL" clId="{39D74937-7E81-457F-8696-C5B7AB39146B}" dt="2023-02-15T18:14:44.593" v="224" actId="20577"/>
          <ac:spMkLst>
            <pc:docMk/>
            <pc:sldMk cId="982580075" sldId="444"/>
            <ac:spMk id="4" creationId="{C2435A1C-998D-872C-4243-FE8D61EFBBBC}"/>
          </ac:spMkLst>
        </pc:spChg>
      </pc:sldChg>
      <pc:sldChg chg="modSp mod">
        <pc:chgData name="Kevin Kring" userId="f27437c2-5141-43d9-b695-bafafa195d77" providerId="ADAL" clId="{39D74937-7E81-457F-8696-C5B7AB39146B}" dt="2023-02-15T18:26:15.666" v="604" actId="20577"/>
        <pc:sldMkLst>
          <pc:docMk/>
          <pc:sldMk cId="1222699401" sldId="445"/>
        </pc:sldMkLst>
        <pc:spChg chg="mod">
          <ac:chgData name="Kevin Kring" userId="f27437c2-5141-43d9-b695-bafafa195d77" providerId="ADAL" clId="{39D74937-7E81-457F-8696-C5B7AB39146B}" dt="2023-02-15T18:26:15.666" v="604" actId="20577"/>
          <ac:spMkLst>
            <pc:docMk/>
            <pc:sldMk cId="1222699401" sldId="445"/>
            <ac:spMk id="4" creationId="{C2435A1C-998D-872C-4243-FE8D61EFBBBC}"/>
          </ac:spMkLst>
        </pc:spChg>
      </pc:sldChg>
      <pc:sldChg chg="modSp mod">
        <pc:chgData name="Kevin Kring" userId="f27437c2-5141-43d9-b695-bafafa195d77" providerId="ADAL" clId="{39D74937-7E81-457F-8696-C5B7AB39146B}" dt="2023-02-15T18:27:04.447" v="626" actId="20577"/>
        <pc:sldMkLst>
          <pc:docMk/>
          <pc:sldMk cId="961566617" sldId="446"/>
        </pc:sldMkLst>
        <pc:spChg chg="mod">
          <ac:chgData name="Kevin Kring" userId="f27437c2-5141-43d9-b695-bafafa195d77" providerId="ADAL" clId="{39D74937-7E81-457F-8696-C5B7AB39146B}" dt="2023-02-15T18:27:04.447" v="626" actId="20577"/>
          <ac:spMkLst>
            <pc:docMk/>
            <pc:sldMk cId="961566617" sldId="446"/>
            <ac:spMk id="4" creationId="{C2435A1C-998D-872C-4243-FE8D61EFBB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00167-FC21-4BED-BE76-B13D5F8DC0A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1FF32-A73A-4764-95DE-2224FB49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0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1FF32-A73A-4764-95DE-2224FB4976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2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9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6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1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6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4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3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0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1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95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4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duotone>
              <a:schemeClr val="bg1">
                <a:tint val="97000"/>
              </a:schemeClr>
              <a:schemeClr val="bg1">
                <a:shade val="96000"/>
              </a:schemeClr>
            </a:duotone>
            <a:lum/>
          </a:blip>
          <a:srcRect/>
          <a:tile tx="0" ty="0" sx="32000" sy="32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F1CF308-0F54-40E2-BE8A-10542BD6404A}" type="datetimeFigureOut">
              <a:rPr lang="en-US" smtClean="0"/>
              <a:t>2/15/2023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" y="6096000"/>
            <a:ext cx="181774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6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001E50"/>
        </a:buClr>
        <a:buFont typeface="Wingdings" panose="05000000000000000000" pitchFamily="2" charset="2"/>
        <a:buChar char="§"/>
        <a:defRPr sz="2200" b="1" kern="1200">
          <a:solidFill>
            <a:srgbClr val="001E50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b="0" kern="1200">
          <a:ln>
            <a:solidFill>
              <a:schemeClr val="accent1"/>
            </a:solidFill>
          </a:ln>
          <a:solidFill>
            <a:srgbClr val="627E9A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rgbClr val="001E50"/>
        </a:buClr>
        <a:buFont typeface="Wingdings" panose="05000000000000000000" pitchFamily="2" charset="2"/>
        <a:buChar char="§"/>
        <a:defRPr sz="1800" i="1" kern="1200">
          <a:solidFill>
            <a:srgbClr val="001E50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rgbClr val="627E9A"/>
        </a:buClr>
        <a:buFont typeface="Wingdings" panose="05000000000000000000" pitchFamily="2" charset="2"/>
        <a:buChar char="§"/>
        <a:defRPr sz="1600" kern="1200">
          <a:solidFill>
            <a:srgbClr val="627E9A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rgbClr val="001E50"/>
        </a:buClr>
        <a:buFont typeface="Wingdings" panose="05000000000000000000" pitchFamily="2" charset="2"/>
        <a:buChar char="§"/>
        <a:defRPr sz="1400" i="1" kern="1200" baseline="0">
          <a:solidFill>
            <a:srgbClr val="001E50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l.cdpehs.com/er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E-Reports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CDP User Meeting – Topic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0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10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view a 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sz="3200" b="0" dirty="0"/>
              <a:t>Click the report you would like to view</a:t>
            </a:r>
          </a:p>
          <a:p>
            <a:r>
              <a:rPr lang="en-US" sz="3200" b="0" dirty="0"/>
              <a:t>Click </a:t>
            </a:r>
            <a:r>
              <a:rPr lang="en-US" sz="3200" dirty="0"/>
              <a:t>View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7F623-21E6-3FEE-8115-44742874A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80" y="2169542"/>
            <a:ext cx="9133712" cy="2457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670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11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view a 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>
            <a:normAutofit/>
          </a:bodyPr>
          <a:lstStyle/>
          <a:p>
            <a:r>
              <a:rPr lang="en-US" sz="2800" b="0" dirty="0"/>
              <a:t>This window allows for viewing the report.</a:t>
            </a:r>
          </a:p>
          <a:p>
            <a:r>
              <a:rPr lang="en-US" sz="2800" b="0" dirty="0"/>
              <a:t>Users can also save the report to their computer. 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971661"/>
            <a:ext cx="9538635" cy="48368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438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35A1C-998D-872C-4243-FE8D61EF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4" y="4495800"/>
            <a:ext cx="7659687" cy="1168400"/>
          </a:xfrm>
        </p:spPr>
        <p:txBody>
          <a:bodyPr/>
          <a:lstStyle/>
          <a:p>
            <a:r>
              <a:rPr lang="en-US" sz="6600" cap="none" dirty="0">
                <a:latin typeface="+mn-lt"/>
              </a:rPr>
              <a:t>Downloading Reports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D9D78-5F53-F2E6-6985-C84216DB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6314" y="2819400"/>
            <a:ext cx="6135687" cy="1633538"/>
          </a:xfrm>
        </p:spPr>
        <p:txBody>
          <a:bodyPr/>
          <a:lstStyle/>
          <a:p>
            <a:r>
              <a:rPr lang="en-US" dirty="0">
                <a:latin typeface="+mn-lt"/>
              </a:rPr>
              <a:t>CDP User Meeting – Topic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6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13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download a 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b="0" dirty="0"/>
              <a:t>Downloading the report allows you to save to your computer.</a:t>
            </a:r>
          </a:p>
          <a:p>
            <a:r>
              <a:rPr lang="en-US" b="0" dirty="0"/>
              <a:t>Select/click the report to download.</a:t>
            </a:r>
          </a:p>
          <a:p>
            <a:r>
              <a:rPr lang="en-US" b="0" dirty="0"/>
              <a:t>Click </a:t>
            </a:r>
            <a:r>
              <a:rPr lang="en-US" dirty="0"/>
              <a:t>Download.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256F0-DD4C-B067-4C37-89E82948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51" y="2400211"/>
            <a:ext cx="8191697" cy="2775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991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14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download a 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sz="2800" b="0" dirty="0"/>
              <a:t>Once you click download, a pop up will appear at bottom of page.</a:t>
            </a:r>
            <a:endParaRPr lang="en-US" sz="2800" dirty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dirty="0"/>
          </a:p>
          <a:p>
            <a:r>
              <a:rPr lang="en-US" sz="2800" b="0" dirty="0"/>
              <a:t>Double-click the file name to open.</a:t>
            </a:r>
            <a:endParaRPr lang="en-US" sz="2800" dirty="0"/>
          </a:p>
          <a:p>
            <a:r>
              <a:rPr lang="en-US" sz="2800" b="0" dirty="0"/>
              <a:t>Then save as you would with any excel file.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18DEC-3D1F-6C8D-FAFB-C737546C4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488" y="1398063"/>
            <a:ext cx="2778909" cy="9964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8631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35A1C-998D-872C-4243-FE8D61EF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4" y="4495800"/>
            <a:ext cx="7659687" cy="1168400"/>
          </a:xfrm>
        </p:spPr>
        <p:txBody>
          <a:bodyPr/>
          <a:lstStyle/>
          <a:p>
            <a:r>
              <a:rPr lang="en-US" sz="6600" cap="none" dirty="0">
                <a:latin typeface="+mn-lt"/>
              </a:rPr>
              <a:t>Zipping Reports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D9D78-5F53-F2E6-6985-C84216DB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6314" y="2819400"/>
            <a:ext cx="6135687" cy="1633538"/>
          </a:xfrm>
        </p:spPr>
        <p:txBody>
          <a:bodyPr/>
          <a:lstStyle/>
          <a:p>
            <a:r>
              <a:rPr lang="en-US" dirty="0">
                <a:latin typeface="+mn-lt"/>
              </a:rPr>
              <a:t>CDP User Meeting – Topic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8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16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zip reports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645" y="775063"/>
            <a:ext cx="10671143" cy="5625737"/>
          </a:xfrm>
        </p:spPr>
        <p:txBody>
          <a:bodyPr/>
          <a:lstStyle/>
          <a:p>
            <a:r>
              <a:rPr lang="en-US" sz="2800" b="0" dirty="0"/>
              <a:t>Zip a full month of reports to a DVD or a drive on your agency’s server.</a:t>
            </a:r>
          </a:p>
          <a:p>
            <a:r>
              <a:rPr lang="en-US" sz="2800" b="0" dirty="0"/>
              <a:t>To compress your files into a ZIP file, Click </a:t>
            </a:r>
            <a:r>
              <a:rPr lang="en-US" sz="2800" dirty="0"/>
              <a:t>Zip.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706DD-2EBB-93AC-4076-E839AA374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99" y="2400211"/>
            <a:ext cx="7496034" cy="25394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495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17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zip reports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85825"/>
            <a:ext cx="3838575" cy="5514975"/>
          </a:xfrm>
        </p:spPr>
        <p:txBody>
          <a:bodyPr/>
          <a:lstStyle/>
          <a:p>
            <a:r>
              <a:rPr lang="en-US" sz="2800" dirty="0"/>
              <a:t>After clicking Zip, a new window will open </a:t>
            </a:r>
          </a:p>
          <a:p>
            <a:r>
              <a:rPr lang="en-US" sz="2800" b="0" dirty="0"/>
              <a:t>Select the reports you would like to put into the ZIP file</a:t>
            </a:r>
          </a:p>
          <a:p>
            <a:r>
              <a:rPr lang="en-US" sz="2800" dirty="0"/>
              <a:t>Buttons are available to select all reports or unselect all reports</a:t>
            </a:r>
          </a:p>
          <a:p>
            <a:r>
              <a:rPr lang="en-US" sz="2800" b="0" dirty="0"/>
              <a:t>Once reports are selected, click </a:t>
            </a:r>
            <a:r>
              <a:rPr lang="en-US" sz="2800" dirty="0"/>
              <a:t>Continue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281" y="775063"/>
            <a:ext cx="6468378" cy="57443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589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18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zip reports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sz="2800" b="0" dirty="0"/>
              <a:t>Once you click continue, a pop up will appear letting you know the file is being zipped.  When it shows at the bottom of the page, it is ready.</a:t>
            </a:r>
          </a:p>
          <a:p>
            <a:pPr marL="114300" indent="0">
              <a:buNone/>
            </a:pPr>
            <a:endParaRPr lang="en-US" b="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sz="2800" b="0" dirty="0"/>
              <a:t>The file will be found in the DOWNLOAD folder on your computer.</a:t>
            </a:r>
            <a:endParaRPr lang="en-US" sz="2800" dirty="0"/>
          </a:p>
          <a:p>
            <a:pPr marL="114300" indent="0">
              <a:buNone/>
            </a:pPr>
            <a:endParaRPr lang="en-US" b="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7BBBD-27D0-2549-59E0-2DDE3EB9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94" y="2401328"/>
            <a:ext cx="3898718" cy="13128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6187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19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do I want to archive reports?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52500"/>
            <a:ext cx="10160000" cy="5448300"/>
          </a:xfrm>
        </p:spPr>
        <p:txBody>
          <a:bodyPr/>
          <a:lstStyle/>
          <a:p>
            <a:r>
              <a:rPr lang="en-US" sz="3200" b="0" dirty="0"/>
              <a:t>CDP only maintains reports on e-reports for 14 months.</a:t>
            </a:r>
          </a:p>
          <a:p>
            <a:endParaRPr lang="en-US" sz="3200" b="0" dirty="0"/>
          </a:p>
          <a:p>
            <a:r>
              <a:rPr lang="en-US" sz="3200" b="0" dirty="0"/>
              <a:t>Some reports are required to be retained for longer than 14 months</a:t>
            </a:r>
          </a:p>
          <a:p>
            <a:endParaRPr lang="en-US" sz="3200" b="0" dirty="0"/>
          </a:p>
          <a:p>
            <a:r>
              <a:rPr lang="en-US" sz="3200" b="0" dirty="0"/>
              <a:t>Archiving the reports on DVD or an agency server will take up less space than printing the reports.  </a:t>
            </a:r>
            <a:r>
              <a:rPr lang="en-US" sz="3200" dirty="0"/>
              <a:t>This will save the clinics on paper and storage.</a:t>
            </a:r>
          </a:p>
          <a:p>
            <a:endParaRPr lang="en-US" sz="3200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2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35A1C-998D-872C-4243-FE8D61EF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4" y="4495800"/>
            <a:ext cx="7659687" cy="1168400"/>
          </a:xfrm>
        </p:spPr>
        <p:txBody>
          <a:bodyPr/>
          <a:lstStyle/>
          <a:p>
            <a:r>
              <a:rPr lang="en-US" sz="6600" cap="none" dirty="0">
                <a:latin typeface="+mn-lt"/>
              </a:rPr>
              <a:t>Logging 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D9D78-5F53-F2E6-6985-C84216DB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6314" y="2819400"/>
            <a:ext cx="6135687" cy="1633538"/>
          </a:xfrm>
        </p:spPr>
        <p:txBody>
          <a:bodyPr/>
          <a:lstStyle/>
          <a:p>
            <a:r>
              <a:rPr lang="en-US" dirty="0">
                <a:latin typeface="+mn-lt"/>
              </a:rPr>
              <a:t>CDP User Meeting – Topic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38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35A1C-998D-872C-4243-FE8D61EF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4" y="4495800"/>
            <a:ext cx="7659687" cy="1168400"/>
          </a:xfrm>
        </p:spPr>
        <p:txBody>
          <a:bodyPr/>
          <a:lstStyle/>
          <a:p>
            <a:r>
              <a:rPr lang="en-US" sz="6600" cap="none" dirty="0">
                <a:latin typeface="+mn-lt"/>
              </a:rPr>
              <a:t>Other Menu Options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D9D78-5F53-F2E6-6985-C84216DB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6314" y="2819400"/>
            <a:ext cx="6135687" cy="1633538"/>
          </a:xfrm>
        </p:spPr>
        <p:txBody>
          <a:bodyPr/>
          <a:lstStyle/>
          <a:p>
            <a:r>
              <a:rPr lang="en-US" dirty="0">
                <a:latin typeface="+mn-lt"/>
              </a:rPr>
              <a:t>CDP User Meeting – Topic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99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21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Clear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b="0" dirty="0"/>
              <a:t>By clicking </a:t>
            </a:r>
            <a:r>
              <a:rPr lang="en-US" dirty="0"/>
              <a:t>Clear</a:t>
            </a:r>
            <a:r>
              <a:rPr lang="en-US" b="0" dirty="0"/>
              <a:t>, this will eliminate the list of reports shown on the screen.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 </a:t>
            </a:r>
          </a:p>
          <a:p>
            <a:r>
              <a:rPr lang="en-US" b="0" dirty="0"/>
              <a:t>Screen after clicking Clear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19" y="1475660"/>
            <a:ext cx="10745162" cy="1462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19" y="4118464"/>
            <a:ext cx="10706525" cy="14441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6697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22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Account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b="0" dirty="0"/>
              <a:t>To access Account, click </a:t>
            </a:r>
            <a:r>
              <a:rPr lang="en-US" dirty="0"/>
              <a:t>Account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b="0" dirty="0"/>
              <a:t>This screen is to change your password and view the site #’s you have access too.  To return to Main Menu, click the </a:t>
            </a:r>
            <a:r>
              <a:rPr lang="en-US" dirty="0"/>
              <a:t>Back</a:t>
            </a:r>
            <a:r>
              <a:rPr lang="en-US" b="0" dirty="0"/>
              <a:t> button.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46894"/>
            <a:ext cx="9906835" cy="13487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078" y="3752850"/>
            <a:ext cx="8583694" cy="2858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5632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23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Advanced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b="0" dirty="0"/>
              <a:t>Toggles you to the advanced version of e-reports.</a:t>
            </a:r>
          </a:p>
          <a:p>
            <a:endParaRPr lang="en-US" b="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b="0" dirty="0"/>
              <a:t>Advanced just has a different look.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7" y="1246707"/>
            <a:ext cx="10802058" cy="1470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48" y="3357935"/>
            <a:ext cx="9244977" cy="2937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6093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24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Logout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b="0" dirty="0"/>
              <a:t>The logout button will log you out of e-reports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b="0" dirty="0"/>
              <a:t>You will be returned to the log in screen.</a:t>
            </a:r>
          </a:p>
          <a:p>
            <a:pPr marL="114300" indent="0">
              <a:buNone/>
            </a:pPr>
            <a:endParaRPr lang="en-US" b="0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5" y="1276350"/>
            <a:ext cx="10669950" cy="14526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5843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35A1C-998D-872C-4243-FE8D61EF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4" y="4495800"/>
            <a:ext cx="7659687" cy="1168400"/>
          </a:xfrm>
        </p:spPr>
        <p:txBody>
          <a:bodyPr/>
          <a:lstStyle/>
          <a:p>
            <a:r>
              <a:rPr lang="en-US" sz="6600" cap="none" dirty="0">
                <a:latin typeface="+mn-lt"/>
              </a:rPr>
              <a:t>Printing Reports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D9D78-5F53-F2E6-6985-C84216DB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6314" y="2819400"/>
            <a:ext cx="6135687" cy="1633538"/>
          </a:xfrm>
        </p:spPr>
        <p:txBody>
          <a:bodyPr/>
          <a:lstStyle/>
          <a:p>
            <a:r>
              <a:rPr lang="en-US" dirty="0">
                <a:latin typeface="+mn-lt"/>
              </a:rPr>
              <a:t>CDP User Meeting – Topic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66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26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print out an e-report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sz="2400" b="0" dirty="0"/>
              <a:t>First download/save the report to your computer.</a:t>
            </a:r>
          </a:p>
          <a:p>
            <a:r>
              <a:rPr lang="en-US" sz="2400" b="0" dirty="0"/>
              <a:t>Go to your download folder, and right click the file and select </a:t>
            </a:r>
            <a:r>
              <a:rPr lang="en-US" sz="2400" dirty="0"/>
              <a:t>Open With.</a:t>
            </a:r>
          </a:p>
          <a:p>
            <a:r>
              <a:rPr lang="en-US" sz="2400" b="0" dirty="0"/>
              <a:t>When options are shown, select Word and check Always use this app to open .PRN files.  If Word is not shown, click </a:t>
            </a:r>
            <a:r>
              <a:rPr lang="en-US" sz="2400" dirty="0"/>
              <a:t>More Options</a:t>
            </a:r>
            <a:r>
              <a:rPr lang="en-US" sz="2400" b="0" dirty="0"/>
              <a:t>.</a:t>
            </a:r>
          </a:p>
          <a:p>
            <a:endParaRPr lang="en-US" sz="24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479" y="2777863"/>
            <a:ext cx="3014221" cy="40138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5790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27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print out an e-report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sz="2400" b="0" dirty="0"/>
              <a:t>The report will open in Word but with a blank page first.  Hit Delete one time and this will eliminate the blank page.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7" y="1650839"/>
            <a:ext cx="10042558" cy="502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73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28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print out an e-report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sz="2400" b="0" dirty="0"/>
              <a:t>After the blank page is deleted, the report will not be formatted correctly to print.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4" y="1739899"/>
            <a:ext cx="11162651" cy="36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23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29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print out an e-report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6469930" cy="5625737"/>
          </a:xfrm>
        </p:spPr>
        <p:txBody>
          <a:bodyPr/>
          <a:lstStyle/>
          <a:p>
            <a:r>
              <a:rPr lang="en-US" sz="3200" b="0" dirty="0"/>
              <a:t>Click </a:t>
            </a:r>
            <a:r>
              <a:rPr lang="en-US" sz="3200" dirty="0"/>
              <a:t>Layout</a:t>
            </a:r>
            <a:r>
              <a:rPr lang="en-US" sz="3200" b="0" dirty="0"/>
              <a:t>, then click </a:t>
            </a:r>
            <a:r>
              <a:rPr lang="en-US" sz="3200" dirty="0"/>
              <a:t>Margins</a:t>
            </a:r>
            <a:r>
              <a:rPr lang="en-US" sz="3200" b="0" dirty="0"/>
              <a:t>, and select </a:t>
            </a:r>
            <a:r>
              <a:rPr lang="en-US" sz="3200" dirty="0"/>
              <a:t>Narrow</a:t>
            </a:r>
            <a:r>
              <a:rPr lang="en-US" sz="3200" b="0" dirty="0"/>
              <a:t>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08" y="142415"/>
            <a:ext cx="3105583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4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DD6F-7771-4B26-9396-5D1BA6D8C3CF}" type="slidenum">
              <a:rPr lang="en-US"/>
              <a:pPr/>
              <a:t>3</a:t>
            </a:fld>
            <a:endParaRPr lang="en-US"/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9469"/>
            <a:ext cx="10160000" cy="6251332"/>
          </a:xfrm>
        </p:spPr>
        <p:txBody>
          <a:bodyPr/>
          <a:lstStyle/>
          <a:p>
            <a:r>
              <a:rPr lang="en-US" sz="3200" dirty="0"/>
              <a:t>Website - </a:t>
            </a:r>
            <a:r>
              <a:rPr lang="en-US" sz="3200" b="0" u="sng" dirty="0">
                <a:hlinkClick r:id="rId2"/>
              </a:rPr>
              <a:t>https://portal.cdpehs.com/ers</a:t>
            </a:r>
            <a:r>
              <a:rPr lang="en-US" sz="3200" b="0" dirty="0"/>
              <a:t>  </a:t>
            </a:r>
          </a:p>
          <a:p>
            <a:r>
              <a:rPr lang="en-US" sz="3200" b="0" dirty="0"/>
              <a:t>Make sure pop-ups are allowed for the site</a:t>
            </a:r>
          </a:p>
          <a:p>
            <a:pPr marL="114300" indent="0">
              <a:buNone/>
            </a:pPr>
            <a:endParaRPr lang="en-US" b="0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96291"/>
            <a:ext cx="9977982" cy="46917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8830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30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print out an e-report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sz="3200" b="0" dirty="0"/>
              <a:t>Next Click </a:t>
            </a:r>
            <a:r>
              <a:rPr lang="en-US" sz="3200" dirty="0"/>
              <a:t>Layout</a:t>
            </a:r>
            <a:r>
              <a:rPr lang="en-US" sz="3200" b="0" dirty="0"/>
              <a:t>, then click </a:t>
            </a:r>
            <a:r>
              <a:rPr lang="en-US" sz="3200" dirty="0"/>
              <a:t>Orientation</a:t>
            </a:r>
            <a:r>
              <a:rPr lang="en-US" sz="3200" b="0" dirty="0"/>
              <a:t>, and select </a:t>
            </a:r>
            <a:r>
              <a:rPr lang="en-US" sz="3200" dirty="0"/>
              <a:t>Landscape</a:t>
            </a:r>
            <a:r>
              <a:rPr lang="en-US" sz="3200" b="0" dirty="0"/>
              <a:t>. 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47696"/>
            <a:ext cx="5093952" cy="37046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1619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31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print out an e-report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sz="2800" b="0" dirty="0"/>
              <a:t>The report looks much better, but it still is not formatted correctly. 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8" y="1833225"/>
            <a:ext cx="10059804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67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32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print out an e-report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sz="2800" b="0" dirty="0"/>
              <a:t>Click on the </a:t>
            </a:r>
            <a:r>
              <a:rPr lang="en-US" sz="2800" dirty="0"/>
              <a:t>Home</a:t>
            </a:r>
            <a:r>
              <a:rPr lang="en-US" sz="2800" b="0" dirty="0"/>
              <a:t> tab at the top.  Hold down </a:t>
            </a:r>
            <a:r>
              <a:rPr lang="en-US" sz="2800" dirty="0"/>
              <a:t>ctrl</a:t>
            </a:r>
            <a:r>
              <a:rPr lang="en-US" sz="2800" b="0" dirty="0"/>
              <a:t> and </a:t>
            </a:r>
            <a:r>
              <a:rPr lang="en-US" sz="2800" dirty="0"/>
              <a:t>A</a:t>
            </a:r>
            <a:r>
              <a:rPr lang="en-US" sz="2800" b="0" dirty="0"/>
              <a:t> at the same time to select all.   This will select all in the report.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96" y="1828513"/>
            <a:ext cx="10059804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00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33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print out an e-report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sz="2800" b="0" dirty="0"/>
              <a:t>Now click </a:t>
            </a:r>
            <a:r>
              <a:rPr lang="en-US" sz="2800" dirty="0"/>
              <a:t>shrink font </a:t>
            </a:r>
            <a:r>
              <a:rPr lang="en-US" sz="2800" b="0" dirty="0"/>
              <a:t>button (uppercase A with small down arrow) slowly until you notice Page 1 is in the upper right corner of the screen.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757" y="2705688"/>
            <a:ext cx="7143686" cy="2562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794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34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print out an e-report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sz="2800" b="0" dirty="0"/>
              <a:t>The report will look much better.  Occasionally you may have to shrink the font just a bit more to get the page breaks to match up.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72352"/>
            <a:ext cx="10059804" cy="40105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8354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35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print out an e-report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sz="2800" b="0" dirty="0"/>
              <a:t>Once you have the report the way you want it, you will print the same as you would any other Word Document.</a:t>
            </a:r>
          </a:p>
          <a:p>
            <a:r>
              <a:rPr lang="en-US" sz="2800" b="0" dirty="0"/>
              <a:t>Make sure to save it before you close it.</a:t>
            </a:r>
          </a:p>
          <a:p>
            <a:r>
              <a:rPr lang="en-US" sz="2800" b="0" dirty="0"/>
              <a:t>This process will work on most of the reports.</a:t>
            </a:r>
          </a:p>
          <a:p>
            <a:r>
              <a:rPr lang="en-US" sz="2800" b="0" dirty="0"/>
              <a:t>It will not work for reports that are formatted forms, such as CMS1500 forms</a:t>
            </a:r>
          </a:p>
          <a:p>
            <a:r>
              <a:rPr lang="en-US" sz="2800" b="0" dirty="0"/>
              <a:t>It will not work for the Excel files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63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160000" cy="1143000"/>
          </a:xfrm>
        </p:spPr>
        <p:txBody>
          <a:bodyPr>
            <a:normAutofit/>
          </a:bodyPr>
          <a:lstStyle/>
          <a:p>
            <a:r>
              <a:rPr lang="en-US" dirty="0"/>
              <a:t>Where can I get help or ask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160000" cy="5257800"/>
          </a:xfrm>
        </p:spPr>
        <p:txBody>
          <a:bodyPr/>
          <a:lstStyle/>
          <a:p>
            <a:r>
              <a:rPr lang="en-US" sz="3600" b="0" dirty="0"/>
              <a:t>CDP Customer Support</a:t>
            </a:r>
          </a:p>
          <a:p>
            <a:r>
              <a:rPr lang="en-US" sz="3600" b="0" dirty="0"/>
              <a:t>1-866-237-4814</a:t>
            </a:r>
          </a:p>
          <a:p>
            <a:r>
              <a:rPr lang="en-US" sz="3600" b="0" dirty="0"/>
              <a:t>customersupport@cdpehs.com</a:t>
            </a:r>
          </a:p>
          <a:p>
            <a:pPr marL="11430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4847-D74F-4219-AF62-B6B63ACB780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4</a:t>
            </a:fld>
            <a:endParaRPr lang="en-US"/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5509"/>
            <a:ext cx="10160000" cy="6295292"/>
          </a:xfrm>
        </p:spPr>
        <p:txBody>
          <a:bodyPr/>
          <a:lstStyle/>
          <a:p>
            <a:r>
              <a:rPr lang="en-US" sz="3200" b="0" dirty="0"/>
              <a:t>Enter your username and password</a:t>
            </a:r>
          </a:p>
          <a:p>
            <a:r>
              <a:rPr lang="en-US" sz="3200" b="0" dirty="0"/>
              <a:t>Select Basic</a:t>
            </a:r>
          </a:p>
          <a:p>
            <a:r>
              <a:rPr lang="en-US" sz="3200" b="0" dirty="0"/>
              <a:t>Click </a:t>
            </a:r>
            <a:r>
              <a:rPr lang="en-US" sz="3200" dirty="0"/>
              <a:t>OK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450" y="2095513"/>
            <a:ext cx="9548939" cy="44900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3023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35A1C-998D-872C-4243-FE8D61EF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4" y="4495800"/>
            <a:ext cx="7659687" cy="1168400"/>
          </a:xfrm>
        </p:spPr>
        <p:txBody>
          <a:bodyPr/>
          <a:lstStyle/>
          <a:p>
            <a:r>
              <a:rPr lang="en-US" sz="6600" cap="none" dirty="0">
                <a:latin typeface="+mn-lt"/>
              </a:rPr>
              <a:t>E-Reports Main Menu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D9D78-5F53-F2E6-6985-C84216DB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6314" y="2819400"/>
            <a:ext cx="6135687" cy="1633538"/>
          </a:xfrm>
        </p:spPr>
        <p:txBody>
          <a:bodyPr/>
          <a:lstStyle/>
          <a:p>
            <a:r>
              <a:rPr lang="en-US" dirty="0">
                <a:latin typeface="+mn-lt"/>
              </a:rPr>
              <a:t>CDP User Meeting – Topic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2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6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Main Menu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6432" y="73891"/>
            <a:ext cx="6793168" cy="6326909"/>
          </a:xfrm>
        </p:spPr>
        <p:txBody>
          <a:bodyPr/>
          <a:lstStyle/>
          <a:p>
            <a:r>
              <a:rPr lang="en-US" sz="3200" b="0" dirty="0"/>
              <a:t>Select Site #</a:t>
            </a:r>
          </a:p>
          <a:p>
            <a:r>
              <a:rPr lang="en-US" sz="3200" b="0" dirty="0"/>
              <a:t>Select Section – PSRS_KY</a:t>
            </a:r>
          </a:p>
          <a:p>
            <a:r>
              <a:rPr lang="en-US" sz="3200" b="0" dirty="0"/>
              <a:t>Select Month &amp; Year</a:t>
            </a:r>
          </a:p>
          <a:p>
            <a:r>
              <a:rPr lang="en-US" sz="3200" b="0" dirty="0"/>
              <a:t>Click List Reports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54" y="2862719"/>
            <a:ext cx="1860078" cy="380979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911" y="3125945"/>
            <a:ext cx="5603747" cy="32748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3976432" y="2862719"/>
            <a:ext cx="1550161" cy="10762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76432" y="5596932"/>
            <a:ext cx="1550161" cy="10755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95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7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Main Menu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75063"/>
            <a:ext cx="10160000" cy="5625737"/>
          </a:xfrm>
        </p:spPr>
        <p:txBody>
          <a:bodyPr/>
          <a:lstStyle/>
          <a:p>
            <a:r>
              <a:rPr lang="en-US" sz="3200" b="0" dirty="0"/>
              <a:t>Reports for site, section, month, and year will be returned</a:t>
            </a:r>
          </a:p>
          <a:p>
            <a:r>
              <a:rPr lang="en-US" sz="3200" b="0" dirty="0"/>
              <a:t>Report are listed by report number and then date</a:t>
            </a:r>
          </a:p>
          <a:p>
            <a:r>
              <a:rPr lang="en-US" sz="3200" b="0" dirty="0"/>
              <a:t>Excel spreadsheets will be at the end of the list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43" y="2623128"/>
            <a:ext cx="9520961" cy="41096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4476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E80E-4FBC-43F8-A876-C733C3AF9BB5}" type="slidenum">
              <a:rPr lang="en-US"/>
              <a:pPr/>
              <a:t>8</a:t>
            </a:fld>
            <a:endParaRPr lang="en-US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160000" cy="7141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Main Menu – Additional Options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951" y="775063"/>
            <a:ext cx="10505649" cy="5625737"/>
          </a:xfrm>
        </p:spPr>
        <p:txBody>
          <a:bodyPr/>
          <a:lstStyle/>
          <a:p>
            <a:r>
              <a:rPr lang="en-US" sz="2800" dirty="0"/>
              <a:t>View</a:t>
            </a:r>
            <a:r>
              <a:rPr lang="en-US" sz="2800" b="0" dirty="0"/>
              <a:t> – allows the user to view a report</a:t>
            </a:r>
          </a:p>
          <a:p>
            <a:r>
              <a:rPr lang="en-US" sz="2800" dirty="0"/>
              <a:t>Download</a:t>
            </a:r>
            <a:r>
              <a:rPr lang="en-US" sz="2800" b="0" dirty="0"/>
              <a:t> – allows the user to save the report on your computer</a:t>
            </a:r>
          </a:p>
          <a:p>
            <a:r>
              <a:rPr lang="en-US" sz="2800" dirty="0"/>
              <a:t>Zip</a:t>
            </a:r>
            <a:r>
              <a:rPr lang="en-US" sz="2800" b="0" dirty="0"/>
              <a:t> – compresses selected reports into a zip folder</a:t>
            </a:r>
          </a:p>
          <a:p>
            <a:r>
              <a:rPr lang="en-US" sz="2800" dirty="0"/>
              <a:t>Clear</a:t>
            </a:r>
            <a:r>
              <a:rPr lang="en-US" sz="2800" b="0" dirty="0"/>
              <a:t> – clears the list of reports shown</a:t>
            </a:r>
          </a:p>
          <a:p>
            <a:r>
              <a:rPr lang="en-US" sz="2800" dirty="0"/>
              <a:t>Account</a:t>
            </a:r>
            <a:r>
              <a:rPr lang="en-US" sz="2800" b="0" dirty="0"/>
              <a:t> – allows the user to change password and see available sites</a:t>
            </a:r>
          </a:p>
          <a:p>
            <a:r>
              <a:rPr lang="en-US" sz="2800" dirty="0"/>
              <a:t>Advanced</a:t>
            </a:r>
            <a:r>
              <a:rPr lang="en-US" sz="2800" b="0" dirty="0"/>
              <a:t> – changes to the advanced version of e-reports</a:t>
            </a:r>
          </a:p>
          <a:p>
            <a:r>
              <a:rPr lang="en-US" sz="2800" dirty="0"/>
              <a:t>Logout</a:t>
            </a:r>
            <a:r>
              <a:rPr lang="en-US" sz="2800" b="0" dirty="0"/>
              <a:t> – logs the user out of e-reports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80FC0-7282-9226-D591-806872C3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437" y="4631700"/>
            <a:ext cx="7092675" cy="14037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137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35A1C-998D-872C-4243-FE8D61EF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4" y="4495800"/>
            <a:ext cx="7659687" cy="1168400"/>
          </a:xfrm>
        </p:spPr>
        <p:txBody>
          <a:bodyPr/>
          <a:lstStyle/>
          <a:p>
            <a:r>
              <a:rPr lang="en-US" sz="6600" cap="none" dirty="0">
                <a:latin typeface="+mn-lt"/>
              </a:rPr>
              <a:t>Viewing Reports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D9D78-5F53-F2E6-6985-C84216DB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6314" y="2819400"/>
            <a:ext cx="6135687" cy="1633538"/>
          </a:xfrm>
        </p:spPr>
        <p:txBody>
          <a:bodyPr/>
          <a:lstStyle/>
          <a:p>
            <a:r>
              <a:rPr lang="en-US" dirty="0">
                <a:latin typeface="+mn-lt"/>
              </a:rPr>
              <a:t>CDP User Meeting – Topic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98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DP">
      <a:dk1>
        <a:srgbClr val="627E9A"/>
      </a:dk1>
      <a:lt1>
        <a:srgbClr val="EAEAEA"/>
      </a:lt1>
      <a:dk2>
        <a:srgbClr val="001E50"/>
      </a:dk2>
      <a:lt2>
        <a:srgbClr val="999999"/>
      </a:lt2>
      <a:accent1>
        <a:srgbClr val="627E9A"/>
      </a:accent1>
      <a:accent2>
        <a:srgbClr val="627E9A"/>
      </a:accent2>
      <a:accent3>
        <a:srgbClr val="999999"/>
      </a:accent3>
      <a:accent4>
        <a:srgbClr val="4A66AC"/>
      </a:accent4>
      <a:accent5>
        <a:srgbClr val="5AA2AE"/>
      </a:accent5>
      <a:accent6>
        <a:srgbClr val="9D90A0"/>
      </a:accent6>
      <a:hlink>
        <a:srgbClr val="001E50"/>
      </a:hlink>
      <a:folHlink>
        <a:srgbClr val="999999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D98FE66CF8B4483271A5900B849A3" ma:contentTypeVersion="1" ma:contentTypeDescription="Create a new document." ma:contentTypeScope="" ma:versionID="004ed2111a680574bdfced4b926a6fb6">
  <xsd:schema xmlns:xsd="http://www.w3.org/2001/XMLSchema" xmlns:xs="http://www.w3.org/2001/XMLSchema" xmlns:p="http://schemas.microsoft.com/office/2006/metadata/properties" xmlns:ns2="9d98fa39-7fbd-4685-a488-797cac822720" targetNamespace="http://schemas.microsoft.com/office/2006/metadata/properties" ma:root="true" ma:fieldsID="17c9429493a53ace03395f5fbf3cf513" ns2:_=""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CF5454-1582-41B2-84A6-DA34416DDEA0}"/>
</file>

<file path=customXml/itemProps2.xml><?xml version="1.0" encoding="utf-8"?>
<ds:datastoreItem xmlns:ds="http://schemas.openxmlformats.org/officeDocument/2006/customXml" ds:itemID="{15542EC8-ADEF-451F-BD58-DD2B437E53C5}"/>
</file>

<file path=customXml/itemProps3.xml><?xml version="1.0" encoding="utf-8"?>
<ds:datastoreItem xmlns:ds="http://schemas.openxmlformats.org/officeDocument/2006/customXml" ds:itemID="{084E7948-D22B-45C6-A9B3-4EE70367241F}"/>
</file>

<file path=docProps/app.xml><?xml version="1.0" encoding="utf-8"?>
<Properties xmlns="http://schemas.openxmlformats.org/officeDocument/2006/extended-properties" xmlns:vt="http://schemas.openxmlformats.org/officeDocument/2006/docPropsVTypes">
  <TotalTime>6827</TotalTime>
  <Words>986</Words>
  <Application>Microsoft Office PowerPoint</Application>
  <PresentationFormat>Widescreen</PresentationFormat>
  <Paragraphs>222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Adjacency</vt:lpstr>
      <vt:lpstr>E-Reports</vt:lpstr>
      <vt:lpstr>Logging In</vt:lpstr>
      <vt:lpstr>PowerPoint Presentation</vt:lpstr>
      <vt:lpstr>PowerPoint Presentation</vt:lpstr>
      <vt:lpstr>E-Reports Main Menu</vt:lpstr>
      <vt:lpstr>Main Menu</vt:lpstr>
      <vt:lpstr>Main Menu</vt:lpstr>
      <vt:lpstr>Main Menu – Additional Options</vt:lpstr>
      <vt:lpstr>Viewing Reports</vt:lpstr>
      <vt:lpstr>To view a report</vt:lpstr>
      <vt:lpstr>To view a report</vt:lpstr>
      <vt:lpstr>Downloading Reports</vt:lpstr>
      <vt:lpstr>To download a report</vt:lpstr>
      <vt:lpstr>To download a report</vt:lpstr>
      <vt:lpstr>Zipping Reports</vt:lpstr>
      <vt:lpstr>To zip reports</vt:lpstr>
      <vt:lpstr>To zip reports</vt:lpstr>
      <vt:lpstr>To zip reports</vt:lpstr>
      <vt:lpstr>Why do I want to archive reports?</vt:lpstr>
      <vt:lpstr>Other Menu Options</vt:lpstr>
      <vt:lpstr>Clear</vt:lpstr>
      <vt:lpstr>Account</vt:lpstr>
      <vt:lpstr>Advanced</vt:lpstr>
      <vt:lpstr>Logout</vt:lpstr>
      <vt:lpstr>Printing Reports</vt:lpstr>
      <vt:lpstr>To print out an e-report</vt:lpstr>
      <vt:lpstr>To print out an e-report</vt:lpstr>
      <vt:lpstr>To print out an e-report</vt:lpstr>
      <vt:lpstr>To print out an e-report</vt:lpstr>
      <vt:lpstr>To print out an e-report</vt:lpstr>
      <vt:lpstr>To print out an e-report</vt:lpstr>
      <vt:lpstr>To print out an e-report</vt:lpstr>
      <vt:lpstr>To print out an e-report</vt:lpstr>
      <vt:lpstr>To print out an e-report</vt:lpstr>
      <vt:lpstr>To print out an e-report</vt:lpstr>
      <vt:lpstr>Where can I get help or ask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splashBI</dc:title>
  <dc:creator>Kevin Kring</dc:creator>
  <cp:lastModifiedBy>Kevin Kring</cp:lastModifiedBy>
  <cp:revision>111</cp:revision>
  <dcterms:created xsi:type="dcterms:W3CDTF">2017-06-06T13:07:14Z</dcterms:created>
  <dcterms:modified xsi:type="dcterms:W3CDTF">2023-02-16T12:40:06Z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0x010100D99D98FE66CF8B4483271A5900B849A3</vt:lpwstr>
  </property>
</Properties>
</file>