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  <p:sldId id="440" r:id="rId6"/>
    <p:sldId id="280" r:id="rId7"/>
    <p:sldId id="281" r:id="rId8"/>
    <p:sldId id="354" r:id="rId9"/>
    <p:sldId id="297" r:id="rId10"/>
    <p:sldId id="358" r:id="rId11"/>
    <p:sldId id="381" r:id="rId12"/>
    <p:sldId id="298" r:id="rId13"/>
    <p:sldId id="359" r:id="rId14"/>
    <p:sldId id="299" r:id="rId15"/>
    <p:sldId id="300" r:id="rId16"/>
    <p:sldId id="301" r:id="rId17"/>
    <p:sldId id="394" r:id="rId18"/>
    <p:sldId id="361" r:id="rId19"/>
    <p:sldId id="382" r:id="rId20"/>
    <p:sldId id="302" r:id="rId21"/>
    <p:sldId id="362" r:id="rId22"/>
    <p:sldId id="313" r:id="rId23"/>
    <p:sldId id="307" r:id="rId24"/>
    <p:sldId id="379" r:id="rId25"/>
    <p:sldId id="380" r:id="rId26"/>
    <p:sldId id="319" r:id="rId27"/>
    <p:sldId id="360" r:id="rId28"/>
    <p:sldId id="320" r:id="rId29"/>
    <p:sldId id="322" r:id="rId30"/>
    <p:sldId id="323" r:id="rId31"/>
    <p:sldId id="383" r:id="rId32"/>
    <p:sldId id="309" r:id="rId33"/>
    <p:sldId id="312" r:id="rId34"/>
    <p:sldId id="330" r:id="rId35"/>
    <p:sldId id="384" r:id="rId36"/>
    <p:sldId id="378" r:id="rId37"/>
    <p:sldId id="385" r:id="rId38"/>
    <p:sldId id="326" r:id="rId39"/>
    <p:sldId id="328" r:id="rId40"/>
    <p:sldId id="329" r:id="rId41"/>
    <p:sldId id="386" r:id="rId42"/>
    <p:sldId id="387" r:id="rId43"/>
    <p:sldId id="333" r:id="rId44"/>
    <p:sldId id="388" r:id="rId45"/>
    <p:sldId id="337" r:id="rId46"/>
    <p:sldId id="338" r:id="rId47"/>
    <p:sldId id="389" r:id="rId48"/>
    <p:sldId id="341" r:id="rId49"/>
    <p:sldId id="390" r:id="rId50"/>
    <p:sldId id="439" r:id="rId5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27E9A"/>
    <a:srgbClr val="001E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1614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slide" Target="slides/slide35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slide" Target="slides/slide38.xml"/><Relationship Id="rId47" Type="http://schemas.openxmlformats.org/officeDocument/2006/relationships/slide" Target="slides/slide43.xml"/><Relationship Id="rId50" Type="http://schemas.openxmlformats.org/officeDocument/2006/relationships/slide" Target="slides/slide46.xml"/><Relationship Id="rId55" Type="http://schemas.openxmlformats.org/officeDocument/2006/relationships/tableStyles" Target="tableStyles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9" Type="http://schemas.openxmlformats.org/officeDocument/2006/relationships/slide" Target="slides/slide25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slide" Target="slides/slide36.xml"/><Relationship Id="rId45" Type="http://schemas.openxmlformats.org/officeDocument/2006/relationships/slide" Target="slides/slide41.xml"/><Relationship Id="rId53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4" Type="http://schemas.openxmlformats.org/officeDocument/2006/relationships/slide" Target="slides/slide40.xml"/><Relationship Id="rId52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slide" Target="slides/slide39.xml"/><Relationship Id="rId48" Type="http://schemas.openxmlformats.org/officeDocument/2006/relationships/slide" Target="slides/slide44.xml"/><Relationship Id="rId56" Type="http://schemas.microsoft.com/office/2016/11/relationships/changesInfo" Target="changesInfos/changesInfo1.xml"/><Relationship Id="rId8" Type="http://schemas.openxmlformats.org/officeDocument/2006/relationships/slide" Target="slides/slide4.xml"/><Relationship Id="rId51" Type="http://schemas.openxmlformats.org/officeDocument/2006/relationships/slide" Target="slides/slide47.xml"/><Relationship Id="rId3" Type="http://schemas.openxmlformats.org/officeDocument/2006/relationships/customXml" Target="../customXml/item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slide" Target="slides/slide42.xml"/><Relationship Id="rId20" Type="http://schemas.openxmlformats.org/officeDocument/2006/relationships/slide" Target="slides/slide16.xml"/><Relationship Id="rId41" Type="http://schemas.openxmlformats.org/officeDocument/2006/relationships/slide" Target="slides/slide37.xml"/><Relationship Id="rId54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49" Type="http://schemas.openxmlformats.org/officeDocument/2006/relationships/slide" Target="slides/slide45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evin Kring" userId="f27437c2-5141-43d9-b695-bafafa195d77" providerId="ADAL" clId="{303A413A-095D-4CE7-BB4D-019093D38DC3}"/>
    <pc:docChg chg="undo redo custSel delSld modSld">
      <pc:chgData name="Kevin Kring" userId="f27437c2-5141-43d9-b695-bafafa195d77" providerId="ADAL" clId="{303A413A-095D-4CE7-BB4D-019093D38DC3}" dt="2023-02-15T17:51:55.351" v="1298" actId="6549"/>
      <pc:docMkLst>
        <pc:docMk/>
      </pc:docMkLst>
      <pc:sldChg chg="modSp mod">
        <pc:chgData name="Kevin Kring" userId="f27437c2-5141-43d9-b695-bafafa195d77" providerId="ADAL" clId="{303A413A-095D-4CE7-BB4D-019093D38DC3}" dt="2023-02-15T17:51:55.351" v="1298" actId="6549"/>
        <pc:sldMkLst>
          <pc:docMk/>
          <pc:sldMk cId="3121405858" sldId="256"/>
        </pc:sldMkLst>
        <pc:spChg chg="mod">
          <ac:chgData name="Kevin Kring" userId="f27437c2-5141-43d9-b695-bafafa195d77" providerId="ADAL" clId="{303A413A-095D-4CE7-BB4D-019093D38DC3}" dt="2023-02-15T17:51:55.351" v="1298" actId="6549"/>
          <ac:spMkLst>
            <pc:docMk/>
            <pc:sldMk cId="3121405858" sldId="256"/>
            <ac:spMk id="2" creationId="{00000000-0000-0000-0000-000000000000}"/>
          </ac:spMkLst>
        </pc:spChg>
      </pc:sldChg>
      <pc:sldChg chg="modSp mod">
        <pc:chgData name="Kevin Kring" userId="f27437c2-5141-43d9-b695-bafafa195d77" providerId="ADAL" clId="{303A413A-095D-4CE7-BB4D-019093D38DC3}" dt="2023-02-15T13:46:09.858" v="163" actId="20577"/>
        <pc:sldMkLst>
          <pc:docMk/>
          <pc:sldMk cId="3693679844" sldId="297"/>
        </pc:sldMkLst>
        <pc:spChg chg="mod">
          <ac:chgData name="Kevin Kring" userId="f27437c2-5141-43d9-b695-bafafa195d77" providerId="ADAL" clId="{303A413A-095D-4CE7-BB4D-019093D38DC3}" dt="2023-02-15T13:46:09.858" v="163" actId="20577"/>
          <ac:spMkLst>
            <pc:docMk/>
            <pc:sldMk cId="3693679844" sldId="297"/>
            <ac:spMk id="1217539" creationId="{00000000-0000-0000-0000-000000000000}"/>
          </ac:spMkLst>
        </pc:spChg>
      </pc:sldChg>
      <pc:sldChg chg="addSp delSp modSp mod">
        <pc:chgData name="Kevin Kring" userId="f27437c2-5141-43d9-b695-bafafa195d77" providerId="ADAL" clId="{303A413A-095D-4CE7-BB4D-019093D38DC3}" dt="2023-02-15T13:41:58.670" v="8" actId="14100"/>
        <pc:sldMkLst>
          <pc:docMk/>
          <pc:sldMk cId="3498639333" sldId="298"/>
        </pc:sldMkLst>
        <pc:spChg chg="add del mod">
          <ac:chgData name="Kevin Kring" userId="f27437c2-5141-43d9-b695-bafafa195d77" providerId="ADAL" clId="{303A413A-095D-4CE7-BB4D-019093D38DC3}" dt="2023-02-15T13:40:15.055" v="1" actId="22"/>
          <ac:spMkLst>
            <pc:docMk/>
            <pc:sldMk cId="3498639333" sldId="298"/>
            <ac:spMk id="3" creationId="{D9438340-179D-E3DA-73CE-5F3096B2DC80}"/>
          </ac:spMkLst>
        </pc:spChg>
        <pc:spChg chg="add del mod">
          <ac:chgData name="Kevin Kring" userId="f27437c2-5141-43d9-b695-bafafa195d77" providerId="ADAL" clId="{303A413A-095D-4CE7-BB4D-019093D38DC3}" dt="2023-02-15T13:41:51.770" v="5" actId="22"/>
          <ac:spMkLst>
            <pc:docMk/>
            <pc:sldMk cId="3498639333" sldId="298"/>
            <ac:spMk id="8" creationId="{2618974C-4128-6DF3-97C7-5B4EABD97C9F}"/>
          </ac:spMkLst>
        </pc:spChg>
        <pc:picChg chg="add del mod ord">
          <ac:chgData name="Kevin Kring" userId="f27437c2-5141-43d9-b695-bafafa195d77" providerId="ADAL" clId="{303A413A-095D-4CE7-BB4D-019093D38DC3}" dt="2023-02-15T13:40:36.632" v="4" actId="478"/>
          <ac:picMkLst>
            <pc:docMk/>
            <pc:sldMk cId="3498639333" sldId="298"/>
            <ac:picMk id="6" creationId="{B662F575-8570-6FAE-1509-D2EB5D7B2BA3}"/>
          </ac:picMkLst>
        </pc:picChg>
        <pc:picChg chg="del">
          <ac:chgData name="Kevin Kring" userId="f27437c2-5141-43d9-b695-bafafa195d77" providerId="ADAL" clId="{303A413A-095D-4CE7-BB4D-019093D38DC3}" dt="2023-02-15T13:40:12.106" v="0" actId="478"/>
          <ac:picMkLst>
            <pc:docMk/>
            <pc:sldMk cId="3498639333" sldId="298"/>
            <ac:picMk id="9" creationId="{EC80FB14-239F-08AE-EE1F-541738D004B6}"/>
          </ac:picMkLst>
        </pc:picChg>
        <pc:picChg chg="add mod ord">
          <ac:chgData name="Kevin Kring" userId="f27437c2-5141-43d9-b695-bafafa195d77" providerId="ADAL" clId="{303A413A-095D-4CE7-BB4D-019093D38DC3}" dt="2023-02-15T13:41:58.670" v="8" actId="14100"/>
          <ac:picMkLst>
            <pc:docMk/>
            <pc:sldMk cId="3498639333" sldId="298"/>
            <ac:picMk id="11" creationId="{C326FEB6-E6DF-4B07-20FE-C58CB8B36EA8}"/>
          </ac:picMkLst>
        </pc:picChg>
      </pc:sldChg>
      <pc:sldChg chg="modSp mod">
        <pc:chgData name="Kevin Kring" userId="f27437c2-5141-43d9-b695-bafafa195d77" providerId="ADAL" clId="{303A413A-095D-4CE7-BB4D-019093D38DC3}" dt="2023-02-15T13:49:50.112" v="291" actId="113"/>
        <pc:sldMkLst>
          <pc:docMk/>
          <pc:sldMk cId="3024584084" sldId="299"/>
        </pc:sldMkLst>
        <pc:spChg chg="mod">
          <ac:chgData name="Kevin Kring" userId="f27437c2-5141-43d9-b695-bafafa195d77" providerId="ADAL" clId="{303A413A-095D-4CE7-BB4D-019093D38DC3}" dt="2023-02-15T13:49:50.112" v="291" actId="113"/>
          <ac:spMkLst>
            <pc:docMk/>
            <pc:sldMk cId="3024584084" sldId="299"/>
            <ac:spMk id="1226755" creationId="{00000000-0000-0000-0000-000000000000}"/>
          </ac:spMkLst>
        </pc:spChg>
      </pc:sldChg>
      <pc:sldChg chg="modSp mod">
        <pc:chgData name="Kevin Kring" userId="f27437c2-5141-43d9-b695-bafafa195d77" providerId="ADAL" clId="{303A413A-095D-4CE7-BB4D-019093D38DC3}" dt="2023-02-15T13:51:16.027" v="340" actId="14100"/>
        <pc:sldMkLst>
          <pc:docMk/>
          <pc:sldMk cId="1716055539" sldId="300"/>
        </pc:sldMkLst>
        <pc:spChg chg="mod">
          <ac:chgData name="Kevin Kring" userId="f27437c2-5141-43d9-b695-bafafa195d77" providerId="ADAL" clId="{303A413A-095D-4CE7-BB4D-019093D38DC3}" dt="2023-02-15T13:51:16.027" v="340" actId="14100"/>
          <ac:spMkLst>
            <pc:docMk/>
            <pc:sldMk cId="1716055539" sldId="300"/>
            <ac:spMk id="1227779" creationId="{00000000-0000-0000-0000-000000000000}"/>
          </ac:spMkLst>
        </pc:spChg>
      </pc:sldChg>
      <pc:sldChg chg="addSp delSp modSp mod">
        <pc:chgData name="Kevin Kring" userId="f27437c2-5141-43d9-b695-bafafa195d77" providerId="ADAL" clId="{303A413A-095D-4CE7-BB4D-019093D38DC3}" dt="2023-02-15T13:55:57.577" v="346" actId="692"/>
        <pc:sldMkLst>
          <pc:docMk/>
          <pc:sldMk cId="952276715" sldId="301"/>
        </pc:sldMkLst>
        <pc:spChg chg="add del mod">
          <ac:chgData name="Kevin Kring" userId="f27437c2-5141-43d9-b695-bafafa195d77" providerId="ADAL" clId="{303A413A-095D-4CE7-BB4D-019093D38DC3}" dt="2023-02-15T13:55:36.794" v="342" actId="22"/>
          <ac:spMkLst>
            <pc:docMk/>
            <pc:sldMk cId="952276715" sldId="301"/>
            <ac:spMk id="3" creationId="{A8DE0739-90F1-86D5-12C1-B8AB36C07004}"/>
          </ac:spMkLst>
        </pc:spChg>
        <pc:picChg chg="add mod ord">
          <ac:chgData name="Kevin Kring" userId="f27437c2-5141-43d9-b695-bafafa195d77" providerId="ADAL" clId="{303A413A-095D-4CE7-BB4D-019093D38DC3}" dt="2023-02-15T13:55:57.577" v="346" actId="692"/>
          <ac:picMkLst>
            <pc:docMk/>
            <pc:sldMk cId="952276715" sldId="301"/>
            <ac:picMk id="6" creationId="{FAD1CFC8-C7AF-E1CD-9884-075FA5A70C4B}"/>
          </ac:picMkLst>
        </pc:picChg>
        <pc:picChg chg="del">
          <ac:chgData name="Kevin Kring" userId="f27437c2-5141-43d9-b695-bafafa195d77" providerId="ADAL" clId="{303A413A-095D-4CE7-BB4D-019093D38DC3}" dt="2023-02-15T13:52:07.143" v="341" actId="478"/>
          <ac:picMkLst>
            <pc:docMk/>
            <pc:sldMk cId="952276715" sldId="301"/>
            <ac:picMk id="9" creationId="{14FB1F72-1D56-1211-C448-2CCA5E390930}"/>
          </ac:picMkLst>
        </pc:picChg>
      </pc:sldChg>
      <pc:sldChg chg="modSp mod">
        <pc:chgData name="Kevin Kring" userId="f27437c2-5141-43d9-b695-bafafa195d77" providerId="ADAL" clId="{303A413A-095D-4CE7-BB4D-019093D38DC3}" dt="2023-02-15T14:10:10.853" v="598" actId="20577"/>
        <pc:sldMkLst>
          <pc:docMk/>
          <pc:sldMk cId="1417255386" sldId="302"/>
        </pc:sldMkLst>
        <pc:spChg chg="mod">
          <ac:chgData name="Kevin Kring" userId="f27437c2-5141-43d9-b695-bafafa195d77" providerId="ADAL" clId="{303A413A-095D-4CE7-BB4D-019093D38DC3}" dt="2023-02-15T14:10:10.853" v="598" actId="20577"/>
          <ac:spMkLst>
            <pc:docMk/>
            <pc:sldMk cId="1417255386" sldId="302"/>
            <ac:spMk id="1380355" creationId="{00000000-0000-0000-0000-000000000000}"/>
          </ac:spMkLst>
        </pc:spChg>
      </pc:sldChg>
      <pc:sldChg chg="del">
        <pc:chgData name="Kevin Kring" userId="f27437c2-5141-43d9-b695-bafafa195d77" providerId="ADAL" clId="{303A413A-095D-4CE7-BB4D-019093D38DC3}" dt="2023-02-15T15:25:42.085" v="1297" actId="2696"/>
        <pc:sldMkLst>
          <pc:docMk/>
          <pc:sldMk cId="0" sldId="305"/>
        </pc:sldMkLst>
      </pc:sldChg>
      <pc:sldChg chg="addSp delSp modSp mod">
        <pc:chgData name="Kevin Kring" userId="f27437c2-5141-43d9-b695-bafafa195d77" providerId="ADAL" clId="{303A413A-095D-4CE7-BB4D-019093D38DC3}" dt="2023-02-15T15:07:02.002" v="700" actId="692"/>
        <pc:sldMkLst>
          <pc:docMk/>
          <pc:sldMk cId="3531996331" sldId="307"/>
        </pc:sldMkLst>
        <pc:spChg chg="mod">
          <ac:chgData name="Kevin Kring" userId="f27437c2-5141-43d9-b695-bafafa195d77" providerId="ADAL" clId="{303A413A-095D-4CE7-BB4D-019093D38DC3}" dt="2023-02-15T15:01:06.953" v="691" actId="403"/>
          <ac:spMkLst>
            <pc:docMk/>
            <pc:sldMk cId="3531996331" sldId="307"/>
            <ac:spMk id="2" creationId="{0394A0B7-B3FF-2E5A-7832-10BC196EA7CE}"/>
          </ac:spMkLst>
        </pc:spChg>
        <pc:picChg chg="del">
          <ac:chgData name="Kevin Kring" userId="f27437c2-5141-43d9-b695-bafafa195d77" providerId="ADAL" clId="{303A413A-095D-4CE7-BB4D-019093D38DC3}" dt="2023-02-15T15:06:12.934" v="692" actId="478"/>
          <ac:picMkLst>
            <pc:docMk/>
            <pc:sldMk cId="3531996331" sldId="307"/>
            <ac:picMk id="4" creationId="{607747D1-7D50-0563-CFD1-6B8FA0F1A9B4}"/>
          </ac:picMkLst>
        </pc:picChg>
        <pc:picChg chg="add del mod">
          <ac:chgData name="Kevin Kring" userId="f27437c2-5141-43d9-b695-bafafa195d77" providerId="ADAL" clId="{303A413A-095D-4CE7-BB4D-019093D38DC3}" dt="2023-02-15T15:06:45.173" v="696" actId="478"/>
          <ac:picMkLst>
            <pc:docMk/>
            <pc:sldMk cId="3531996331" sldId="307"/>
            <ac:picMk id="6" creationId="{D45F5837-0181-B5E0-533E-FE2157313634}"/>
          </ac:picMkLst>
        </pc:picChg>
        <pc:picChg chg="add mod">
          <ac:chgData name="Kevin Kring" userId="f27437c2-5141-43d9-b695-bafafa195d77" providerId="ADAL" clId="{303A413A-095D-4CE7-BB4D-019093D38DC3}" dt="2023-02-15T15:07:02.002" v="700" actId="692"/>
          <ac:picMkLst>
            <pc:docMk/>
            <pc:sldMk cId="3531996331" sldId="307"/>
            <ac:picMk id="8" creationId="{FB491800-1501-732F-12A9-02AB0A25CD04}"/>
          </ac:picMkLst>
        </pc:picChg>
      </pc:sldChg>
      <pc:sldChg chg="modSp mod">
        <pc:chgData name="Kevin Kring" userId="f27437c2-5141-43d9-b695-bafafa195d77" providerId="ADAL" clId="{303A413A-095D-4CE7-BB4D-019093D38DC3}" dt="2023-02-15T15:10:33.449" v="755" actId="113"/>
        <pc:sldMkLst>
          <pc:docMk/>
          <pc:sldMk cId="3207169852" sldId="309"/>
        </pc:sldMkLst>
        <pc:spChg chg="mod">
          <ac:chgData name="Kevin Kring" userId="f27437c2-5141-43d9-b695-bafafa195d77" providerId="ADAL" clId="{303A413A-095D-4CE7-BB4D-019093D38DC3}" dt="2023-02-15T15:10:33.449" v="755" actId="113"/>
          <ac:spMkLst>
            <pc:docMk/>
            <pc:sldMk cId="3207169852" sldId="309"/>
            <ac:spMk id="1236995" creationId="{00000000-0000-0000-0000-000000000000}"/>
          </ac:spMkLst>
        </pc:spChg>
      </pc:sldChg>
      <pc:sldChg chg="modSp mod">
        <pc:chgData name="Kevin Kring" userId="f27437c2-5141-43d9-b695-bafafa195d77" providerId="ADAL" clId="{303A413A-095D-4CE7-BB4D-019093D38DC3}" dt="2023-02-15T14:55:37.307" v="601" actId="403"/>
        <pc:sldMkLst>
          <pc:docMk/>
          <pc:sldMk cId="2047763907" sldId="313"/>
        </pc:sldMkLst>
        <pc:spChg chg="mod">
          <ac:chgData name="Kevin Kring" userId="f27437c2-5141-43d9-b695-bafafa195d77" providerId="ADAL" clId="{303A413A-095D-4CE7-BB4D-019093D38DC3}" dt="2023-02-15T14:55:37.307" v="601" actId="403"/>
          <ac:spMkLst>
            <pc:docMk/>
            <pc:sldMk cId="2047763907" sldId="313"/>
            <ac:spMk id="3" creationId="{00000000-0000-0000-0000-000000000000}"/>
          </ac:spMkLst>
        </pc:spChg>
      </pc:sldChg>
      <pc:sldChg chg="modSp mod">
        <pc:chgData name="Kevin Kring" userId="f27437c2-5141-43d9-b695-bafafa195d77" providerId="ADAL" clId="{303A413A-095D-4CE7-BB4D-019093D38DC3}" dt="2023-02-15T14:57:16.955" v="668" actId="404"/>
        <pc:sldMkLst>
          <pc:docMk/>
          <pc:sldMk cId="3763836096" sldId="319"/>
        </pc:sldMkLst>
        <pc:spChg chg="mod">
          <ac:chgData name="Kevin Kring" userId="f27437c2-5141-43d9-b695-bafafa195d77" providerId="ADAL" clId="{303A413A-095D-4CE7-BB4D-019093D38DC3}" dt="2023-02-15T14:57:16.955" v="668" actId="404"/>
          <ac:spMkLst>
            <pc:docMk/>
            <pc:sldMk cId="3763836096" sldId="319"/>
            <ac:spMk id="3" creationId="{00000000-0000-0000-0000-000000000000}"/>
          </ac:spMkLst>
        </pc:spChg>
      </pc:sldChg>
      <pc:sldChg chg="modSp mod">
        <pc:chgData name="Kevin Kring" userId="f27437c2-5141-43d9-b695-bafafa195d77" providerId="ADAL" clId="{303A413A-095D-4CE7-BB4D-019093D38DC3}" dt="2023-02-15T14:57:25.800" v="672" actId="404"/>
        <pc:sldMkLst>
          <pc:docMk/>
          <pc:sldMk cId="4165576516" sldId="320"/>
        </pc:sldMkLst>
        <pc:spChg chg="mod">
          <ac:chgData name="Kevin Kring" userId="f27437c2-5141-43d9-b695-bafafa195d77" providerId="ADAL" clId="{303A413A-095D-4CE7-BB4D-019093D38DC3}" dt="2023-02-15T14:57:25.800" v="672" actId="404"/>
          <ac:spMkLst>
            <pc:docMk/>
            <pc:sldMk cId="4165576516" sldId="320"/>
            <ac:spMk id="3" creationId="{00000000-0000-0000-0000-000000000000}"/>
          </ac:spMkLst>
        </pc:spChg>
      </pc:sldChg>
      <pc:sldChg chg="modSp mod">
        <pc:chgData name="Kevin Kring" userId="f27437c2-5141-43d9-b695-bafafa195d77" providerId="ADAL" clId="{303A413A-095D-4CE7-BB4D-019093D38DC3}" dt="2023-02-15T14:57:33.131" v="676" actId="404"/>
        <pc:sldMkLst>
          <pc:docMk/>
          <pc:sldMk cId="2846036767" sldId="322"/>
        </pc:sldMkLst>
        <pc:spChg chg="mod">
          <ac:chgData name="Kevin Kring" userId="f27437c2-5141-43d9-b695-bafafa195d77" providerId="ADAL" clId="{303A413A-095D-4CE7-BB4D-019093D38DC3}" dt="2023-02-15T14:57:33.131" v="676" actId="404"/>
          <ac:spMkLst>
            <pc:docMk/>
            <pc:sldMk cId="2846036767" sldId="322"/>
            <ac:spMk id="3" creationId="{00000000-0000-0000-0000-000000000000}"/>
          </ac:spMkLst>
        </pc:spChg>
      </pc:sldChg>
      <pc:sldChg chg="modSp mod">
        <pc:chgData name="Kevin Kring" userId="f27437c2-5141-43d9-b695-bafafa195d77" providerId="ADAL" clId="{303A413A-095D-4CE7-BB4D-019093D38DC3}" dt="2023-02-15T15:07:26.946" v="703" actId="14100"/>
        <pc:sldMkLst>
          <pc:docMk/>
          <pc:sldMk cId="2613225508" sldId="323"/>
        </pc:sldMkLst>
        <pc:spChg chg="mod">
          <ac:chgData name="Kevin Kring" userId="f27437c2-5141-43d9-b695-bafafa195d77" providerId="ADAL" clId="{303A413A-095D-4CE7-BB4D-019093D38DC3}" dt="2023-02-15T15:07:26.946" v="703" actId="14100"/>
          <ac:spMkLst>
            <pc:docMk/>
            <pc:sldMk cId="2613225508" sldId="323"/>
            <ac:spMk id="3" creationId="{00000000-0000-0000-0000-000000000000}"/>
          </ac:spMkLst>
        </pc:spChg>
      </pc:sldChg>
      <pc:sldChg chg="del">
        <pc:chgData name="Kevin Kring" userId="f27437c2-5141-43d9-b695-bafafa195d77" providerId="ADAL" clId="{303A413A-095D-4CE7-BB4D-019093D38DC3}" dt="2023-02-15T15:10:13.177" v="754" actId="2696"/>
        <pc:sldMkLst>
          <pc:docMk/>
          <pc:sldMk cId="913393654" sldId="325"/>
        </pc:sldMkLst>
      </pc:sldChg>
      <pc:sldChg chg="modSp mod">
        <pc:chgData name="Kevin Kring" userId="f27437c2-5141-43d9-b695-bafafa195d77" providerId="ADAL" clId="{303A413A-095D-4CE7-BB4D-019093D38DC3}" dt="2023-02-15T15:17:03.583" v="1028" actId="20577"/>
        <pc:sldMkLst>
          <pc:docMk/>
          <pc:sldMk cId="3106178565" sldId="326"/>
        </pc:sldMkLst>
        <pc:spChg chg="mod">
          <ac:chgData name="Kevin Kring" userId="f27437c2-5141-43d9-b695-bafafa195d77" providerId="ADAL" clId="{303A413A-095D-4CE7-BB4D-019093D38DC3}" dt="2023-02-15T15:17:03.583" v="1028" actId="20577"/>
          <ac:spMkLst>
            <pc:docMk/>
            <pc:sldMk cId="3106178565" sldId="326"/>
            <ac:spMk id="1241091" creationId="{00000000-0000-0000-0000-000000000000}"/>
          </ac:spMkLst>
        </pc:spChg>
      </pc:sldChg>
      <pc:sldChg chg="modSp mod">
        <pc:chgData name="Kevin Kring" userId="f27437c2-5141-43d9-b695-bafafa195d77" providerId="ADAL" clId="{303A413A-095D-4CE7-BB4D-019093D38DC3}" dt="2023-02-15T15:17:47.948" v="1057" actId="14100"/>
        <pc:sldMkLst>
          <pc:docMk/>
          <pc:sldMk cId="3845923697" sldId="328"/>
        </pc:sldMkLst>
        <pc:spChg chg="mod">
          <ac:chgData name="Kevin Kring" userId="f27437c2-5141-43d9-b695-bafafa195d77" providerId="ADAL" clId="{303A413A-095D-4CE7-BB4D-019093D38DC3}" dt="2023-02-15T15:17:47.948" v="1057" actId="14100"/>
          <ac:spMkLst>
            <pc:docMk/>
            <pc:sldMk cId="3845923697" sldId="328"/>
            <ac:spMk id="1241091" creationId="{00000000-0000-0000-0000-000000000000}"/>
          </ac:spMkLst>
        </pc:spChg>
      </pc:sldChg>
      <pc:sldChg chg="modSp mod">
        <pc:chgData name="Kevin Kring" userId="f27437c2-5141-43d9-b695-bafafa195d77" providerId="ADAL" clId="{303A413A-095D-4CE7-BB4D-019093D38DC3}" dt="2023-02-15T15:18:19.107" v="1081" actId="6549"/>
        <pc:sldMkLst>
          <pc:docMk/>
          <pc:sldMk cId="1667531810" sldId="329"/>
        </pc:sldMkLst>
        <pc:spChg chg="mod">
          <ac:chgData name="Kevin Kring" userId="f27437c2-5141-43d9-b695-bafafa195d77" providerId="ADAL" clId="{303A413A-095D-4CE7-BB4D-019093D38DC3}" dt="2023-02-15T15:18:19.107" v="1081" actId="6549"/>
          <ac:spMkLst>
            <pc:docMk/>
            <pc:sldMk cId="1667531810" sldId="329"/>
            <ac:spMk id="1241091" creationId="{00000000-0000-0000-0000-000000000000}"/>
          </ac:spMkLst>
        </pc:spChg>
      </pc:sldChg>
      <pc:sldChg chg="modSp mod">
        <pc:chgData name="Kevin Kring" userId="f27437c2-5141-43d9-b695-bafafa195d77" providerId="ADAL" clId="{303A413A-095D-4CE7-BB4D-019093D38DC3}" dt="2023-02-15T15:15:08.998" v="921" actId="14100"/>
        <pc:sldMkLst>
          <pc:docMk/>
          <pc:sldMk cId="4114773942" sldId="330"/>
        </pc:sldMkLst>
        <pc:spChg chg="mod">
          <ac:chgData name="Kevin Kring" userId="f27437c2-5141-43d9-b695-bafafa195d77" providerId="ADAL" clId="{303A413A-095D-4CE7-BB4D-019093D38DC3}" dt="2023-02-15T15:15:08.998" v="921" actId="14100"/>
          <ac:spMkLst>
            <pc:docMk/>
            <pc:sldMk cId="4114773942" sldId="330"/>
            <ac:spMk id="1241091" creationId="{00000000-0000-0000-0000-000000000000}"/>
          </ac:spMkLst>
        </pc:spChg>
      </pc:sldChg>
      <pc:sldChg chg="modSp mod">
        <pc:chgData name="Kevin Kring" userId="f27437c2-5141-43d9-b695-bafafa195d77" providerId="ADAL" clId="{303A413A-095D-4CE7-BB4D-019093D38DC3}" dt="2023-02-15T15:23:09.694" v="1234" actId="20577"/>
        <pc:sldMkLst>
          <pc:docMk/>
          <pc:sldMk cId="139283966" sldId="333"/>
        </pc:sldMkLst>
        <pc:spChg chg="mod">
          <ac:chgData name="Kevin Kring" userId="f27437c2-5141-43d9-b695-bafafa195d77" providerId="ADAL" clId="{303A413A-095D-4CE7-BB4D-019093D38DC3}" dt="2023-02-15T15:23:09.694" v="1234" actId="20577"/>
          <ac:spMkLst>
            <pc:docMk/>
            <pc:sldMk cId="139283966" sldId="333"/>
            <ac:spMk id="1302531" creationId="{00000000-0000-0000-0000-000000000000}"/>
          </ac:spMkLst>
        </pc:spChg>
      </pc:sldChg>
      <pc:sldChg chg="modSp mod">
        <pc:chgData name="Kevin Kring" userId="f27437c2-5141-43d9-b695-bafafa195d77" providerId="ADAL" clId="{303A413A-095D-4CE7-BB4D-019093D38DC3}" dt="2023-02-15T15:23:45.874" v="1240" actId="113"/>
        <pc:sldMkLst>
          <pc:docMk/>
          <pc:sldMk cId="314121076" sldId="337"/>
        </pc:sldMkLst>
        <pc:spChg chg="mod">
          <ac:chgData name="Kevin Kring" userId="f27437c2-5141-43d9-b695-bafafa195d77" providerId="ADAL" clId="{303A413A-095D-4CE7-BB4D-019093D38DC3}" dt="2023-02-15T15:23:45.874" v="1240" actId="113"/>
          <ac:spMkLst>
            <pc:docMk/>
            <pc:sldMk cId="314121076" sldId="337"/>
            <ac:spMk id="1306627" creationId="{00000000-0000-0000-0000-000000000000}"/>
          </ac:spMkLst>
        </pc:spChg>
      </pc:sldChg>
      <pc:sldChg chg="modSp mod">
        <pc:chgData name="Kevin Kring" userId="f27437c2-5141-43d9-b695-bafafa195d77" providerId="ADAL" clId="{303A413A-095D-4CE7-BB4D-019093D38DC3}" dt="2023-02-15T15:24:15.051" v="1245" actId="403"/>
        <pc:sldMkLst>
          <pc:docMk/>
          <pc:sldMk cId="2192841866" sldId="341"/>
        </pc:sldMkLst>
        <pc:spChg chg="mod">
          <ac:chgData name="Kevin Kring" userId="f27437c2-5141-43d9-b695-bafafa195d77" providerId="ADAL" clId="{303A413A-095D-4CE7-BB4D-019093D38DC3}" dt="2023-02-15T15:24:15.051" v="1245" actId="403"/>
          <ac:spMkLst>
            <pc:docMk/>
            <pc:sldMk cId="2192841866" sldId="341"/>
            <ac:spMk id="1338371" creationId="{00000000-0000-0000-0000-000000000000}"/>
          </ac:spMkLst>
        </pc:spChg>
      </pc:sldChg>
      <pc:sldChg chg="del">
        <pc:chgData name="Kevin Kring" userId="f27437c2-5141-43d9-b695-bafafa195d77" providerId="ADAL" clId="{303A413A-095D-4CE7-BB4D-019093D38DC3}" dt="2023-02-15T15:25:42.085" v="1297" actId="2696"/>
        <pc:sldMkLst>
          <pc:docMk/>
          <pc:sldMk cId="0" sldId="343"/>
        </pc:sldMkLst>
      </pc:sldChg>
      <pc:sldChg chg="del">
        <pc:chgData name="Kevin Kring" userId="f27437c2-5141-43d9-b695-bafafa195d77" providerId="ADAL" clId="{303A413A-095D-4CE7-BB4D-019093D38DC3}" dt="2023-02-15T15:25:42.085" v="1297" actId="2696"/>
        <pc:sldMkLst>
          <pc:docMk/>
          <pc:sldMk cId="0" sldId="344"/>
        </pc:sldMkLst>
      </pc:sldChg>
      <pc:sldChg chg="modSp mod">
        <pc:chgData name="Kevin Kring" userId="f27437c2-5141-43d9-b695-bafafa195d77" providerId="ADAL" clId="{303A413A-095D-4CE7-BB4D-019093D38DC3}" dt="2023-02-15T13:47:22.643" v="198" actId="6549"/>
        <pc:sldMkLst>
          <pc:docMk/>
          <pc:sldMk cId="2255767505" sldId="358"/>
        </pc:sldMkLst>
        <pc:spChg chg="mod">
          <ac:chgData name="Kevin Kring" userId="f27437c2-5141-43d9-b695-bafafa195d77" providerId="ADAL" clId="{303A413A-095D-4CE7-BB4D-019093D38DC3}" dt="2023-02-15T13:47:22.643" v="198" actId="6549"/>
          <ac:spMkLst>
            <pc:docMk/>
            <pc:sldMk cId="2255767505" sldId="358"/>
            <ac:spMk id="2" creationId="{00000000-0000-0000-0000-000000000000}"/>
          </ac:spMkLst>
        </pc:spChg>
      </pc:sldChg>
      <pc:sldChg chg="modSp mod">
        <pc:chgData name="Kevin Kring" userId="f27437c2-5141-43d9-b695-bafafa195d77" providerId="ADAL" clId="{303A413A-095D-4CE7-BB4D-019093D38DC3}" dt="2023-02-15T13:48:54.242" v="258" actId="20577"/>
        <pc:sldMkLst>
          <pc:docMk/>
          <pc:sldMk cId="3002003483" sldId="359"/>
        </pc:sldMkLst>
        <pc:spChg chg="mod">
          <ac:chgData name="Kevin Kring" userId="f27437c2-5141-43d9-b695-bafafa195d77" providerId="ADAL" clId="{303A413A-095D-4CE7-BB4D-019093D38DC3}" dt="2023-02-15T13:48:54.242" v="258" actId="20577"/>
          <ac:spMkLst>
            <pc:docMk/>
            <pc:sldMk cId="3002003483" sldId="359"/>
            <ac:spMk id="2" creationId="{00000000-0000-0000-0000-000000000000}"/>
          </ac:spMkLst>
        </pc:spChg>
        <pc:spChg chg="mod">
          <ac:chgData name="Kevin Kring" userId="f27437c2-5141-43d9-b695-bafafa195d77" providerId="ADAL" clId="{303A413A-095D-4CE7-BB4D-019093D38DC3}" dt="2023-02-15T13:43:01.933" v="25" actId="20577"/>
          <ac:spMkLst>
            <pc:docMk/>
            <pc:sldMk cId="3002003483" sldId="359"/>
            <ac:spMk id="1225730" creationId="{00000000-0000-0000-0000-000000000000}"/>
          </ac:spMkLst>
        </pc:spChg>
      </pc:sldChg>
      <pc:sldChg chg="modSp mod">
        <pc:chgData name="Kevin Kring" userId="f27437c2-5141-43d9-b695-bafafa195d77" providerId="ADAL" clId="{303A413A-095D-4CE7-BB4D-019093D38DC3}" dt="2023-02-15T15:07:12.324" v="702" actId="403"/>
        <pc:sldMkLst>
          <pc:docMk/>
          <pc:sldMk cId="1912148140" sldId="360"/>
        </pc:sldMkLst>
        <pc:spChg chg="mod">
          <ac:chgData name="Kevin Kring" userId="f27437c2-5141-43d9-b695-bafafa195d77" providerId="ADAL" clId="{303A413A-095D-4CE7-BB4D-019093D38DC3}" dt="2023-02-15T15:07:12.324" v="702" actId="403"/>
          <ac:spMkLst>
            <pc:docMk/>
            <pc:sldMk cId="1912148140" sldId="360"/>
            <ac:spMk id="3" creationId="{00000000-0000-0000-0000-000000000000}"/>
          </ac:spMkLst>
        </pc:spChg>
      </pc:sldChg>
      <pc:sldChg chg="modSp mod">
        <pc:chgData name="Kevin Kring" userId="f27437c2-5141-43d9-b695-bafafa195d77" providerId="ADAL" clId="{303A413A-095D-4CE7-BB4D-019093D38DC3}" dt="2023-02-15T13:57:42.487" v="466" actId="403"/>
        <pc:sldMkLst>
          <pc:docMk/>
          <pc:sldMk cId="2985532481" sldId="361"/>
        </pc:sldMkLst>
        <pc:spChg chg="mod">
          <ac:chgData name="Kevin Kring" userId="f27437c2-5141-43d9-b695-bafafa195d77" providerId="ADAL" clId="{303A413A-095D-4CE7-BB4D-019093D38DC3}" dt="2023-02-15T13:57:42.487" v="466" actId="403"/>
          <ac:spMkLst>
            <pc:docMk/>
            <pc:sldMk cId="2985532481" sldId="361"/>
            <ac:spMk id="1226755" creationId="{00000000-0000-0000-0000-000000000000}"/>
          </ac:spMkLst>
        </pc:spChg>
      </pc:sldChg>
      <pc:sldChg chg="del">
        <pc:chgData name="Kevin Kring" userId="f27437c2-5141-43d9-b695-bafafa195d77" providerId="ADAL" clId="{303A413A-095D-4CE7-BB4D-019093D38DC3}" dt="2023-02-15T15:25:42.085" v="1297" actId="2696"/>
        <pc:sldMkLst>
          <pc:docMk/>
          <pc:sldMk cId="0" sldId="364"/>
        </pc:sldMkLst>
      </pc:sldChg>
      <pc:sldChg chg="del">
        <pc:chgData name="Kevin Kring" userId="f27437c2-5141-43d9-b695-bafafa195d77" providerId="ADAL" clId="{303A413A-095D-4CE7-BB4D-019093D38DC3}" dt="2023-02-15T15:25:42.085" v="1297" actId="2696"/>
        <pc:sldMkLst>
          <pc:docMk/>
          <pc:sldMk cId="0" sldId="366"/>
        </pc:sldMkLst>
      </pc:sldChg>
      <pc:sldChg chg="del">
        <pc:chgData name="Kevin Kring" userId="f27437c2-5141-43d9-b695-bafafa195d77" providerId="ADAL" clId="{303A413A-095D-4CE7-BB4D-019093D38DC3}" dt="2023-02-15T15:25:42.085" v="1297" actId="2696"/>
        <pc:sldMkLst>
          <pc:docMk/>
          <pc:sldMk cId="0" sldId="369"/>
        </pc:sldMkLst>
      </pc:sldChg>
      <pc:sldChg chg="del">
        <pc:chgData name="Kevin Kring" userId="f27437c2-5141-43d9-b695-bafafa195d77" providerId="ADAL" clId="{303A413A-095D-4CE7-BB4D-019093D38DC3}" dt="2023-02-15T15:25:42.085" v="1297" actId="2696"/>
        <pc:sldMkLst>
          <pc:docMk/>
          <pc:sldMk cId="0" sldId="372"/>
        </pc:sldMkLst>
      </pc:sldChg>
      <pc:sldChg chg="del">
        <pc:chgData name="Kevin Kring" userId="f27437c2-5141-43d9-b695-bafafa195d77" providerId="ADAL" clId="{303A413A-095D-4CE7-BB4D-019093D38DC3}" dt="2023-02-15T15:25:42.085" v="1297" actId="2696"/>
        <pc:sldMkLst>
          <pc:docMk/>
          <pc:sldMk cId="0" sldId="374"/>
        </pc:sldMkLst>
      </pc:sldChg>
      <pc:sldChg chg="del">
        <pc:chgData name="Kevin Kring" userId="f27437c2-5141-43d9-b695-bafafa195d77" providerId="ADAL" clId="{303A413A-095D-4CE7-BB4D-019093D38DC3}" dt="2023-02-15T15:25:42.085" v="1297" actId="2696"/>
        <pc:sldMkLst>
          <pc:docMk/>
          <pc:sldMk cId="0" sldId="376"/>
        </pc:sldMkLst>
      </pc:sldChg>
      <pc:sldChg chg="modSp mod">
        <pc:chgData name="Kevin Kring" userId="f27437c2-5141-43d9-b695-bafafa195d77" providerId="ADAL" clId="{303A413A-095D-4CE7-BB4D-019093D38DC3}" dt="2023-02-15T15:14:39.100" v="902" actId="6549"/>
        <pc:sldMkLst>
          <pc:docMk/>
          <pc:sldMk cId="2121013402" sldId="378"/>
        </pc:sldMkLst>
        <pc:spChg chg="mod">
          <ac:chgData name="Kevin Kring" userId="f27437c2-5141-43d9-b695-bafafa195d77" providerId="ADAL" clId="{303A413A-095D-4CE7-BB4D-019093D38DC3}" dt="2023-02-15T15:14:39.100" v="902" actId="6549"/>
          <ac:spMkLst>
            <pc:docMk/>
            <pc:sldMk cId="2121013402" sldId="378"/>
            <ac:spMk id="1241091" creationId="{00000000-0000-0000-0000-000000000000}"/>
          </ac:spMkLst>
        </pc:spChg>
      </pc:sldChg>
      <pc:sldChg chg="modSp mod">
        <pc:chgData name="Kevin Kring" userId="f27437c2-5141-43d9-b695-bafafa195d77" providerId="ADAL" clId="{303A413A-095D-4CE7-BB4D-019093D38DC3}" dt="2023-02-15T14:56:42.313" v="662" actId="404"/>
        <pc:sldMkLst>
          <pc:docMk/>
          <pc:sldMk cId="3682462877" sldId="379"/>
        </pc:sldMkLst>
        <pc:spChg chg="mod">
          <ac:chgData name="Kevin Kring" userId="f27437c2-5141-43d9-b695-bafafa195d77" providerId="ADAL" clId="{303A413A-095D-4CE7-BB4D-019093D38DC3}" dt="2023-02-15T14:56:42.313" v="662" actId="404"/>
          <ac:spMkLst>
            <pc:docMk/>
            <pc:sldMk cId="3682462877" sldId="379"/>
            <ac:spMk id="3" creationId="{00000000-0000-0000-0000-000000000000}"/>
          </ac:spMkLst>
        </pc:spChg>
      </pc:sldChg>
      <pc:sldChg chg="modSp mod">
        <pc:chgData name="Kevin Kring" userId="f27437c2-5141-43d9-b695-bafafa195d77" providerId="ADAL" clId="{303A413A-095D-4CE7-BB4D-019093D38DC3}" dt="2023-02-15T14:57:05.416" v="664" actId="403"/>
        <pc:sldMkLst>
          <pc:docMk/>
          <pc:sldMk cId="789237870" sldId="380"/>
        </pc:sldMkLst>
        <pc:spChg chg="mod">
          <ac:chgData name="Kevin Kring" userId="f27437c2-5141-43d9-b695-bafafa195d77" providerId="ADAL" clId="{303A413A-095D-4CE7-BB4D-019093D38DC3}" dt="2023-02-15T14:57:05.416" v="664" actId="403"/>
          <ac:spMkLst>
            <pc:docMk/>
            <pc:sldMk cId="789237870" sldId="380"/>
            <ac:spMk id="3" creationId="{00000000-0000-0000-0000-000000000000}"/>
          </ac:spMkLst>
        </pc:spChg>
      </pc:sldChg>
      <pc:sldChg chg="modSp mod">
        <pc:chgData name="Kevin Kring" userId="f27437c2-5141-43d9-b695-bafafa195d77" providerId="ADAL" clId="{303A413A-095D-4CE7-BB4D-019093D38DC3}" dt="2023-02-15T13:59:01.115" v="522" actId="403"/>
        <pc:sldMkLst>
          <pc:docMk/>
          <pc:sldMk cId="3106709311" sldId="382"/>
        </pc:sldMkLst>
        <pc:spChg chg="mod">
          <ac:chgData name="Kevin Kring" userId="f27437c2-5141-43d9-b695-bafafa195d77" providerId="ADAL" clId="{303A413A-095D-4CE7-BB4D-019093D38DC3}" dt="2023-02-15T13:58:15.153" v="517" actId="113"/>
          <ac:spMkLst>
            <pc:docMk/>
            <pc:sldMk cId="3106709311" sldId="382"/>
            <ac:spMk id="1226754" creationId="{00000000-0000-0000-0000-000000000000}"/>
          </ac:spMkLst>
        </pc:spChg>
        <pc:spChg chg="mod">
          <ac:chgData name="Kevin Kring" userId="f27437c2-5141-43d9-b695-bafafa195d77" providerId="ADAL" clId="{303A413A-095D-4CE7-BB4D-019093D38DC3}" dt="2023-02-15T13:59:01.115" v="522" actId="403"/>
          <ac:spMkLst>
            <pc:docMk/>
            <pc:sldMk cId="3106709311" sldId="382"/>
            <ac:spMk id="1226755" creationId="{00000000-0000-0000-0000-000000000000}"/>
          </ac:spMkLst>
        </pc:spChg>
      </pc:sldChg>
      <pc:sldChg chg="modSp mod">
        <pc:chgData name="Kevin Kring" userId="f27437c2-5141-43d9-b695-bafafa195d77" providerId="ADAL" clId="{303A413A-095D-4CE7-BB4D-019093D38DC3}" dt="2023-02-15T14:58:05.436" v="679"/>
        <pc:sldMkLst>
          <pc:docMk/>
          <pc:sldMk cId="3384911513" sldId="383"/>
        </pc:sldMkLst>
        <pc:spChg chg="mod">
          <ac:chgData name="Kevin Kring" userId="f27437c2-5141-43d9-b695-bafafa195d77" providerId="ADAL" clId="{303A413A-095D-4CE7-BB4D-019093D38DC3}" dt="2023-02-15T14:58:05.436" v="679"/>
          <ac:spMkLst>
            <pc:docMk/>
            <pc:sldMk cId="3384911513" sldId="383"/>
            <ac:spMk id="5" creationId="{44DD9D78-5F53-F2E6-6985-C84216DB817C}"/>
          </ac:spMkLst>
        </pc:spChg>
      </pc:sldChg>
      <pc:sldChg chg="modSp mod">
        <pc:chgData name="Kevin Kring" userId="f27437c2-5141-43d9-b695-bafafa195d77" providerId="ADAL" clId="{303A413A-095D-4CE7-BB4D-019093D38DC3}" dt="2023-02-15T15:14:59.100" v="920" actId="6549"/>
        <pc:sldMkLst>
          <pc:docMk/>
          <pc:sldMk cId="3156766523" sldId="384"/>
        </pc:sldMkLst>
        <pc:spChg chg="mod">
          <ac:chgData name="Kevin Kring" userId="f27437c2-5141-43d9-b695-bafafa195d77" providerId="ADAL" clId="{303A413A-095D-4CE7-BB4D-019093D38DC3}" dt="2023-02-15T15:14:59.100" v="920" actId="6549"/>
          <ac:spMkLst>
            <pc:docMk/>
            <pc:sldMk cId="3156766523" sldId="384"/>
            <ac:spMk id="1241091" creationId="{00000000-0000-0000-0000-000000000000}"/>
          </ac:spMkLst>
        </pc:spChg>
      </pc:sldChg>
      <pc:sldChg chg="modSp mod">
        <pc:chgData name="Kevin Kring" userId="f27437c2-5141-43d9-b695-bafafa195d77" providerId="ADAL" clId="{303A413A-095D-4CE7-BB4D-019093D38DC3}" dt="2023-02-15T15:16:05.166" v="975" actId="6549"/>
        <pc:sldMkLst>
          <pc:docMk/>
          <pc:sldMk cId="2020280252" sldId="385"/>
        </pc:sldMkLst>
        <pc:spChg chg="mod">
          <ac:chgData name="Kevin Kring" userId="f27437c2-5141-43d9-b695-bafafa195d77" providerId="ADAL" clId="{303A413A-095D-4CE7-BB4D-019093D38DC3}" dt="2023-02-15T15:16:05.166" v="975" actId="6549"/>
          <ac:spMkLst>
            <pc:docMk/>
            <pc:sldMk cId="2020280252" sldId="385"/>
            <ac:spMk id="1241091" creationId="{00000000-0000-0000-0000-000000000000}"/>
          </ac:spMkLst>
        </pc:spChg>
      </pc:sldChg>
      <pc:sldChg chg="modSp mod">
        <pc:chgData name="Kevin Kring" userId="f27437c2-5141-43d9-b695-bafafa195d77" providerId="ADAL" clId="{303A413A-095D-4CE7-BB4D-019093D38DC3}" dt="2023-02-15T15:20:52.769" v="1179" actId="403"/>
        <pc:sldMkLst>
          <pc:docMk/>
          <pc:sldMk cId="1610879573" sldId="386"/>
        </pc:sldMkLst>
        <pc:spChg chg="mod">
          <ac:chgData name="Kevin Kring" userId="f27437c2-5141-43d9-b695-bafafa195d77" providerId="ADAL" clId="{303A413A-095D-4CE7-BB4D-019093D38DC3}" dt="2023-02-15T15:20:52.769" v="1179" actId="403"/>
          <ac:spMkLst>
            <pc:docMk/>
            <pc:sldMk cId="1610879573" sldId="386"/>
            <ac:spMk id="3" creationId="{00000000-0000-0000-0000-000000000000}"/>
          </ac:spMkLst>
        </pc:spChg>
      </pc:sldChg>
      <pc:sldChg chg="modSp mod">
        <pc:chgData name="Kevin Kring" userId="f27437c2-5141-43d9-b695-bafafa195d77" providerId="ADAL" clId="{303A413A-095D-4CE7-BB4D-019093D38DC3}" dt="2023-02-15T15:21:16.445" v="1180"/>
        <pc:sldMkLst>
          <pc:docMk/>
          <pc:sldMk cId="41266573" sldId="387"/>
        </pc:sldMkLst>
        <pc:spChg chg="mod">
          <ac:chgData name="Kevin Kring" userId="f27437c2-5141-43d9-b695-bafafa195d77" providerId="ADAL" clId="{303A413A-095D-4CE7-BB4D-019093D38DC3}" dt="2023-02-15T15:21:16.445" v="1180"/>
          <ac:spMkLst>
            <pc:docMk/>
            <pc:sldMk cId="41266573" sldId="387"/>
            <ac:spMk id="5" creationId="{44DD9D78-5F53-F2E6-6985-C84216DB817C}"/>
          </ac:spMkLst>
        </pc:spChg>
      </pc:sldChg>
      <pc:sldChg chg="modSp mod">
        <pc:chgData name="Kevin Kring" userId="f27437c2-5141-43d9-b695-bafafa195d77" providerId="ADAL" clId="{303A413A-095D-4CE7-BB4D-019093D38DC3}" dt="2023-02-15T15:23:28.956" v="1235"/>
        <pc:sldMkLst>
          <pc:docMk/>
          <pc:sldMk cId="1184624109" sldId="388"/>
        </pc:sldMkLst>
        <pc:spChg chg="mod">
          <ac:chgData name="Kevin Kring" userId="f27437c2-5141-43d9-b695-bafafa195d77" providerId="ADAL" clId="{303A413A-095D-4CE7-BB4D-019093D38DC3}" dt="2023-02-15T15:23:28.956" v="1235"/>
          <ac:spMkLst>
            <pc:docMk/>
            <pc:sldMk cId="1184624109" sldId="388"/>
            <ac:spMk id="5" creationId="{44DD9D78-5F53-F2E6-6985-C84216DB817C}"/>
          </ac:spMkLst>
        </pc:spChg>
      </pc:sldChg>
      <pc:sldChg chg="modSp mod">
        <pc:chgData name="Kevin Kring" userId="f27437c2-5141-43d9-b695-bafafa195d77" providerId="ADAL" clId="{303A413A-095D-4CE7-BB4D-019093D38DC3}" dt="2023-02-15T15:24:05.370" v="1241"/>
        <pc:sldMkLst>
          <pc:docMk/>
          <pc:sldMk cId="579944713" sldId="389"/>
        </pc:sldMkLst>
        <pc:spChg chg="mod">
          <ac:chgData name="Kevin Kring" userId="f27437c2-5141-43d9-b695-bafafa195d77" providerId="ADAL" clId="{303A413A-095D-4CE7-BB4D-019093D38DC3}" dt="2023-02-15T15:24:05.370" v="1241"/>
          <ac:spMkLst>
            <pc:docMk/>
            <pc:sldMk cId="579944713" sldId="389"/>
            <ac:spMk id="5" creationId="{44DD9D78-5F53-F2E6-6985-C84216DB817C}"/>
          </ac:spMkLst>
        </pc:spChg>
      </pc:sldChg>
      <pc:sldChg chg="modSp mod">
        <pc:chgData name="Kevin Kring" userId="f27437c2-5141-43d9-b695-bafafa195d77" providerId="ADAL" clId="{303A413A-095D-4CE7-BB4D-019093D38DC3}" dt="2023-02-15T15:25:11.738" v="1296" actId="6549"/>
        <pc:sldMkLst>
          <pc:docMk/>
          <pc:sldMk cId="1019715605" sldId="390"/>
        </pc:sldMkLst>
        <pc:spChg chg="mod">
          <ac:chgData name="Kevin Kring" userId="f27437c2-5141-43d9-b695-bafafa195d77" providerId="ADAL" clId="{303A413A-095D-4CE7-BB4D-019093D38DC3}" dt="2023-02-15T15:25:11.738" v="1296" actId="6549"/>
          <ac:spMkLst>
            <pc:docMk/>
            <pc:sldMk cId="1019715605" sldId="390"/>
            <ac:spMk id="1380355" creationId="{00000000-0000-0000-0000-000000000000}"/>
          </ac:spMkLst>
        </pc:spChg>
      </pc:sldChg>
      <pc:sldChg chg="del">
        <pc:chgData name="Kevin Kring" userId="f27437c2-5141-43d9-b695-bafafa195d77" providerId="ADAL" clId="{303A413A-095D-4CE7-BB4D-019093D38DC3}" dt="2023-02-15T15:25:42.085" v="1297" actId="2696"/>
        <pc:sldMkLst>
          <pc:docMk/>
          <pc:sldMk cId="1443047346" sldId="391"/>
        </pc:sldMkLst>
      </pc:sldChg>
      <pc:sldChg chg="del">
        <pc:chgData name="Kevin Kring" userId="f27437c2-5141-43d9-b695-bafafa195d77" providerId="ADAL" clId="{303A413A-095D-4CE7-BB4D-019093D38DC3}" dt="2023-02-15T15:25:42.085" v="1297" actId="2696"/>
        <pc:sldMkLst>
          <pc:docMk/>
          <pc:sldMk cId="1635398572" sldId="392"/>
        </pc:sldMkLst>
      </pc:sldChg>
      <pc:sldChg chg="del">
        <pc:chgData name="Kevin Kring" userId="f27437c2-5141-43d9-b695-bafafa195d77" providerId="ADAL" clId="{303A413A-095D-4CE7-BB4D-019093D38DC3}" dt="2023-02-15T15:25:42.085" v="1297" actId="2696"/>
        <pc:sldMkLst>
          <pc:docMk/>
          <pc:sldMk cId="2531714319" sldId="396"/>
        </pc:sldMkLst>
      </pc:sldChg>
      <pc:sldChg chg="del">
        <pc:chgData name="Kevin Kring" userId="f27437c2-5141-43d9-b695-bafafa195d77" providerId="ADAL" clId="{303A413A-095D-4CE7-BB4D-019093D38DC3}" dt="2023-02-15T15:25:42.085" v="1297" actId="2696"/>
        <pc:sldMkLst>
          <pc:docMk/>
          <pc:sldMk cId="555387355" sldId="397"/>
        </pc:sldMkLst>
      </pc:sldChg>
      <pc:sldChg chg="del">
        <pc:chgData name="Kevin Kring" userId="f27437c2-5141-43d9-b695-bafafa195d77" providerId="ADAL" clId="{303A413A-095D-4CE7-BB4D-019093D38DC3}" dt="2023-02-15T15:25:42.085" v="1297" actId="2696"/>
        <pc:sldMkLst>
          <pc:docMk/>
          <pc:sldMk cId="178658823" sldId="398"/>
        </pc:sldMkLst>
      </pc:sldChg>
      <pc:sldChg chg="del">
        <pc:chgData name="Kevin Kring" userId="f27437c2-5141-43d9-b695-bafafa195d77" providerId="ADAL" clId="{303A413A-095D-4CE7-BB4D-019093D38DC3}" dt="2023-02-15T15:25:42.085" v="1297" actId="2696"/>
        <pc:sldMkLst>
          <pc:docMk/>
          <pc:sldMk cId="3596943616" sldId="399"/>
        </pc:sldMkLst>
      </pc:sldChg>
      <pc:sldChg chg="del">
        <pc:chgData name="Kevin Kring" userId="f27437c2-5141-43d9-b695-bafafa195d77" providerId="ADAL" clId="{303A413A-095D-4CE7-BB4D-019093D38DC3}" dt="2023-02-15T15:25:42.085" v="1297" actId="2696"/>
        <pc:sldMkLst>
          <pc:docMk/>
          <pc:sldMk cId="289823937" sldId="400"/>
        </pc:sldMkLst>
      </pc:sldChg>
      <pc:sldChg chg="del">
        <pc:chgData name="Kevin Kring" userId="f27437c2-5141-43d9-b695-bafafa195d77" providerId="ADAL" clId="{303A413A-095D-4CE7-BB4D-019093D38DC3}" dt="2023-02-15T15:25:42.085" v="1297" actId="2696"/>
        <pc:sldMkLst>
          <pc:docMk/>
          <pc:sldMk cId="753863991" sldId="401"/>
        </pc:sldMkLst>
      </pc:sldChg>
      <pc:sldChg chg="del">
        <pc:chgData name="Kevin Kring" userId="f27437c2-5141-43d9-b695-bafafa195d77" providerId="ADAL" clId="{303A413A-095D-4CE7-BB4D-019093D38DC3}" dt="2023-02-15T15:25:42.085" v="1297" actId="2696"/>
        <pc:sldMkLst>
          <pc:docMk/>
          <pc:sldMk cId="1516473047" sldId="402"/>
        </pc:sldMkLst>
      </pc:sldChg>
      <pc:sldChg chg="del">
        <pc:chgData name="Kevin Kring" userId="f27437c2-5141-43d9-b695-bafafa195d77" providerId="ADAL" clId="{303A413A-095D-4CE7-BB4D-019093D38DC3}" dt="2023-02-15T15:25:42.085" v="1297" actId="2696"/>
        <pc:sldMkLst>
          <pc:docMk/>
          <pc:sldMk cId="2077274740" sldId="403"/>
        </pc:sldMkLst>
      </pc:sldChg>
      <pc:sldChg chg="del">
        <pc:chgData name="Kevin Kring" userId="f27437c2-5141-43d9-b695-bafafa195d77" providerId="ADAL" clId="{303A413A-095D-4CE7-BB4D-019093D38DC3}" dt="2023-02-15T15:25:42.085" v="1297" actId="2696"/>
        <pc:sldMkLst>
          <pc:docMk/>
          <pc:sldMk cId="1008297643" sldId="404"/>
        </pc:sldMkLst>
      </pc:sldChg>
      <pc:sldChg chg="del">
        <pc:chgData name="Kevin Kring" userId="f27437c2-5141-43d9-b695-bafafa195d77" providerId="ADAL" clId="{303A413A-095D-4CE7-BB4D-019093D38DC3}" dt="2023-02-15T15:25:42.085" v="1297" actId="2696"/>
        <pc:sldMkLst>
          <pc:docMk/>
          <pc:sldMk cId="2346103361" sldId="405"/>
        </pc:sldMkLst>
      </pc:sldChg>
      <pc:sldChg chg="del">
        <pc:chgData name="Kevin Kring" userId="f27437c2-5141-43d9-b695-bafafa195d77" providerId="ADAL" clId="{303A413A-095D-4CE7-BB4D-019093D38DC3}" dt="2023-02-15T15:25:42.085" v="1297" actId="2696"/>
        <pc:sldMkLst>
          <pc:docMk/>
          <pc:sldMk cId="384175642" sldId="406"/>
        </pc:sldMkLst>
      </pc:sldChg>
      <pc:sldChg chg="del">
        <pc:chgData name="Kevin Kring" userId="f27437c2-5141-43d9-b695-bafafa195d77" providerId="ADAL" clId="{303A413A-095D-4CE7-BB4D-019093D38DC3}" dt="2023-02-15T15:25:42.085" v="1297" actId="2696"/>
        <pc:sldMkLst>
          <pc:docMk/>
          <pc:sldMk cId="721910956" sldId="407"/>
        </pc:sldMkLst>
      </pc:sldChg>
      <pc:sldChg chg="del">
        <pc:chgData name="Kevin Kring" userId="f27437c2-5141-43d9-b695-bafafa195d77" providerId="ADAL" clId="{303A413A-095D-4CE7-BB4D-019093D38DC3}" dt="2023-02-15T15:25:42.085" v="1297" actId="2696"/>
        <pc:sldMkLst>
          <pc:docMk/>
          <pc:sldMk cId="1212767561" sldId="408"/>
        </pc:sldMkLst>
      </pc:sldChg>
      <pc:sldChg chg="del">
        <pc:chgData name="Kevin Kring" userId="f27437c2-5141-43d9-b695-bafafa195d77" providerId="ADAL" clId="{303A413A-095D-4CE7-BB4D-019093D38DC3}" dt="2023-02-15T15:25:42.085" v="1297" actId="2696"/>
        <pc:sldMkLst>
          <pc:docMk/>
          <pc:sldMk cId="572389344" sldId="410"/>
        </pc:sldMkLst>
      </pc:sldChg>
      <pc:sldChg chg="del">
        <pc:chgData name="Kevin Kring" userId="f27437c2-5141-43d9-b695-bafafa195d77" providerId="ADAL" clId="{303A413A-095D-4CE7-BB4D-019093D38DC3}" dt="2023-02-15T15:25:42.085" v="1297" actId="2696"/>
        <pc:sldMkLst>
          <pc:docMk/>
          <pc:sldMk cId="3375931528" sldId="411"/>
        </pc:sldMkLst>
      </pc:sldChg>
      <pc:sldChg chg="del">
        <pc:chgData name="Kevin Kring" userId="f27437c2-5141-43d9-b695-bafafa195d77" providerId="ADAL" clId="{303A413A-095D-4CE7-BB4D-019093D38DC3}" dt="2023-02-15T15:25:42.085" v="1297" actId="2696"/>
        <pc:sldMkLst>
          <pc:docMk/>
          <pc:sldMk cId="4250313432" sldId="412"/>
        </pc:sldMkLst>
      </pc:sldChg>
      <pc:sldChg chg="del">
        <pc:chgData name="Kevin Kring" userId="f27437c2-5141-43d9-b695-bafafa195d77" providerId="ADAL" clId="{303A413A-095D-4CE7-BB4D-019093D38DC3}" dt="2023-02-15T15:25:42.085" v="1297" actId="2696"/>
        <pc:sldMkLst>
          <pc:docMk/>
          <pc:sldMk cId="3130102187" sldId="413"/>
        </pc:sldMkLst>
      </pc:sldChg>
      <pc:sldChg chg="del">
        <pc:chgData name="Kevin Kring" userId="f27437c2-5141-43d9-b695-bafafa195d77" providerId="ADAL" clId="{303A413A-095D-4CE7-BB4D-019093D38DC3}" dt="2023-02-15T15:25:42.085" v="1297" actId="2696"/>
        <pc:sldMkLst>
          <pc:docMk/>
          <pc:sldMk cId="105637916" sldId="414"/>
        </pc:sldMkLst>
      </pc:sldChg>
      <pc:sldChg chg="del">
        <pc:chgData name="Kevin Kring" userId="f27437c2-5141-43d9-b695-bafafa195d77" providerId="ADAL" clId="{303A413A-095D-4CE7-BB4D-019093D38DC3}" dt="2023-02-15T15:25:42.085" v="1297" actId="2696"/>
        <pc:sldMkLst>
          <pc:docMk/>
          <pc:sldMk cId="1103172052" sldId="415"/>
        </pc:sldMkLst>
      </pc:sldChg>
      <pc:sldChg chg="del">
        <pc:chgData name="Kevin Kring" userId="f27437c2-5141-43d9-b695-bafafa195d77" providerId="ADAL" clId="{303A413A-095D-4CE7-BB4D-019093D38DC3}" dt="2023-02-15T15:25:42.085" v="1297" actId="2696"/>
        <pc:sldMkLst>
          <pc:docMk/>
          <pc:sldMk cId="1351313176" sldId="416"/>
        </pc:sldMkLst>
      </pc:sldChg>
      <pc:sldChg chg="del">
        <pc:chgData name="Kevin Kring" userId="f27437c2-5141-43d9-b695-bafafa195d77" providerId="ADAL" clId="{303A413A-095D-4CE7-BB4D-019093D38DC3}" dt="2023-02-15T15:25:42.085" v="1297" actId="2696"/>
        <pc:sldMkLst>
          <pc:docMk/>
          <pc:sldMk cId="3723704133" sldId="417"/>
        </pc:sldMkLst>
      </pc:sldChg>
      <pc:sldChg chg="del">
        <pc:chgData name="Kevin Kring" userId="f27437c2-5141-43d9-b695-bafafa195d77" providerId="ADAL" clId="{303A413A-095D-4CE7-BB4D-019093D38DC3}" dt="2023-02-15T15:25:42.085" v="1297" actId="2696"/>
        <pc:sldMkLst>
          <pc:docMk/>
          <pc:sldMk cId="3232390397" sldId="418"/>
        </pc:sldMkLst>
      </pc:sldChg>
      <pc:sldChg chg="del">
        <pc:chgData name="Kevin Kring" userId="f27437c2-5141-43d9-b695-bafafa195d77" providerId="ADAL" clId="{303A413A-095D-4CE7-BB4D-019093D38DC3}" dt="2023-02-15T15:25:42.085" v="1297" actId="2696"/>
        <pc:sldMkLst>
          <pc:docMk/>
          <pc:sldMk cId="1527359773" sldId="419"/>
        </pc:sldMkLst>
      </pc:sldChg>
      <pc:sldChg chg="del">
        <pc:chgData name="Kevin Kring" userId="f27437c2-5141-43d9-b695-bafafa195d77" providerId="ADAL" clId="{303A413A-095D-4CE7-BB4D-019093D38DC3}" dt="2023-02-15T15:25:42.085" v="1297" actId="2696"/>
        <pc:sldMkLst>
          <pc:docMk/>
          <pc:sldMk cId="1073039418" sldId="420"/>
        </pc:sldMkLst>
      </pc:sldChg>
      <pc:sldChg chg="del">
        <pc:chgData name="Kevin Kring" userId="f27437c2-5141-43d9-b695-bafafa195d77" providerId="ADAL" clId="{303A413A-095D-4CE7-BB4D-019093D38DC3}" dt="2023-02-15T15:25:42.085" v="1297" actId="2696"/>
        <pc:sldMkLst>
          <pc:docMk/>
          <pc:sldMk cId="328081527" sldId="421"/>
        </pc:sldMkLst>
      </pc:sldChg>
      <pc:sldChg chg="del">
        <pc:chgData name="Kevin Kring" userId="f27437c2-5141-43d9-b695-bafafa195d77" providerId="ADAL" clId="{303A413A-095D-4CE7-BB4D-019093D38DC3}" dt="2023-02-15T15:25:42.085" v="1297" actId="2696"/>
        <pc:sldMkLst>
          <pc:docMk/>
          <pc:sldMk cId="3905599491" sldId="422"/>
        </pc:sldMkLst>
      </pc:sldChg>
      <pc:sldChg chg="del">
        <pc:chgData name="Kevin Kring" userId="f27437c2-5141-43d9-b695-bafafa195d77" providerId="ADAL" clId="{303A413A-095D-4CE7-BB4D-019093D38DC3}" dt="2023-02-15T15:25:42.085" v="1297" actId="2696"/>
        <pc:sldMkLst>
          <pc:docMk/>
          <pc:sldMk cId="1328788775" sldId="423"/>
        </pc:sldMkLst>
      </pc:sldChg>
      <pc:sldChg chg="del">
        <pc:chgData name="Kevin Kring" userId="f27437c2-5141-43d9-b695-bafafa195d77" providerId="ADAL" clId="{303A413A-095D-4CE7-BB4D-019093D38DC3}" dt="2023-02-15T15:25:42.085" v="1297" actId="2696"/>
        <pc:sldMkLst>
          <pc:docMk/>
          <pc:sldMk cId="1988492444" sldId="424"/>
        </pc:sldMkLst>
      </pc:sldChg>
      <pc:sldChg chg="del">
        <pc:chgData name="Kevin Kring" userId="f27437c2-5141-43d9-b695-bafafa195d77" providerId="ADAL" clId="{303A413A-095D-4CE7-BB4D-019093D38DC3}" dt="2023-02-15T15:25:42.085" v="1297" actId="2696"/>
        <pc:sldMkLst>
          <pc:docMk/>
          <pc:sldMk cId="1534305227" sldId="425"/>
        </pc:sldMkLst>
      </pc:sldChg>
      <pc:sldChg chg="del">
        <pc:chgData name="Kevin Kring" userId="f27437c2-5141-43d9-b695-bafafa195d77" providerId="ADAL" clId="{303A413A-095D-4CE7-BB4D-019093D38DC3}" dt="2023-02-15T15:25:42.085" v="1297" actId="2696"/>
        <pc:sldMkLst>
          <pc:docMk/>
          <pc:sldMk cId="1286402097" sldId="426"/>
        </pc:sldMkLst>
      </pc:sldChg>
      <pc:sldChg chg="del">
        <pc:chgData name="Kevin Kring" userId="f27437c2-5141-43d9-b695-bafafa195d77" providerId="ADAL" clId="{303A413A-095D-4CE7-BB4D-019093D38DC3}" dt="2023-02-15T15:25:42.085" v="1297" actId="2696"/>
        <pc:sldMkLst>
          <pc:docMk/>
          <pc:sldMk cId="681428793" sldId="428"/>
        </pc:sldMkLst>
      </pc:sldChg>
      <pc:sldChg chg="del">
        <pc:chgData name="Kevin Kring" userId="f27437c2-5141-43d9-b695-bafafa195d77" providerId="ADAL" clId="{303A413A-095D-4CE7-BB4D-019093D38DC3}" dt="2023-02-15T15:25:42.085" v="1297" actId="2696"/>
        <pc:sldMkLst>
          <pc:docMk/>
          <pc:sldMk cId="3147788045" sldId="429"/>
        </pc:sldMkLst>
      </pc:sldChg>
      <pc:sldChg chg="del">
        <pc:chgData name="Kevin Kring" userId="f27437c2-5141-43d9-b695-bafafa195d77" providerId="ADAL" clId="{303A413A-095D-4CE7-BB4D-019093D38DC3}" dt="2023-02-15T15:25:42.085" v="1297" actId="2696"/>
        <pc:sldMkLst>
          <pc:docMk/>
          <pc:sldMk cId="3473074077" sldId="430"/>
        </pc:sldMkLst>
      </pc:sldChg>
      <pc:sldChg chg="del">
        <pc:chgData name="Kevin Kring" userId="f27437c2-5141-43d9-b695-bafafa195d77" providerId="ADAL" clId="{303A413A-095D-4CE7-BB4D-019093D38DC3}" dt="2023-02-15T15:25:42.085" v="1297" actId="2696"/>
        <pc:sldMkLst>
          <pc:docMk/>
          <pc:sldMk cId="3199275158" sldId="431"/>
        </pc:sldMkLst>
      </pc:sldChg>
      <pc:sldChg chg="del">
        <pc:chgData name="Kevin Kring" userId="f27437c2-5141-43d9-b695-bafafa195d77" providerId="ADAL" clId="{303A413A-095D-4CE7-BB4D-019093D38DC3}" dt="2023-02-15T15:25:42.085" v="1297" actId="2696"/>
        <pc:sldMkLst>
          <pc:docMk/>
          <pc:sldMk cId="946048946" sldId="432"/>
        </pc:sldMkLst>
      </pc:sldChg>
      <pc:sldChg chg="del">
        <pc:chgData name="Kevin Kring" userId="f27437c2-5141-43d9-b695-bafafa195d77" providerId="ADAL" clId="{303A413A-095D-4CE7-BB4D-019093D38DC3}" dt="2023-02-15T15:25:42.085" v="1297" actId="2696"/>
        <pc:sldMkLst>
          <pc:docMk/>
          <pc:sldMk cId="709745123" sldId="433"/>
        </pc:sldMkLst>
      </pc:sldChg>
      <pc:sldChg chg="del">
        <pc:chgData name="Kevin Kring" userId="f27437c2-5141-43d9-b695-bafafa195d77" providerId="ADAL" clId="{303A413A-095D-4CE7-BB4D-019093D38DC3}" dt="2023-02-15T15:25:42.085" v="1297" actId="2696"/>
        <pc:sldMkLst>
          <pc:docMk/>
          <pc:sldMk cId="1406055454" sldId="434"/>
        </pc:sldMkLst>
      </pc:sldChg>
      <pc:sldChg chg="del">
        <pc:chgData name="Kevin Kring" userId="f27437c2-5141-43d9-b695-bafafa195d77" providerId="ADAL" clId="{303A413A-095D-4CE7-BB4D-019093D38DC3}" dt="2023-02-15T15:25:42.085" v="1297" actId="2696"/>
        <pc:sldMkLst>
          <pc:docMk/>
          <pc:sldMk cId="2504842932" sldId="435"/>
        </pc:sldMkLst>
      </pc:sldChg>
      <pc:sldChg chg="del">
        <pc:chgData name="Kevin Kring" userId="f27437c2-5141-43d9-b695-bafafa195d77" providerId="ADAL" clId="{303A413A-095D-4CE7-BB4D-019093D38DC3}" dt="2023-02-15T15:25:42.085" v="1297" actId="2696"/>
        <pc:sldMkLst>
          <pc:docMk/>
          <pc:sldMk cId="451541703" sldId="436"/>
        </pc:sldMkLst>
      </pc:sldChg>
      <pc:sldChg chg="del">
        <pc:chgData name="Kevin Kring" userId="f27437c2-5141-43d9-b695-bafafa195d77" providerId="ADAL" clId="{303A413A-095D-4CE7-BB4D-019093D38DC3}" dt="2023-02-15T15:25:42.085" v="1297" actId="2696"/>
        <pc:sldMkLst>
          <pc:docMk/>
          <pc:sldMk cId="167280449" sldId="437"/>
        </pc:sldMkLst>
      </pc:sldChg>
      <pc:sldChg chg="del">
        <pc:chgData name="Kevin Kring" userId="f27437c2-5141-43d9-b695-bafafa195d77" providerId="ADAL" clId="{303A413A-095D-4CE7-BB4D-019093D38DC3}" dt="2023-02-15T15:25:42.085" v="1297" actId="2696"/>
        <pc:sldMkLst>
          <pc:docMk/>
          <pc:sldMk cId="564548714" sldId="438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CF308-0F54-40E2-BE8A-10542BD6404A}" type="datetimeFigureOut">
              <a:rPr lang="en-US" smtClean="0"/>
              <a:t>2/15/2023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EA4B4-D51D-4AD9-820F-D9C581B1FE2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CF308-0F54-40E2-BE8A-10542BD6404A}" type="datetimeFigureOut">
              <a:rPr lang="en-US" smtClean="0"/>
              <a:t>2/15/2023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EA4B4-D51D-4AD9-820F-D9C581B1FE2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CF308-0F54-40E2-BE8A-10542BD6404A}" type="datetimeFigureOut">
              <a:rPr lang="en-US" smtClean="0"/>
              <a:t>2/15/2023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EA4B4-D51D-4AD9-820F-D9C581B1FE2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CF308-0F54-40E2-BE8A-10542BD6404A}" type="datetimeFigureOut">
              <a:rPr lang="en-US" smtClean="0"/>
              <a:t>2/15/2023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EA4B4-D51D-4AD9-820F-D9C581B1FE2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CF308-0F54-40E2-BE8A-10542BD6404A}" type="datetimeFigureOut">
              <a:rPr lang="en-US" smtClean="0"/>
              <a:t>2/15/2023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EA4B4-D51D-4AD9-820F-D9C581B1FE2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CF308-0F54-40E2-BE8A-10542BD6404A}" type="datetimeFigureOut">
              <a:rPr lang="en-US" smtClean="0"/>
              <a:t>2/15/2023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EA4B4-D51D-4AD9-820F-D9C581B1FE2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CF308-0F54-40E2-BE8A-10542BD6404A}" type="datetimeFigureOut">
              <a:rPr lang="en-US" smtClean="0"/>
              <a:t>2/15/2023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EA4B4-D51D-4AD9-820F-D9C581B1FE2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CF308-0F54-40E2-BE8A-10542BD6404A}" type="datetimeFigureOut">
              <a:rPr lang="en-US" smtClean="0"/>
              <a:t>2/15/2023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EA4B4-D51D-4AD9-820F-D9C581B1FE2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CF308-0F54-40E2-BE8A-10542BD6404A}" type="datetimeFigureOut">
              <a:rPr lang="en-US" smtClean="0"/>
              <a:t>2/15/2023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EA4B4-D51D-4AD9-820F-D9C581B1FE2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CF308-0F54-40E2-BE8A-10542BD6404A}" type="datetimeFigureOut">
              <a:rPr lang="en-US" smtClean="0"/>
              <a:t>2/15/2023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EA4B4-D51D-4AD9-820F-D9C581B1FE2E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CF308-0F54-40E2-BE8A-10542BD6404A}" type="datetimeFigureOut">
              <a:rPr lang="en-US" smtClean="0"/>
              <a:t>2/15/2023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5DEA4B4-D51D-4AD9-820F-D9C581B1FE2E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53000"/>
            <a:duotone>
              <a:schemeClr val="bg1">
                <a:tint val="97000"/>
              </a:schemeClr>
              <a:schemeClr val="bg1">
                <a:shade val="96000"/>
              </a:schemeClr>
            </a:duotone>
            <a:lum/>
          </a:blip>
          <a:srcRect/>
          <a:tile tx="0" ty="0" sx="32000" sy="32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65DEA4B4-D51D-4AD9-820F-D9C581B1FE2E}" type="slidenum">
              <a:rPr lang="en-US" smtClean="0"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DF1CF308-0F54-40E2-BE8A-10542BD6404A}" type="datetimeFigureOut">
              <a:rPr lang="en-US" smtClean="0"/>
              <a:t>2/15/2023</a:t>
            </a:fld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1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94" y="6096000"/>
            <a:ext cx="1363306" cy="7620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Garamond" panose="02020404030301010803" pitchFamily="18" charset="0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rgbClr val="001E50"/>
        </a:buClr>
        <a:buFont typeface="Wingdings" panose="05000000000000000000" pitchFamily="2" charset="2"/>
        <a:buChar char="§"/>
        <a:defRPr sz="2200" b="1" kern="1200">
          <a:solidFill>
            <a:srgbClr val="001E50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Wingdings" panose="05000000000000000000" pitchFamily="2" charset="2"/>
        <a:buChar char="§"/>
        <a:defRPr sz="2000" b="0" kern="1200">
          <a:ln>
            <a:solidFill>
              <a:schemeClr val="accent1"/>
            </a:solidFill>
          </a:ln>
          <a:solidFill>
            <a:srgbClr val="627E9A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rgbClr val="001E50"/>
        </a:buClr>
        <a:buFont typeface="Wingdings" panose="05000000000000000000" pitchFamily="2" charset="2"/>
        <a:buChar char="§"/>
        <a:defRPr sz="1800" i="1" kern="1200">
          <a:solidFill>
            <a:srgbClr val="001E50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rgbClr val="627E9A"/>
        </a:buClr>
        <a:buFont typeface="Wingdings" panose="05000000000000000000" pitchFamily="2" charset="2"/>
        <a:buChar char="§"/>
        <a:defRPr sz="1600" kern="1200">
          <a:solidFill>
            <a:srgbClr val="627E9A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rgbClr val="001E50"/>
        </a:buClr>
        <a:buFont typeface="Wingdings" panose="05000000000000000000" pitchFamily="2" charset="2"/>
        <a:buChar char="§"/>
        <a:defRPr sz="1400" i="1" kern="1200" baseline="0">
          <a:solidFill>
            <a:srgbClr val="001E50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mailto:CustomerSupport@cdpehs.com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hyperlink" Target="mailto:CustomerSupport@cdpehs.com" TargetMode="Externa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Billing Report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Topic #4</a:t>
            </a:r>
          </a:p>
        </p:txBody>
      </p:sp>
    </p:spTree>
    <p:extLst>
      <p:ext uri="{BB962C8B-B14F-4D97-AF65-F5344CB8AC3E}">
        <p14:creationId xmlns:p14="http://schemas.microsoft.com/office/powerpoint/2010/main" val="31214058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2884CB-41EE-49A7-B34B-03A242264C47}" type="slidenum">
              <a:rPr lang="en-US"/>
              <a:pPr/>
              <a:t>10</a:t>
            </a:fld>
            <a:endParaRPr lang="en-US"/>
          </a:p>
        </p:txBody>
      </p:sp>
      <p:sp>
        <p:nvSpPr>
          <p:cNvPr id="122573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800" dirty="0">
                <a:solidFill>
                  <a:schemeClr val="tx1"/>
                </a:solidFill>
                <a:latin typeface="+mn-lt"/>
              </a:rPr>
              <a:t>2729 – Insurance Pre-bill Register</a:t>
            </a:r>
            <a:br>
              <a:rPr lang="en-US" sz="4800" dirty="0">
                <a:solidFill>
                  <a:schemeClr val="tx1"/>
                </a:solidFill>
                <a:latin typeface="+mn-lt"/>
              </a:rPr>
            </a:br>
            <a:r>
              <a:rPr lang="en-US" sz="4800" dirty="0">
                <a:solidFill>
                  <a:schemeClr val="tx1"/>
                </a:solidFill>
                <a:latin typeface="+mn-lt"/>
              </a:rPr>
              <a:t>              (Electronic)</a:t>
            </a:r>
            <a:endParaRPr lang="en-US" sz="4800" dirty="0">
              <a:solidFill>
                <a:schemeClr val="accent1"/>
              </a:solidFill>
              <a:latin typeface="+mn-lt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b="0" dirty="0"/>
              <a:t>Runs 1</a:t>
            </a:r>
            <a:r>
              <a:rPr lang="en-US" sz="3200" b="0" baseline="30000" dirty="0"/>
              <a:t>st</a:t>
            </a:r>
            <a:r>
              <a:rPr lang="en-US" sz="3200" b="0" dirty="0"/>
              <a:t> and 3</a:t>
            </a:r>
            <a:r>
              <a:rPr lang="en-US" sz="3200" b="0" baseline="30000" dirty="0"/>
              <a:t>rd</a:t>
            </a:r>
            <a:r>
              <a:rPr lang="en-US" sz="3200" b="0" dirty="0"/>
              <a:t> Sunday each month.</a:t>
            </a:r>
          </a:p>
          <a:p>
            <a:r>
              <a:rPr lang="en-US" sz="3200" b="0" dirty="0"/>
              <a:t>For reviewing claims before they bill out.</a:t>
            </a:r>
          </a:p>
          <a:p>
            <a:r>
              <a:rPr lang="en-US" sz="3200" b="0" dirty="0"/>
              <a:t>Only shows claims billed electronically.</a:t>
            </a:r>
          </a:p>
        </p:txBody>
      </p:sp>
    </p:spTree>
    <p:extLst>
      <p:ext uri="{BB962C8B-B14F-4D97-AF65-F5344CB8AC3E}">
        <p14:creationId xmlns:p14="http://schemas.microsoft.com/office/powerpoint/2010/main" val="30020034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C4AE84-07E2-4276-889A-A280ECA6ACF1}" type="slidenum">
              <a:rPr lang="en-US"/>
              <a:pPr/>
              <a:t>11</a:t>
            </a:fld>
            <a:endParaRPr lang="en-US"/>
          </a:p>
        </p:txBody>
      </p:sp>
      <p:sp>
        <p:nvSpPr>
          <p:cNvPr id="12267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  <a:latin typeface="+mn-lt"/>
              </a:rPr>
              <a:t>Live Billing Reports</a:t>
            </a:r>
          </a:p>
        </p:txBody>
      </p:sp>
      <p:sp>
        <p:nvSpPr>
          <p:cNvPr id="12267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 b="0" dirty="0"/>
              <a:t>Created the 2</a:t>
            </a:r>
            <a:r>
              <a:rPr lang="en-US" sz="2800" b="0" baseline="30000" dirty="0"/>
              <a:t>nd</a:t>
            </a:r>
            <a:r>
              <a:rPr lang="en-US" sz="2800" b="0" dirty="0"/>
              <a:t> and 4</a:t>
            </a:r>
            <a:r>
              <a:rPr lang="en-US" sz="2800" b="0" baseline="30000" dirty="0"/>
              <a:t>th</a:t>
            </a:r>
            <a:r>
              <a:rPr lang="en-US" sz="2800" b="0" dirty="0"/>
              <a:t> weekend each month</a:t>
            </a:r>
          </a:p>
          <a:p>
            <a:r>
              <a:rPr lang="en-US" sz="2800" b="0" dirty="0"/>
              <a:t>730 – Invoice Register  (Paper)</a:t>
            </a:r>
          </a:p>
          <a:p>
            <a:r>
              <a:rPr lang="en-US" sz="2800" b="0" dirty="0"/>
              <a:t>731 – CMS 1500 forms (HCFA’s)</a:t>
            </a:r>
          </a:p>
          <a:p>
            <a:r>
              <a:rPr lang="en-US" sz="2800" b="0" dirty="0"/>
              <a:t>732 – Labels for CMS 1500 forms</a:t>
            </a:r>
          </a:p>
          <a:p>
            <a:r>
              <a:rPr lang="en-US" sz="2800" dirty="0"/>
              <a:t>733 – Reject Report (paper &amp; electronic)</a:t>
            </a:r>
          </a:p>
          <a:p>
            <a:r>
              <a:rPr lang="en-US" sz="2800" b="0" dirty="0"/>
              <a:t>2730 – Invoice Register  (electronic)</a:t>
            </a:r>
          </a:p>
          <a:p>
            <a:r>
              <a:rPr lang="en-US" sz="2800" b="0" dirty="0"/>
              <a:t>2734 – Re-bill Invoice Register</a:t>
            </a:r>
          </a:p>
          <a:p>
            <a:pPr>
              <a:buFont typeface="Wingdings" pitchFamily="2" charset="2"/>
              <a:buNone/>
            </a:pPr>
            <a:endParaRPr lang="en-US" dirty="0"/>
          </a:p>
          <a:p>
            <a:pPr>
              <a:buFont typeface="Wingdings" pitchFamily="2" charset="2"/>
              <a:buNone/>
            </a:pPr>
            <a:endParaRPr lang="en-US" dirty="0"/>
          </a:p>
          <a:p>
            <a:pPr>
              <a:buFont typeface="Wingdings" pitchFamily="2" charset="2"/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458408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847B9-7777-4038-9C2A-D906C6BBAE7B}" type="slidenum">
              <a:rPr lang="en-US"/>
              <a:pPr/>
              <a:t>12</a:t>
            </a:fld>
            <a:endParaRPr lang="en-US"/>
          </a:p>
        </p:txBody>
      </p:sp>
      <p:sp>
        <p:nvSpPr>
          <p:cNvPr id="122777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  <a:latin typeface="+mn-lt"/>
              </a:rPr>
              <a:t>1830 - Insurance Acknowledgment</a:t>
            </a:r>
          </a:p>
        </p:txBody>
      </p:sp>
      <p:sp>
        <p:nvSpPr>
          <p:cNvPr id="12277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143000"/>
            <a:ext cx="8610600" cy="4800600"/>
          </a:xfrm>
        </p:spPr>
        <p:txBody>
          <a:bodyPr>
            <a:normAutofit/>
          </a:bodyPr>
          <a:lstStyle/>
          <a:p>
            <a:r>
              <a:rPr lang="en-US" sz="2800" b="0" dirty="0"/>
              <a:t>Report is created when CDP receives a file.</a:t>
            </a:r>
          </a:p>
          <a:p>
            <a:r>
              <a:rPr lang="en-US" sz="2800" b="0" dirty="0"/>
              <a:t>Shows status of claims received by the clearinghouse.</a:t>
            </a:r>
          </a:p>
          <a:p>
            <a:r>
              <a:rPr lang="en-US" sz="2800" b="0" dirty="0"/>
              <a:t>Claim Status P = Processed (not paid).</a:t>
            </a:r>
          </a:p>
          <a:p>
            <a:r>
              <a:rPr lang="en-US" sz="2800" b="0" dirty="0"/>
              <a:t>Claim Status R = </a:t>
            </a:r>
            <a:r>
              <a:rPr lang="en-US" sz="2800" dirty="0"/>
              <a:t>REJECTED.</a:t>
            </a:r>
          </a:p>
          <a:p>
            <a:endParaRPr lang="en-US" sz="2400" dirty="0"/>
          </a:p>
          <a:p>
            <a:endParaRPr lang="en-US" dirty="0"/>
          </a:p>
          <a:p>
            <a:pPr>
              <a:buFont typeface="Wingdings" pitchFamily="2" charset="2"/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605553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B868C-AA16-4489-B8F6-39B8DE6C4639}" type="slidenum">
              <a:rPr lang="en-US"/>
              <a:pPr/>
              <a:t>13</a:t>
            </a:fld>
            <a:endParaRPr lang="en-US"/>
          </a:p>
        </p:txBody>
      </p:sp>
      <p:sp>
        <p:nvSpPr>
          <p:cNvPr id="121856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8458200" cy="838200"/>
          </a:xfrm>
        </p:spPr>
        <p:txBody>
          <a:bodyPr/>
          <a:lstStyle/>
          <a:p>
            <a:r>
              <a:rPr lang="en-US" sz="4400" dirty="0">
                <a:solidFill>
                  <a:schemeClr val="tx1"/>
                </a:solidFill>
                <a:latin typeface="+mn-lt"/>
              </a:rPr>
              <a:t>1830 – Insurance Acknowledgement </a:t>
            </a:r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FAD1CFC8-C7AF-E1CD-9884-075FA5A70C4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7506" y="805901"/>
            <a:ext cx="8303188" cy="6036859"/>
          </a:xfrm>
          <a:ln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95227671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C2435A1C-998D-872C-4243-FE8D61EFBB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2313" y="4495800"/>
            <a:ext cx="7659687" cy="1168400"/>
          </a:xfrm>
        </p:spPr>
        <p:txBody>
          <a:bodyPr/>
          <a:lstStyle/>
          <a:p>
            <a:r>
              <a:rPr lang="en-US" sz="4400" cap="none" dirty="0">
                <a:latin typeface="+mn-lt"/>
              </a:rPr>
              <a:t>Insurance Remit Reports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4DD9D78-5F53-F2E6-6985-C84216DB81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22313" y="2819400"/>
            <a:ext cx="6135687" cy="1633538"/>
          </a:xfr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001E50"/>
              </a:buClr>
              <a:buSzTx/>
              <a:buFont typeface="Wingdings" panose="05000000000000000000" pitchFamily="2" charset="2"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627E9A">
                    <a:tint val="75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CDP User Meeting – Topic #4</a:t>
            </a:r>
          </a:p>
        </p:txBody>
      </p:sp>
    </p:spTree>
    <p:extLst>
      <p:ext uri="{BB962C8B-B14F-4D97-AF65-F5344CB8AC3E}">
        <p14:creationId xmlns:p14="http://schemas.microsoft.com/office/powerpoint/2010/main" val="257861786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2C4AE84-07E2-4276-889A-A280ECA6ACF1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226754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305800" cy="1143000"/>
          </a:xfrm>
        </p:spPr>
        <p:txBody>
          <a:bodyPr>
            <a:noAutofit/>
          </a:bodyPr>
          <a:lstStyle/>
          <a:p>
            <a:r>
              <a:rPr lang="en-US" sz="3800" dirty="0">
                <a:solidFill>
                  <a:schemeClr val="tx1"/>
                </a:solidFill>
                <a:latin typeface="+mn-lt"/>
              </a:rPr>
              <a:t>3150 - </a:t>
            </a:r>
            <a:r>
              <a:rPr lang="en-US" sz="3600" dirty="0">
                <a:solidFill>
                  <a:schemeClr val="tx1"/>
                </a:solidFill>
                <a:latin typeface="+mn-lt"/>
              </a:rPr>
              <a:t>Anthem</a:t>
            </a:r>
            <a:r>
              <a:rPr lang="en-US" sz="3800" dirty="0">
                <a:solidFill>
                  <a:schemeClr val="tx1"/>
                </a:solidFill>
                <a:latin typeface="+mn-lt"/>
              </a:rPr>
              <a:t> Private Insurance Paid Claims</a:t>
            </a:r>
          </a:p>
        </p:txBody>
      </p:sp>
      <p:sp>
        <p:nvSpPr>
          <p:cNvPr id="12267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3200" b="0" dirty="0"/>
              <a:t>Anthem Private Ins paid claims </a:t>
            </a:r>
          </a:p>
          <a:p>
            <a:r>
              <a:rPr lang="en-US" sz="3200" b="0" dirty="0"/>
              <a:t>Created when file is received from Anthem</a:t>
            </a:r>
          </a:p>
          <a:p>
            <a:pPr>
              <a:buFont typeface="Wingdings" pitchFamily="2" charset="2"/>
              <a:buNone/>
            </a:pPr>
            <a:endParaRPr lang="en-US" sz="2400" dirty="0"/>
          </a:p>
          <a:p>
            <a:pPr>
              <a:buFont typeface="Wingdings" pitchFamily="2" charset="2"/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553248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2C4AE84-07E2-4276-889A-A280ECA6ACF1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226754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305800" cy="1143000"/>
          </a:xfrm>
        </p:spPr>
        <p:txBody>
          <a:bodyPr>
            <a:noAutofit/>
          </a:bodyPr>
          <a:lstStyle/>
          <a:p>
            <a:r>
              <a:rPr lang="en-US" sz="3500" dirty="0">
                <a:solidFill>
                  <a:schemeClr val="tx1"/>
                </a:solidFill>
                <a:latin typeface="+mn-lt"/>
              </a:rPr>
              <a:t>3151 - Anthem Private Insurance </a:t>
            </a:r>
            <a:r>
              <a:rPr lang="en-US" sz="3500" b="1" dirty="0">
                <a:solidFill>
                  <a:schemeClr val="tx1"/>
                </a:solidFill>
                <a:latin typeface="+mn-lt"/>
              </a:rPr>
              <a:t>Denied </a:t>
            </a:r>
            <a:r>
              <a:rPr lang="en-US" sz="3500" dirty="0">
                <a:solidFill>
                  <a:schemeClr val="tx1"/>
                </a:solidFill>
                <a:latin typeface="+mn-lt"/>
              </a:rPr>
              <a:t>Claims</a:t>
            </a:r>
          </a:p>
        </p:txBody>
      </p:sp>
      <p:sp>
        <p:nvSpPr>
          <p:cNvPr id="12267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3200" b="0" dirty="0"/>
              <a:t>Anthem Private Insurance denied claims</a:t>
            </a:r>
          </a:p>
          <a:p>
            <a:r>
              <a:rPr lang="en-US" sz="3200" b="0" dirty="0"/>
              <a:t>Created when file is received from Anthem</a:t>
            </a:r>
          </a:p>
          <a:p>
            <a:pPr>
              <a:buFont typeface="Wingdings" pitchFamily="2" charset="2"/>
              <a:buNone/>
            </a:pPr>
            <a:endParaRPr lang="en-US" sz="3200" dirty="0"/>
          </a:p>
          <a:p>
            <a:pPr>
              <a:buFont typeface="Wingdings" pitchFamily="2" charset="2"/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670931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5A529-F9A0-4876-80D2-B58D4768FE0B}" type="slidenum">
              <a:rPr lang="en-US"/>
              <a:pPr/>
              <a:t>17</a:t>
            </a:fld>
            <a:endParaRPr lang="en-US"/>
          </a:p>
        </p:txBody>
      </p:sp>
      <p:sp>
        <p:nvSpPr>
          <p:cNvPr id="13803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  <a:latin typeface="+mn-lt"/>
              </a:rPr>
              <a:t>977 – Insurance company listing</a:t>
            </a:r>
          </a:p>
        </p:txBody>
      </p:sp>
      <p:sp>
        <p:nvSpPr>
          <p:cNvPr id="13803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2800" b="0" dirty="0"/>
              <a:t>Listing of insurance companies for your district.</a:t>
            </a:r>
          </a:p>
          <a:p>
            <a:r>
              <a:rPr lang="en-US" sz="2800" b="0" dirty="0"/>
              <a:t>Report is available upon request.</a:t>
            </a:r>
          </a:p>
          <a:p>
            <a:r>
              <a:rPr lang="en-US" sz="2800" b="0" dirty="0"/>
              <a:t>Contact </a:t>
            </a:r>
            <a:r>
              <a:rPr lang="en-US" sz="2800" b="0" dirty="0">
                <a:hlinkClick r:id="rId2"/>
              </a:rPr>
              <a:t>CustomerSupport@cdpehs.com</a:t>
            </a:r>
            <a:endParaRPr lang="en-US" sz="2800" b="0" dirty="0"/>
          </a:p>
        </p:txBody>
      </p:sp>
    </p:spTree>
    <p:extLst>
      <p:ext uri="{BB962C8B-B14F-4D97-AF65-F5344CB8AC3E}">
        <p14:creationId xmlns:p14="http://schemas.microsoft.com/office/powerpoint/2010/main" val="141725538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C2435A1C-998D-872C-4243-FE8D61EFBB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2313" y="4495800"/>
            <a:ext cx="7659687" cy="1168400"/>
          </a:xfrm>
        </p:spPr>
        <p:txBody>
          <a:bodyPr/>
          <a:lstStyle/>
          <a:p>
            <a:r>
              <a:rPr lang="en-US" sz="4400" cap="none" dirty="0">
                <a:latin typeface="+mn-lt"/>
              </a:rPr>
              <a:t>Medicaid/MCO Billing Reports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4DD9D78-5F53-F2E6-6985-C84216DB81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22313" y="2819400"/>
            <a:ext cx="6135687" cy="1633538"/>
          </a:xfr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001E50"/>
              </a:buClr>
              <a:buSzTx/>
              <a:buFont typeface="Wingdings" panose="05000000000000000000" pitchFamily="2" charset="2"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627E9A">
                    <a:tint val="75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CDP User Meeting – Topic #4</a:t>
            </a:r>
          </a:p>
        </p:txBody>
      </p:sp>
    </p:spTree>
    <p:extLst>
      <p:ext uri="{BB962C8B-B14F-4D97-AF65-F5344CB8AC3E}">
        <p14:creationId xmlns:p14="http://schemas.microsoft.com/office/powerpoint/2010/main" val="210334572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274638"/>
            <a:ext cx="8229600" cy="1143000"/>
          </a:xfrm>
        </p:spPr>
        <p:txBody>
          <a:bodyPr/>
          <a:lstStyle/>
          <a:p>
            <a:r>
              <a:rPr lang="en-US" dirty="0">
                <a:solidFill>
                  <a:schemeClr val="accent1"/>
                </a:solidFill>
                <a:latin typeface="+mn-lt"/>
              </a:rPr>
              <a:t>Preventive Medicaid Billing Reports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b="0" dirty="0"/>
              <a:t>3062 – Preventive Medicaid Rejects </a:t>
            </a:r>
          </a:p>
          <a:p>
            <a:r>
              <a:rPr lang="en-US" sz="3200" b="0" dirty="0"/>
              <a:t>3082 – KY Medicaid Invoice Register</a:t>
            </a:r>
          </a:p>
          <a:p>
            <a:r>
              <a:rPr lang="en-US" sz="3200" b="0" dirty="0"/>
              <a:t>3092 – KY Medicaid Rebill Invoice Register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77639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C2435A1C-998D-872C-4243-FE8D61EFBB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2313" y="4495800"/>
            <a:ext cx="7659687" cy="1168400"/>
          </a:xfrm>
        </p:spPr>
        <p:txBody>
          <a:bodyPr/>
          <a:lstStyle/>
          <a:p>
            <a:r>
              <a:rPr lang="en-US" sz="4400" cap="none" dirty="0">
                <a:latin typeface="+mn-lt"/>
              </a:rPr>
              <a:t>Private Pay Reports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4DD9D78-5F53-F2E6-6985-C84216DB81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22313" y="2819400"/>
            <a:ext cx="6135687" cy="1633538"/>
          </a:xfrm>
        </p:spPr>
        <p:txBody>
          <a:bodyPr/>
          <a:lstStyle/>
          <a:p>
            <a:r>
              <a:rPr lang="en-US" dirty="0">
                <a:latin typeface="+mn-lt"/>
              </a:rPr>
              <a:t>CDP User Meeting – Topic #4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303849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C336A-1472-4813-9B2F-B5B8580CDF6C}" type="slidenum">
              <a:rPr lang="en-US"/>
              <a:pPr/>
              <a:t>20</a:t>
            </a:fld>
            <a:endParaRPr lang="en-US"/>
          </a:p>
        </p:txBody>
      </p:sp>
      <p:sp>
        <p:nvSpPr>
          <p:cNvPr id="123494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52400"/>
            <a:ext cx="9144000" cy="1143000"/>
          </a:xfrm>
        </p:spPr>
        <p:txBody>
          <a:bodyPr>
            <a:normAutofit/>
          </a:bodyPr>
          <a:lstStyle/>
          <a:p>
            <a:r>
              <a:rPr lang="en-US" sz="4400" dirty="0">
                <a:solidFill>
                  <a:schemeClr val="tx1"/>
                </a:solidFill>
                <a:latin typeface="+mn-lt"/>
              </a:rPr>
              <a:t>3062 – Medicaid/MCO Reject Report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0394A0B7-B3FF-2E5A-7832-10BC196EA7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43740"/>
            <a:ext cx="7620000" cy="5157060"/>
          </a:xfrm>
        </p:spPr>
        <p:txBody>
          <a:bodyPr/>
          <a:lstStyle/>
          <a:p>
            <a:r>
              <a:rPr lang="en-US" sz="2400" b="0" dirty="0"/>
              <a:t>List of PEFs missing needed billing information</a:t>
            </a:r>
          </a:p>
          <a:p>
            <a:r>
              <a:rPr lang="en-US" sz="2400" b="0" dirty="0"/>
              <a:t>This report is in a .CSV format and opened with Excel</a:t>
            </a:r>
          </a:p>
          <a:p>
            <a:r>
              <a:rPr lang="en-US" sz="2400" b="0" dirty="0"/>
              <a:t>Report will be named – </a:t>
            </a:r>
          </a:p>
          <a:p>
            <a:pPr marL="0" indent="0">
              <a:buNone/>
            </a:pPr>
            <a:r>
              <a:rPr lang="en-US" b="0" dirty="0"/>
              <a:t>	</a:t>
            </a:r>
            <a:r>
              <a:rPr lang="en-US" dirty="0"/>
              <a:t>Site-XXXX_Rpt-3062_Medicaid_Rejects_MM-DD-YYYY</a:t>
            </a:r>
          </a:p>
          <a:p>
            <a:endParaRPr lang="en-US" b="0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FB491800-1501-732F-12A9-02AB0A25CD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200" y="3048000"/>
            <a:ext cx="8784970" cy="2362200"/>
          </a:xfrm>
          <a:prstGeom prst="rect">
            <a:avLst/>
          </a:prstGeom>
          <a:ln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353199633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chemeClr val="accent1"/>
                </a:solidFill>
                <a:latin typeface="+mn-lt"/>
              </a:rPr>
              <a:t>Molina (MCO) Billing Reports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b="0" dirty="0"/>
              <a:t>3062 – Molina Claim Rejects</a:t>
            </a:r>
            <a:endParaRPr lang="en-US" sz="2000" b="0" dirty="0"/>
          </a:p>
          <a:p>
            <a:r>
              <a:rPr lang="en-US" sz="2800" b="0" dirty="0"/>
              <a:t>3080 – Molina Medicaid Invoice Register</a:t>
            </a:r>
          </a:p>
          <a:p>
            <a:r>
              <a:rPr lang="en-US" sz="2800" b="0" dirty="0"/>
              <a:t>3090 – Molina Medicaid Re-bill Invoice Register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246287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274638"/>
            <a:ext cx="8001000" cy="1143000"/>
          </a:xfrm>
        </p:spPr>
        <p:txBody>
          <a:bodyPr>
            <a:noAutofit/>
          </a:bodyPr>
          <a:lstStyle/>
          <a:p>
            <a:r>
              <a:rPr lang="en-US" sz="4000" dirty="0">
                <a:solidFill>
                  <a:schemeClr val="accent1"/>
                </a:solidFill>
                <a:latin typeface="+mn-lt"/>
              </a:rPr>
              <a:t>United Healthcare (MCO) Billing Reports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b="0" dirty="0"/>
              <a:t>3062 – United Healthcare Claim Rejects</a:t>
            </a:r>
            <a:endParaRPr lang="en-US" sz="2000" b="0" dirty="0"/>
          </a:p>
          <a:p>
            <a:r>
              <a:rPr lang="en-US" sz="2800" b="0" dirty="0"/>
              <a:t>3081 – United Healthcare Invoice Register</a:t>
            </a:r>
          </a:p>
          <a:p>
            <a:r>
              <a:rPr lang="en-US" sz="2800" b="0" dirty="0"/>
              <a:t>3091 – United Healthcare Re-bill Invoice Register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923787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chemeClr val="accent1"/>
                </a:solidFill>
                <a:latin typeface="+mn-lt"/>
              </a:rPr>
              <a:t>Passport (MCO) Billing Reports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b="0" dirty="0"/>
              <a:t>3062 – Passport Claim Rejects </a:t>
            </a:r>
          </a:p>
          <a:p>
            <a:r>
              <a:rPr lang="en-US" sz="2800" b="0" dirty="0"/>
              <a:t>3083 – Passport (MCO) Invoice Register</a:t>
            </a:r>
          </a:p>
          <a:p>
            <a:r>
              <a:rPr lang="en-US" sz="2800" b="0" dirty="0"/>
              <a:t>3093 – Passport (MCO) Re-bill Invoice Register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383609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chemeClr val="accent1"/>
                </a:solidFill>
                <a:latin typeface="+mn-lt"/>
              </a:rPr>
              <a:t>Anthem (MCO) Billing Reports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b="0" dirty="0"/>
              <a:t>3062 – Anthem Claim Rejects</a:t>
            </a:r>
            <a:endParaRPr lang="en-US" sz="2000" b="0" dirty="0"/>
          </a:p>
          <a:p>
            <a:r>
              <a:rPr lang="en-US" sz="2800" b="0" dirty="0"/>
              <a:t>3085 – Anthem (MCO) Invoice Register</a:t>
            </a:r>
          </a:p>
          <a:p>
            <a:r>
              <a:rPr lang="en-US" sz="2800" b="0" dirty="0"/>
              <a:t>3095 – Anthem (MCO) Re-bill Invoice Register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214814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chemeClr val="accent1"/>
                </a:solidFill>
                <a:latin typeface="+mn-lt"/>
              </a:rPr>
              <a:t>Aetna (MCO) Billing Reports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b="0" dirty="0"/>
              <a:t>3062 – Aetna Claim Rejects</a:t>
            </a:r>
            <a:endParaRPr lang="en-US" sz="2000" b="0" dirty="0"/>
          </a:p>
          <a:p>
            <a:r>
              <a:rPr lang="en-US" sz="2800" b="0" dirty="0"/>
              <a:t>3086 – Aetna (MCO) Invoice Register</a:t>
            </a:r>
          </a:p>
          <a:p>
            <a:r>
              <a:rPr lang="en-US" sz="2800" b="0" dirty="0"/>
              <a:t>3096 – Aetna (MCO) Re-bill Invoice Register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557651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chemeClr val="accent1"/>
                </a:solidFill>
                <a:latin typeface="+mn-lt"/>
              </a:rPr>
              <a:t>WellCare (MCO) Billing Reports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b="0" dirty="0"/>
              <a:t>3062 – WellCare Claim Rejects</a:t>
            </a:r>
            <a:endParaRPr lang="en-US" sz="2000" b="0" dirty="0"/>
          </a:p>
          <a:p>
            <a:r>
              <a:rPr lang="en-US" sz="2800" b="0" dirty="0"/>
              <a:t>3088 – WellCare (MCO) Invoice Register</a:t>
            </a:r>
          </a:p>
          <a:p>
            <a:r>
              <a:rPr lang="en-US" sz="2800" b="0" dirty="0"/>
              <a:t>3098 – WellCare (MCO) Re-bill Invoice Register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603676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>
                <a:solidFill>
                  <a:schemeClr val="accent1"/>
                </a:solidFill>
                <a:latin typeface="+mn-lt"/>
              </a:rPr>
              <a:t>Humana CareSource (MCO) Billing Reports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7924800" cy="4800600"/>
          </a:xfrm>
        </p:spPr>
        <p:txBody>
          <a:bodyPr/>
          <a:lstStyle/>
          <a:p>
            <a:r>
              <a:rPr lang="en-US" sz="2800" b="0" dirty="0"/>
              <a:t>3062 – Humana CareSource Claim Rejects</a:t>
            </a:r>
            <a:endParaRPr lang="en-US" sz="2000" b="0" dirty="0"/>
          </a:p>
          <a:p>
            <a:r>
              <a:rPr lang="en-US" sz="2800" b="0" dirty="0"/>
              <a:t>3089 – Humana CareSource (MCO) Invoice Register</a:t>
            </a:r>
          </a:p>
          <a:p>
            <a:r>
              <a:rPr lang="en-US" sz="2800" b="0" dirty="0"/>
              <a:t>3099 – Humana CareSource (MCO) Re-bill Invoice Register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322550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C2435A1C-998D-872C-4243-FE8D61EFBB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2313" y="4495800"/>
            <a:ext cx="7659687" cy="1168400"/>
          </a:xfrm>
        </p:spPr>
        <p:txBody>
          <a:bodyPr/>
          <a:lstStyle/>
          <a:p>
            <a:r>
              <a:rPr lang="en-US" sz="4400" cap="none" dirty="0">
                <a:latin typeface="+mn-lt"/>
              </a:rPr>
              <a:t>Medicaid/MCO Remit Reports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4DD9D78-5F53-F2E6-6985-C84216DB81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22313" y="2819400"/>
            <a:ext cx="6135687" cy="1633538"/>
          </a:xfr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001E50"/>
              </a:buClr>
              <a:buSzTx/>
              <a:buFont typeface="Wingdings" panose="05000000000000000000" pitchFamily="2" charset="2"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627E9A">
                    <a:tint val="75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CDP User Meeting – Topic #4</a:t>
            </a:r>
          </a:p>
        </p:txBody>
      </p:sp>
    </p:spTree>
    <p:extLst>
      <p:ext uri="{BB962C8B-B14F-4D97-AF65-F5344CB8AC3E}">
        <p14:creationId xmlns:p14="http://schemas.microsoft.com/office/powerpoint/2010/main" val="338491151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73841-EF56-4E9E-AB98-F9529DA31C7E}" type="slidenum">
              <a:rPr lang="en-US"/>
              <a:pPr/>
              <a:t>29</a:t>
            </a:fld>
            <a:endParaRPr lang="en-US"/>
          </a:p>
        </p:txBody>
      </p:sp>
      <p:sp>
        <p:nvSpPr>
          <p:cNvPr id="1236994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7772400" cy="1143000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accent1"/>
                </a:solidFill>
                <a:latin typeface="+mn-lt"/>
              </a:rPr>
              <a:t>Preventive Medicaid Remit Reports</a:t>
            </a:r>
          </a:p>
        </p:txBody>
      </p:sp>
      <p:sp>
        <p:nvSpPr>
          <p:cNvPr id="12369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143000"/>
            <a:ext cx="8763000" cy="518160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sz="2800" b="0" dirty="0"/>
              <a:t>432 – Paid Medicaid claims report</a:t>
            </a:r>
          </a:p>
          <a:p>
            <a:pPr>
              <a:lnSpc>
                <a:spcPct val="90000"/>
              </a:lnSpc>
            </a:pPr>
            <a:r>
              <a:rPr lang="en-US" sz="2800" b="0" dirty="0"/>
              <a:t>578 – </a:t>
            </a:r>
            <a:r>
              <a:rPr lang="en-US" sz="2800" dirty="0"/>
              <a:t>Denied</a:t>
            </a:r>
            <a:r>
              <a:rPr lang="en-US" sz="2800" b="0" dirty="0"/>
              <a:t> Medicaid claims report</a:t>
            </a:r>
          </a:p>
          <a:p>
            <a:pPr>
              <a:lnSpc>
                <a:spcPct val="90000"/>
              </a:lnSpc>
            </a:pPr>
            <a:r>
              <a:rPr lang="en-US" sz="2800" b="0" dirty="0"/>
              <a:t>579 – Medicaid claims in suspense</a:t>
            </a:r>
          </a:p>
          <a:p>
            <a:pPr>
              <a:lnSpc>
                <a:spcPct val="90000"/>
              </a:lnSpc>
            </a:pPr>
            <a:r>
              <a:rPr lang="en-US" sz="2800" b="0" dirty="0"/>
              <a:t>580 – </a:t>
            </a:r>
            <a:r>
              <a:rPr lang="en-US" sz="2800" dirty="0"/>
              <a:t>Medicaid A/R rejects</a:t>
            </a:r>
          </a:p>
          <a:p>
            <a:r>
              <a:rPr lang="en-US" sz="2800" b="0" dirty="0"/>
              <a:t>581 – Summary by Service and Cost Center – FYTD</a:t>
            </a:r>
          </a:p>
          <a:p>
            <a:r>
              <a:rPr lang="en-US" sz="2800" b="0" dirty="0"/>
              <a:t>582 – District Summary by Service and Cost Center – FYTD</a:t>
            </a:r>
          </a:p>
          <a:p>
            <a:pPr>
              <a:lnSpc>
                <a:spcPct val="90000"/>
              </a:lnSpc>
            </a:pPr>
            <a:r>
              <a:rPr lang="en-US" sz="2800" b="0" dirty="0"/>
              <a:t>794 – Payment Summary by Service and Cost Center - FYTD</a:t>
            </a:r>
          </a:p>
          <a:p>
            <a:pPr>
              <a:lnSpc>
                <a:spcPct val="90000"/>
              </a:lnSpc>
            </a:pPr>
            <a:r>
              <a:rPr lang="en-US" sz="2800" b="0" dirty="0"/>
              <a:t>795 – District Payment Summary by Service and Cost Center - FYTD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dirty="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dirty="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dirty="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71698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B0CA28-4066-44DC-967E-6806881509BA}" type="slidenum">
              <a:rPr lang="en-US"/>
              <a:pPr/>
              <a:t>3</a:t>
            </a:fld>
            <a:endParaRPr lang="en-US"/>
          </a:p>
        </p:txBody>
      </p:sp>
      <p:sp>
        <p:nvSpPr>
          <p:cNvPr id="131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  <a:latin typeface="+mn-lt"/>
              </a:rPr>
              <a:t>597 – Private Pay Statements</a:t>
            </a:r>
          </a:p>
        </p:txBody>
      </p:sp>
      <p:sp>
        <p:nvSpPr>
          <p:cNvPr id="1319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3200" b="0" dirty="0"/>
              <a:t>Statements to send to the patient showing balance due for pay code 1 and 15</a:t>
            </a:r>
          </a:p>
          <a:p>
            <a:r>
              <a:rPr lang="en-US" sz="3200" b="0" dirty="0"/>
              <a:t>Plain paper or mailers</a:t>
            </a:r>
          </a:p>
          <a:p>
            <a:r>
              <a:rPr lang="en-US" sz="3200" b="0" dirty="0"/>
              <a:t>Statement amounts are determined by the agency</a:t>
            </a:r>
            <a:endParaRPr lang="en-US" b="0" dirty="0"/>
          </a:p>
        </p:txBody>
      </p:sp>
    </p:spTree>
    <p:extLst>
      <p:ext uri="{BB962C8B-B14F-4D97-AF65-F5344CB8AC3E}">
        <p14:creationId xmlns:p14="http://schemas.microsoft.com/office/powerpoint/2010/main" val="339344807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5B3D5-CBCC-40F1-AEF5-8068C50FC4B6}" type="slidenum">
              <a:rPr lang="en-US"/>
              <a:pPr/>
              <a:t>30</a:t>
            </a:fld>
            <a:endParaRPr lang="en-US"/>
          </a:p>
        </p:txBody>
      </p:sp>
      <p:sp>
        <p:nvSpPr>
          <p:cNvPr id="123801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609600"/>
            <a:ext cx="9144000" cy="1143000"/>
          </a:xfrm>
        </p:spPr>
        <p:txBody>
          <a:bodyPr/>
          <a:lstStyle/>
          <a:p>
            <a:r>
              <a:rPr lang="en-US" sz="4800" dirty="0">
                <a:solidFill>
                  <a:schemeClr val="tx1"/>
                </a:solidFill>
                <a:latin typeface="+mn-lt"/>
              </a:rPr>
              <a:t>Example of A/R Reject Report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B54D3CB1-E186-0A2E-D2F0-126A6EA4109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6199" y="1780032"/>
            <a:ext cx="8784011" cy="1572768"/>
          </a:xfrm>
          <a:ln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227179082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E5D96-3BA7-401C-9FD6-7D6199DB51DF}" type="slidenum">
              <a:rPr lang="en-US"/>
              <a:pPr/>
              <a:t>31</a:t>
            </a:fld>
            <a:endParaRPr lang="en-US"/>
          </a:p>
        </p:txBody>
      </p:sp>
      <p:sp>
        <p:nvSpPr>
          <p:cNvPr id="1241090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7772400" cy="1143000"/>
          </a:xfrm>
        </p:spPr>
        <p:txBody>
          <a:bodyPr/>
          <a:lstStyle/>
          <a:p>
            <a:r>
              <a:rPr lang="en-US" dirty="0">
                <a:solidFill>
                  <a:schemeClr val="accent1"/>
                </a:solidFill>
                <a:latin typeface="+mn-lt"/>
              </a:rPr>
              <a:t>Lead Remit Reports</a:t>
            </a:r>
          </a:p>
        </p:txBody>
      </p:sp>
      <p:sp>
        <p:nvSpPr>
          <p:cNvPr id="12410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143000"/>
            <a:ext cx="8153400" cy="4114800"/>
          </a:xfrm>
        </p:spPr>
        <p:txBody>
          <a:bodyPr>
            <a:normAutofit/>
          </a:bodyPr>
          <a:lstStyle/>
          <a:p>
            <a:r>
              <a:rPr lang="en-US" b="0" dirty="0"/>
              <a:t>2532 – Paid Lead claims report</a:t>
            </a:r>
          </a:p>
          <a:p>
            <a:r>
              <a:rPr lang="en-US" b="0" dirty="0"/>
              <a:t>2578 – Denied Lead claims report</a:t>
            </a:r>
          </a:p>
          <a:p>
            <a:r>
              <a:rPr lang="en-US" b="0" dirty="0"/>
              <a:t>2579 – Lead claims in suspense</a:t>
            </a:r>
          </a:p>
          <a:p>
            <a:r>
              <a:rPr lang="en-US" b="0" dirty="0"/>
              <a:t>2580 – Lead A/R rejects</a:t>
            </a:r>
          </a:p>
          <a:p>
            <a:r>
              <a:rPr lang="en-US" b="0" dirty="0"/>
              <a:t>2581 – Lead Summary by Service and Cost Center – FYTD</a:t>
            </a:r>
          </a:p>
          <a:p>
            <a:r>
              <a:rPr lang="en-US" b="0" dirty="0"/>
              <a:t>2582 – Lead District Summary by Service and Cost Center – FYTD</a:t>
            </a:r>
          </a:p>
          <a:p>
            <a:r>
              <a:rPr lang="en-US" b="0" dirty="0"/>
              <a:t>2588 – Adjusted Lead claims report</a:t>
            </a:r>
          </a:p>
          <a:p>
            <a:pPr>
              <a:buFont typeface="Wingdings" pitchFamily="2" charset="2"/>
              <a:buNone/>
            </a:pPr>
            <a:endParaRPr lang="en-US" dirty="0"/>
          </a:p>
          <a:p>
            <a:pPr>
              <a:buFont typeface="Wingdings" pitchFamily="2" charset="2"/>
              <a:buNone/>
            </a:pPr>
            <a:endParaRPr lang="en-US" dirty="0"/>
          </a:p>
          <a:p>
            <a:pPr>
              <a:buFont typeface="Wingdings" pitchFamily="2" charset="2"/>
              <a:buNone/>
            </a:pPr>
            <a:endParaRPr lang="en-US" dirty="0"/>
          </a:p>
          <a:p>
            <a:pPr>
              <a:buFont typeface="Wingdings" pitchFamily="2" charset="2"/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477394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C9E5D96-3BA7-401C-9FD6-7D6199DB51DF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241090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7772400" cy="1143000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accent1"/>
                </a:solidFill>
                <a:latin typeface="+mn-lt"/>
              </a:rPr>
              <a:t>Molina MCO Remit Reports</a:t>
            </a:r>
          </a:p>
        </p:txBody>
      </p:sp>
      <p:sp>
        <p:nvSpPr>
          <p:cNvPr id="12410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143000"/>
            <a:ext cx="8153400" cy="5257800"/>
          </a:xfrm>
        </p:spPr>
        <p:txBody>
          <a:bodyPr>
            <a:normAutofit/>
          </a:bodyPr>
          <a:lstStyle/>
          <a:p>
            <a:r>
              <a:rPr lang="en-US" sz="2400" b="0" dirty="0"/>
              <a:t>430 – Paid Molina claims report</a:t>
            </a:r>
          </a:p>
          <a:p>
            <a:r>
              <a:rPr lang="en-US" sz="2400" b="0" dirty="0"/>
              <a:t>178 – </a:t>
            </a:r>
            <a:r>
              <a:rPr lang="en-US" sz="2400" dirty="0"/>
              <a:t>Denied</a:t>
            </a:r>
            <a:r>
              <a:rPr lang="en-US" sz="2400" b="0" dirty="0"/>
              <a:t> Molina claims report</a:t>
            </a:r>
          </a:p>
          <a:p>
            <a:r>
              <a:rPr lang="en-US" sz="2400" b="0" dirty="0"/>
              <a:t>580 – </a:t>
            </a:r>
            <a:r>
              <a:rPr lang="en-US" sz="2400" dirty="0"/>
              <a:t>A/R rejects</a:t>
            </a:r>
          </a:p>
          <a:p>
            <a:r>
              <a:rPr lang="en-US" sz="2400" b="0" dirty="0"/>
              <a:t>583 – Adjusted claims report</a:t>
            </a:r>
          </a:p>
          <a:p>
            <a:r>
              <a:rPr lang="en-US" sz="2400" b="0" dirty="0"/>
              <a:t>3181 – Summary by Service/Cost Center – FYTD</a:t>
            </a:r>
          </a:p>
          <a:p>
            <a:r>
              <a:rPr lang="en-US" sz="2400" b="0" dirty="0"/>
              <a:t>3182 – District Summary by Service/Cost Center – FYTD</a:t>
            </a:r>
          </a:p>
          <a:p>
            <a:pPr>
              <a:lnSpc>
                <a:spcPct val="90000"/>
              </a:lnSpc>
            </a:pPr>
            <a:r>
              <a:rPr lang="en-US" sz="2400" b="0" dirty="0"/>
              <a:t>3194 – Payment Summary by Service/Cost Center - FYTD</a:t>
            </a:r>
          </a:p>
          <a:p>
            <a:pPr>
              <a:lnSpc>
                <a:spcPct val="90000"/>
              </a:lnSpc>
            </a:pPr>
            <a:r>
              <a:rPr lang="en-US" sz="2400" b="0" dirty="0"/>
              <a:t>3195 –  District Payment Summary by Service/Cost Center - FYTD</a:t>
            </a:r>
          </a:p>
          <a:p>
            <a:endParaRPr lang="en-US" dirty="0"/>
          </a:p>
          <a:p>
            <a:pPr>
              <a:buFont typeface="Wingdings" pitchFamily="2" charset="2"/>
              <a:buNone/>
            </a:pPr>
            <a:endParaRPr lang="en-US" dirty="0"/>
          </a:p>
          <a:p>
            <a:pPr>
              <a:buFont typeface="Wingdings" pitchFamily="2" charset="2"/>
              <a:buNone/>
            </a:pPr>
            <a:endParaRPr lang="en-US" dirty="0"/>
          </a:p>
          <a:p>
            <a:pPr>
              <a:buFont typeface="Wingdings" pitchFamily="2" charset="2"/>
              <a:buNone/>
            </a:pPr>
            <a:endParaRPr lang="en-US" dirty="0"/>
          </a:p>
          <a:p>
            <a:pPr>
              <a:buFont typeface="Wingdings" pitchFamily="2" charset="2"/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676652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C9E5D96-3BA7-401C-9FD6-7D6199DB51DF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241090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7772400" cy="1143000"/>
          </a:xfrm>
        </p:spPr>
        <p:txBody>
          <a:bodyPr>
            <a:noAutofit/>
          </a:bodyPr>
          <a:lstStyle/>
          <a:p>
            <a:r>
              <a:rPr lang="en-US" sz="4000" dirty="0">
                <a:solidFill>
                  <a:schemeClr val="accent1"/>
                </a:solidFill>
                <a:latin typeface="+mn-lt"/>
              </a:rPr>
              <a:t>United Healthcare MCO Remit Reports</a:t>
            </a:r>
          </a:p>
        </p:txBody>
      </p:sp>
      <p:sp>
        <p:nvSpPr>
          <p:cNvPr id="12410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143000"/>
            <a:ext cx="7772400" cy="5257800"/>
          </a:xfrm>
        </p:spPr>
        <p:txBody>
          <a:bodyPr>
            <a:normAutofit/>
          </a:bodyPr>
          <a:lstStyle/>
          <a:p>
            <a:r>
              <a:rPr lang="en-US" sz="2400" b="0" dirty="0"/>
              <a:t>431 – Paid United Healthcare claims report</a:t>
            </a:r>
          </a:p>
          <a:p>
            <a:r>
              <a:rPr lang="en-US" sz="2400" b="0" dirty="0"/>
              <a:t>578 – </a:t>
            </a:r>
            <a:r>
              <a:rPr lang="en-US" sz="2400" dirty="0"/>
              <a:t>Denied</a:t>
            </a:r>
            <a:r>
              <a:rPr lang="en-US" sz="2400" b="0" dirty="0"/>
              <a:t> claims report</a:t>
            </a:r>
          </a:p>
          <a:p>
            <a:r>
              <a:rPr lang="en-US" sz="2400" b="0" dirty="0"/>
              <a:t>580 – </a:t>
            </a:r>
            <a:r>
              <a:rPr lang="en-US" sz="2400" dirty="0"/>
              <a:t>A/R rejects</a:t>
            </a:r>
          </a:p>
          <a:p>
            <a:r>
              <a:rPr lang="en-US" sz="2400" b="0" dirty="0"/>
              <a:t>583 – Adjusted claims report</a:t>
            </a:r>
          </a:p>
          <a:p>
            <a:r>
              <a:rPr lang="en-US" sz="2400" b="0" dirty="0"/>
              <a:t>3281 – Summary by Service/Cost Center – FYTD</a:t>
            </a:r>
          </a:p>
          <a:p>
            <a:r>
              <a:rPr lang="en-US" sz="2400" b="0" dirty="0"/>
              <a:t>3282 – District Summary by Service/Cost Center – FYTD</a:t>
            </a:r>
          </a:p>
          <a:p>
            <a:pPr>
              <a:lnSpc>
                <a:spcPct val="90000"/>
              </a:lnSpc>
            </a:pPr>
            <a:r>
              <a:rPr lang="en-US" sz="2400" b="0" dirty="0"/>
              <a:t>3294 – Payment Summary by Service/Cost Center - FYTD</a:t>
            </a:r>
          </a:p>
          <a:p>
            <a:pPr>
              <a:lnSpc>
                <a:spcPct val="90000"/>
              </a:lnSpc>
            </a:pPr>
            <a:r>
              <a:rPr lang="en-US" sz="2400" b="0" dirty="0"/>
              <a:t>3295 –  District Payment Summary by Service/Cost Center - FYTD</a:t>
            </a:r>
          </a:p>
          <a:p>
            <a:endParaRPr lang="en-US" sz="2400" dirty="0"/>
          </a:p>
          <a:p>
            <a:pPr>
              <a:buFont typeface="Wingdings" pitchFamily="2" charset="2"/>
              <a:buNone/>
            </a:pPr>
            <a:endParaRPr lang="en-US" dirty="0"/>
          </a:p>
          <a:p>
            <a:pPr>
              <a:buFont typeface="Wingdings" pitchFamily="2" charset="2"/>
              <a:buNone/>
            </a:pPr>
            <a:endParaRPr lang="en-US" dirty="0"/>
          </a:p>
          <a:p>
            <a:pPr>
              <a:buFont typeface="Wingdings" pitchFamily="2" charset="2"/>
              <a:buNone/>
            </a:pPr>
            <a:endParaRPr lang="en-US" dirty="0"/>
          </a:p>
          <a:p>
            <a:pPr>
              <a:buFont typeface="Wingdings" pitchFamily="2" charset="2"/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101340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C9E5D96-3BA7-401C-9FD6-7D6199DB51DF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241090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0"/>
            <a:ext cx="8077200" cy="1143000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accent1"/>
                </a:solidFill>
                <a:latin typeface="+mn-lt"/>
              </a:rPr>
              <a:t>Anthem MCO Remit Reports</a:t>
            </a:r>
          </a:p>
        </p:txBody>
      </p:sp>
      <p:sp>
        <p:nvSpPr>
          <p:cNvPr id="12410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143000"/>
            <a:ext cx="8077200" cy="5257800"/>
          </a:xfrm>
        </p:spPr>
        <p:txBody>
          <a:bodyPr>
            <a:normAutofit/>
          </a:bodyPr>
          <a:lstStyle/>
          <a:p>
            <a:r>
              <a:rPr lang="en-US" sz="2400" b="0" dirty="0"/>
              <a:t>435 – Paid Anthem claims report</a:t>
            </a:r>
          </a:p>
          <a:p>
            <a:r>
              <a:rPr lang="en-US" sz="2400" b="0" dirty="0"/>
              <a:t>578 – </a:t>
            </a:r>
            <a:r>
              <a:rPr lang="en-US" sz="2400" dirty="0"/>
              <a:t>Denied</a:t>
            </a:r>
            <a:r>
              <a:rPr lang="en-US" sz="2400" b="0" dirty="0"/>
              <a:t> Anthem claims report</a:t>
            </a:r>
          </a:p>
          <a:p>
            <a:r>
              <a:rPr lang="en-US" sz="2400" b="0" dirty="0"/>
              <a:t>580 – </a:t>
            </a:r>
            <a:r>
              <a:rPr lang="en-US" sz="2400" dirty="0"/>
              <a:t>Anthem A/R rejects</a:t>
            </a:r>
          </a:p>
          <a:p>
            <a:r>
              <a:rPr lang="en-US" sz="2400" b="0" dirty="0"/>
              <a:t>583 – Adjusted Anthem claims report</a:t>
            </a:r>
          </a:p>
          <a:p>
            <a:r>
              <a:rPr lang="en-US" sz="2400" b="0" dirty="0"/>
              <a:t>3581 – Summary by Service/Cost Center – FYTD</a:t>
            </a:r>
          </a:p>
          <a:p>
            <a:r>
              <a:rPr lang="en-US" sz="2400" b="0" dirty="0"/>
              <a:t>3582 – District Summary by Service/Cost Center – FYTD</a:t>
            </a:r>
          </a:p>
          <a:p>
            <a:pPr>
              <a:lnSpc>
                <a:spcPct val="90000"/>
              </a:lnSpc>
            </a:pPr>
            <a:r>
              <a:rPr lang="en-US" sz="2400" b="0" dirty="0"/>
              <a:t>3594 – Payment Summary by Service/Cost Center - FYTD</a:t>
            </a:r>
          </a:p>
          <a:p>
            <a:pPr>
              <a:lnSpc>
                <a:spcPct val="90000"/>
              </a:lnSpc>
            </a:pPr>
            <a:r>
              <a:rPr lang="en-US" sz="2400" b="0" dirty="0"/>
              <a:t>3595 – District Payment Summary by Service/Cost Center - FYTD</a:t>
            </a:r>
          </a:p>
          <a:p>
            <a:endParaRPr lang="en-US" dirty="0"/>
          </a:p>
          <a:p>
            <a:pPr>
              <a:buFont typeface="Wingdings" pitchFamily="2" charset="2"/>
              <a:buNone/>
            </a:pPr>
            <a:endParaRPr lang="en-US" dirty="0"/>
          </a:p>
          <a:p>
            <a:pPr>
              <a:buFont typeface="Wingdings" pitchFamily="2" charset="2"/>
              <a:buNone/>
            </a:pPr>
            <a:endParaRPr lang="en-US" dirty="0"/>
          </a:p>
          <a:p>
            <a:pPr>
              <a:buFont typeface="Wingdings" pitchFamily="2" charset="2"/>
              <a:buNone/>
            </a:pPr>
            <a:endParaRPr lang="en-US" dirty="0"/>
          </a:p>
          <a:p>
            <a:pPr>
              <a:buFont typeface="Wingdings" pitchFamily="2" charset="2"/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0280252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E5D96-3BA7-401C-9FD6-7D6199DB51DF}" type="slidenum">
              <a:rPr lang="en-US"/>
              <a:pPr/>
              <a:t>35</a:t>
            </a:fld>
            <a:endParaRPr lang="en-US"/>
          </a:p>
        </p:txBody>
      </p:sp>
      <p:sp>
        <p:nvSpPr>
          <p:cNvPr id="1241090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7772400" cy="1143000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accent1"/>
                </a:solidFill>
                <a:latin typeface="+mn-lt"/>
              </a:rPr>
              <a:t>Aetna MCO Remit Reports</a:t>
            </a:r>
          </a:p>
        </p:txBody>
      </p:sp>
      <p:sp>
        <p:nvSpPr>
          <p:cNvPr id="12410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143000"/>
            <a:ext cx="8229600" cy="5257800"/>
          </a:xfrm>
        </p:spPr>
        <p:txBody>
          <a:bodyPr>
            <a:normAutofit/>
          </a:bodyPr>
          <a:lstStyle/>
          <a:p>
            <a:r>
              <a:rPr lang="en-US" sz="2400" b="0" dirty="0"/>
              <a:t>436 – Paid Aetna claims report</a:t>
            </a:r>
          </a:p>
          <a:p>
            <a:r>
              <a:rPr lang="en-US" sz="2400" b="0" dirty="0"/>
              <a:t>678 – </a:t>
            </a:r>
            <a:r>
              <a:rPr lang="en-US" sz="2400" dirty="0"/>
              <a:t>Denied</a:t>
            </a:r>
            <a:r>
              <a:rPr lang="en-US" sz="2400" b="0" dirty="0"/>
              <a:t> Aetna claims report</a:t>
            </a:r>
          </a:p>
          <a:p>
            <a:r>
              <a:rPr lang="en-US" sz="2400" b="0" dirty="0"/>
              <a:t>580 – </a:t>
            </a:r>
            <a:r>
              <a:rPr lang="en-US" sz="2400" dirty="0"/>
              <a:t>Aetna A/R rejects</a:t>
            </a:r>
          </a:p>
          <a:p>
            <a:r>
              <a:rPr lang="en-US" sz="2400" b="0" dirty="0"/>
              <a:t>583 – Adjusted Aetna claims report</a:t>
            </a:r>
          </a:p>
          <a:p>
            <a:r>
              <a:rPr lang="en-US" sz="2400" b="0" dirty="0"/>
              <a:t>3681 – Summary by Service/Cost Center – FYTD</a:t>
            </a:r>
          </a:p>
          <a:p>
            <a:r>
              <a:rPr lang="en-US" sz="2400" b="0" dirty="0"/>
              <a:t>3682 – District Summary by Service/Cost Center – FYTD</a:t>
            </a:r>
          </a:p>
          <a:p>
            <a:pPr>
              <a:lnSpc>
                <a:spcPct val="90000"/>
              </a:lnSpc>
            </a:pPr>
            <a:r>
              <a:rPr lang="en-US" sz="2400" b="0" dirty="0"/>
              <a:t>3694 – Payment Summary by Service/Cost Center - FYTD</a:t>
            </a:r>
          </a:p>
          <a:p>
            <a:pPr>
              <a:lnSpc>
                <a:spcPct val="90000"/>
              </a:lnSpc>
            </a:pPr>
            <a:r>
              <a:rPr lang="en-US" sz="2400" b="0" dirty="0"/>
              <a:t>3695 – District Payment Summary by Service/Cost Center - FYTD</a:t>
            </a:r>
          </a:p>
          <a:p>
            <a:endParaRPr lang="en-US" dirty="0"/>
          </a:p>
          <a:p>
            <a:pPr>
              <a:buFont typeface="Wingdings" pitchFamily="2" charset="2"/>
              <a:buNone/>
            </a:pPr>
            <a:endParaRPr lang="en-US" dirty="0"/>
          </a:p>
          <a:p>
            <a:pPr>
              <a:buFont typeface="Wingdings" pitchFamily="2" charset="2"/>
              <a:buNone/>
            </a:pPr>
            <a:endParaRPr lang="en-US" dirty="0"/>
          </a:p>
          <a:p>
            <a:pPr>
              <a:buFont typeface="Wingdings" pitchFamily="2" charset="2"/>
              <a:buNone/>
            </a:pPr>
            <a:endParaRPr lang="en-US" dirty="0"/>
          </a:p>
          <a:p>
            <a:pPr>
              <a:buFont typeface="Wingdings" pitchFamily="2" charset="2"/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6178565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E5D96-3BA7-401C-9FD6-7D6199DB51DF}" type="slidenum">
              <a:rPr lang="en-US"/>
              <a:pPr/>
              <a:t>36</a:t>
            </a:fld>
            <a:endParaRPr lang="en-US"/>
          </a:p>
        </p:txBody>
      </p:sp>
      <p:sp>
        <p:nvSpPr>
          <p:cNvPr id="1241090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7772400" cy="1143000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accent1"/>
                </a:solidFill>
                <a:latin typeface="+mn-lt"/>
              </a:rPr>
              <a:t>WellCare MCO Remit Reports</a:t>
            </a:r>
          </a:p>
        </p:txBody>
      </p:sp>
      <p:sp>
        <p:nvSpPr>
          <p:cNvPr id="12410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143000"/>
            <a:ext cx="8458200" cy="5334000"/>
          </a:xfrm>
        </p:spPr>
        <p:txBody>
          <a:bodyPr>
            <a:normAutofit/>
          </a:bodyPr>
          <a:lstStyle/>
          <a:p>
            <a:r>
              <a:rPr lang="en-US" sz="2400" b="0" dirty="0"/>
              <a:t>438 – Paid WellCare claims report</a:t>
            </a:r>
          </a:p>
          <a:p>
            <a:r>
              <a:rPr lang="en-US" sz="2400" b="0" dirty="0"/>
              <a:t>878 – </a:t>
            </a:r>
            <a:r>
              <a:rPr lang="en-US" sz="2400" dirty="0"/>
              <a:t>Denied </a:t>
            </a:r>
            <a:r>
              <a:rPr lang="en-US" sz="2400" b="0" dirty="0"/>
              <a:t>WellCare claims report</a:t>
            </a:r>
          </a:p>
          <a:p>
            <a:r>
              <a:rPr lang="en-US" sz="2400" b="0" dirty="0"/>
              <a:t>580 – </a:t>
            </a:r>
            <a:r>
              <a:rPr lang="en-US" sz="2400" dirty="0"/>
              <a:t>WellCare A/R rejects</a:t>
            </a:r>
          </a:p>
          <a:p>
            <a:r>
              <a:rPr lang="en-US" sz="2400" b="0" dirty="0"/>
              <a:t>583 – Adjusted WellCare claims report</a:t>
            </a:r>
          </a:p>
          <a:p>
            <a:r>
              <a:rPr lang="en-US" sz="2400" b="0" dirty="0"/>
              <a:t>3881 – Summary by Service/Cost Center – FYTD</a:t>
            </a:r>
          </a:p>
          <a:p>
            <a:r>
              <a:rPr lang="en-US" sz="2400" b="0" dirty="0"/>
              <a:t>3882 – District Summary by Service/Cost Center – FYTD</a:t>
            </a:r>
          </a:p>
          <a:p>
            <a:pPr>
              <a:lnSpc>
                <a:spcPct val="90000"/>
              </a:lnSpc>
            </a:pPr>
            <a:r>
              <a:rPr lang="en-US" sz="2400" b="0" dirty="0"/>
              <a:t>3894 – Payment Summary by Service/Cost Center - FYTD</a:t>
            </a:r>
          </a:p>
          <a:p>
            <a:pPr>
              <a:lnSpc>
                <a:spcPct val="90000"/>
              </a:lnSpc>
            </a:pPr>
            <a:r>
              <a:rPr lang="en-US" sz="2400" b="0" dirty="0"/>
              <a:t>3895 – District Payment Summary by Service/Cost Center - FYTD</a:t>
            </a:r>
          </a:p>
          <a:p>
            <a:endParaRPr lang="en-US" dirty="0"/>
          </a:p>
          <a:p>
            <a:pPr>
              <a:buFont typeface="Wingdings" pitchFamily="2" charset="2"/>
              <a:buNone/>
            </a:pPr>
            <a:endParaRPr lang="en-US" dirty="0"/>
          </a:p>
          <a:p>
            <a:pPr>
              <a:buFont typeface="Wingdings" pitchFamily="2" charset="2"/>
              <a:buNone/>
            </a:pPr>
            <a:endParaRPr lang="en-US" dirty="0"/>
          </a:p>
          <a:p>
            <a:pPr>
              <a:buFont typeface="Wingdings" pitchFamily="2" charset="2"/>
              <a:buNone/>
            </a:pPr>
            <a:endParaRPr lang="en-US" dirty="0"/>
          </a:p>
          <a:p>
            <a:pPr>
              <a:buFont typeface="Wingdings" pitchFamily="2" charset="2"/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5923697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E5D96-3BA7-401C-9FD6-7D6199DB51DF}" type="slidenum">
              <a:rPr lang="en-US"/>
              <a:pPr/>
              <a:t>37</a:t>
            </a:fld>
            <a:endParaRPr lang="en-US"/>
          </a:p>
        </p:txBody>
      </p:sp>
      <p:sp>
        <p:nvSpPr>
          <p:cNvPr id="1241090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7772400" cy="1143000"/>
          </a:xfrm>
        </p:spPr>
        <p:txBody>
          <a:bodyPr>
            <a:noAutofit/>
          </a:bodyPr>
          <a:lstStyle/>
          <a:p>
            <a:pPr algn="ctr"/>
            <a:r>
              <a:rPr lang="en-US" sz="3600" dirty="0">
                <a:solidFill>
                  <a:schemeClr val="accent1"/>
                </a:solidFill>
                <a:latin typeface="+mn-lt"/>
              </a:rPr>
              <a:t>Humana CareSource MCO Remit Reports</a:t>
            </a:r>
          </a:p>
        </p:txBody>
      </p:sp>
      <p:sp>
        <p:nvSpPr>
          <p:cNvPr id="12410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143000"/>
            <a:ext cx="7772400" cy="5257800"/>
          </a:xfrm>
        </p:spPr>
        <p:txBody>
          <a:bodyPr>
            <a:normAutofit/>
          </a:bodyPr>
          <a:lstStyle/>
          <a:p>
            <a:r>
              <a:rPr lang="en-US" sz="2400" b="0" dirty="0"/>
              <a:t>439 – Paid Humana CareSource claims report</a:t>
            </a:r>
          </a:p>
          <a:p>
            <a:r>
              <a:rPr lang="en-US" sz="2400" b="0" dirty="0"/>
              <a:t>879 – </a:t>
            </a:r>
            <a:r>
              <a:rPr lang="en-US" sz="2400" dirty="0"/>
              <a:t>Denied </a:t>
            </a:r>
            <a:r>
              <a:rPr lang="en-US" sz="2400" b="0" dirty="0"/>
              <a:t>Humana CareSource claims report</a:t>
            </a:r>
          </a:p>
          <a:p>
            <a:r>
              <a:rPr lang="en-US" sz="2400" b="0" dirty="0"/>
              <a:t>580 – </a:t>
            </a:r>
            <a:r>
              <a:rPr lang="en-US" sz="2400" dirty="0"/>
              <a:t>Humana CareSource A/R rejects</a:t>
            </a:r>
          </a:p>
          <a:p>
            <a:r>
              <a:rPr lang="en-US" sz="2400" b="0" dirty="0"/>
              <a:t>583 – Adjusted Humana CareSource claims report</a:t>
            </a:r>
          </a:p>
          <a:p>
            <a:r>
              <a:rPr lang="en-US" sz="2400" b="0" dirty="0"/>
              <a:t>3981 – Summary by Service/Cost Center – FYTD</a:t>
            </a:r>
          </a:p>
          <a:p>
            <a:r>
              <a:rPr lang="en-US" sz="2400" b="0" dirty="0"/>
              <a:t>3982 – District Summary by Service/Cost Center – FYTD</a:t>
            </a:r>
          </a:p>
          <a:p>
            <a:pPr>
              <a:lnSpc>
                <a:spcPct val="90000"/>
              </a:lnSpc>
            </a:pPr>
            <a:r>
              <a:rPr lang="en-US" sz="2400" b="0" dirty="0"/>
              <a:t>3994 – Payment Summary by Service/Cost Center - FYTD</a:t>
            </a:r>
          </a:p>
          <a:p>
            <a:pPr>
              <a:lnSpc>
                <a:spcPct val="90000"/>
              </a:lnSpc>
            </a:pPr>
            <a:r>
              <a:rPr lang="en-US" sz="2400" b="0" dirty="0"/>
              <a:t>3995 – District Payment Summary by Service/Cost Center - FYTD</a:t>
            </a:r>
          </a:p>
          <a:p>
            <a:endParaRPr lang="en-US" dirty="0"/>
          </a:p>
          <a:p>
            <a:pPr>
              <a:buFont typeface="Wingdings" pitchFamily="2" charset="2"/>
              <a:buNone/>
            </a:pPr>
            <a:endParaRPr lang="en-US" dirty="0"/>
          </a:p>
          <a:p>
            <a:pPr>
              <a:buFont typeface="Wingdings" pitchFamily="2" charset="2"/>
              <a:buNone/>
            </a:pPr>
            <a:endParaRPr lang="en-US" dirty="0"/>
          </a:p>
          <a:p>
            <a:pPr>
              <a:buFont typeface="Wingdings" pitchFamily="2" charset="2"/>
              <a:buNone/>
            </a:pPr>
            <a:endParaRPr lang="en-US" dirty="0"/>
          </a:p>
          <a:p>
            <a:pPr>
              <a:buFont typeface="Wingdings" pitchFamily="2" charset="2"/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7531810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accent1"/>
                </a:solidFill>
                <a:latin typeface="+mn-lt"/>
              </a:rPr>
              <a:t>277 – Billing Claim File Status Report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b="0" dirty="0"/>
              <a:t>Shows Medicaid MCO and Medicare claim status for claims submitted electronically.</a:t>
            </a:r>
          </a:p>
          <a:p>
            <a:r>
              <a:rPr lang="en-US" sz="2400" b="0" dirty="0"/>
              <a:t>Runs Wednesday and Saturday.</a:t>
            </a:r>
          </a:p>
          <a:p>
            <a:r>
              <a:rPr lang="en-US" sz="2400" b="0" dirty="0"/>
              <a:t>Only receive if Medicaid MCO or Medicare claims were submitted electronically</a:t>
            </a:r>
            <a:r>
              <a:rPr lang="en-US" b="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610879573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C2435A1C-998D-872C-4243-FE8D61EFBB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2313" y="4495800"/>
            <a:ext cx="7659687" cy="1168400"/>
          </a:xfrm>
        </p:spPr>
        <p:txBody>
          <a:bodyPr/>
          <a:lstStyle/>
          <a:p>
            <a:r>
              <a:rPr lang="en-US" sz="4400" cap="none" dirty="0">
                <a:latin typeface="+mn-lt"/>
              </a:rPr>
              <a:t>Medicare Billing Reports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4DD9D78-5F53-F2E6-6985-C84216DB81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22313" y="2819400"/>
            <a:ext cx="6135687" cy="1633538"/>
          </a:xfr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001E50"/>
              </a:buClr>
              <a:buSzTx/>
              <a:buFont typeface="Wingdings" panose="05000000000000000000" pitchFamily="2" charset="2"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627E9A">
                    <a:tint val="75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CDP User Meeting – Topic #4</a:t>
            </a:r>
          </a:p>
        </p:txBody>
      </p:sp>
    </p:spTree>
    <p:extLst>
      <p:ext uri="{BB962C8B-B14F-4D97-AF65-F5344CB8AC3E}">
        <p14:creationId xmlns:p14="http://schemas.microsoft.com/office/powerpoint/2010/main" val="412665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BA6FF-598D-4B95-B5A7-ED865B89D917}" type="slidenum">
              <a:rPr lang="en-US"/>
              <a:pPr/>
              <a:t>4</a:t>
            </a:fld>
            <a:endParaRPr lang="en-US"/>
          </a:p>
        </p:txBody>
      </p:sp>
      <p:sp>
        <p:nvSpPr>
          <p:cNvPr id="1320962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274638"/>
            <a:ext cx="7924800" cy="1143000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  <a:latin typeface="+mn-lt"/>
              </a:rPr>
              <a:t>598 – Private Pay Statement labels</a:t>
            </a:r>
          </a:p>
        </p:txBody>
      </p:sp>
      <p:sp>
        <p:nvSpPr>
          <p:cNvPr id="13209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1104" y="1558544"/>
            <a:ext cx="7772400" cy="4114800"/>
          </a:xfrm>
        </p:spPr>
        <p:txBody>
          <a:bodyPr>
            <a:normAutofit/>
          </a:bodyPr>
          <a:lstStyle/>
          <a:p>
            <a:r>
              <a:rPr lang="en-US" sz="2800" b="0" dirty="0"/>
              <a:t>Labels for the private pay statements</a:t>
            </a:r>
          </a:p>
          <a:p>
            <a:r>
              <a:rPr lang="en-US" sz="2800" b="0" dirty="0"/>
              <a:t>Only receive if your statements are printed on plain paper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0E5FCDA-1942-35A6-1D25-464CFAA25929}"/>
              </a:ext>
            </a:extLst>
          </p:cNvPr>
          <p:cNvSpPr txBox="1"/>
          <p:nvPr/>
        </p:nvSpPr>
        <p:spPr>
          <a:xfrm>
            <a:off x="147610" y="3425952"/>
            <a:ext cx="8379388" cy="8002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US" sz="4600" b="0" i="0" u="none" strike="noStrike" kern="1200" cap="none" spc="-100" normalizeH="0" baseline="0" noProof="0" dirty="0">
                <a:ln>
                  <a:noFill/>
                </a:ln>
                <a:solidFill>
                  <a:srgbClr val="627E9A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2898 – Private Pay Statement labels</a:t>
            </a:r>
            <a:r>
              <a:rPr kumimoji="0" lang="en-US" sz="4600" b="0" i="0" u="none" strike="noStrike" kern="1200" cap="none" spc="-100" normalizeH="0" baseline="0" noProof="0" dirty="0">
                <a:ln>
                  <a:noFill/>
                </a:ln>
                <a:solidFill>
                  <a:srgbClr val="001E5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F6D3DC0-0068-F31E-4EF4-BD376D9E4350}"/>
              </a:ext>
            </a:extLst>
          </p:cNvPr>
          <p:cNvSpPr txBox="1"/>
          <p:nvPr/>
        </p:nvSpPr>
        <p:spPr>
          <a:xfrm>
            <a:off x="451104" y="4540964"/>
            <a:ext cx="777240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marR="0" lvl="0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001E50"/>
              </a:buClr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1E5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Same as 598 but for Zebra printers</a:t>
            </a:r>
          </a:p>
        </p:txBody>
      </p:sp>
    </p:spTree>
    <p:extLst>
      <p:ext uri="{BB962C8B-B14F-4D97-AF65-F5344CB8AC3E}">
        <p14:creationId xmlns:p14="http://schemas.microsoft.com/office/powerpoint/2010/main" val="1563151083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20443-30F6-4DBE-A617-0DB3CACE5131}" type="slidenum">
              <a:rPr lang="en-US"/>
              <a:pPr/>
              <a:t>40</a:t>
            </a:fld>
            <a:endParaRPr lang="en-US"/>
          </a:p>
        </p:txBody>
      </p:sp>
      <p:sp>
        <p:nvSpPr>
          <p:cNvPr id="130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  <a:latin typeface="+mn-lt"/>
              </a:rPr>
              <a:t>Billing Reports</a:t>
            </a:r>
          </a:p>
        </p:txBody>
      </p:sp>
      <p:sp>
        <p:nvSpPr>
          <p:cNvPr id="130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7772400" cy="4800600"/>
          </a:xfrm>
        </p:spPr>
        <p:txBody>
          <a:bodyPr/>
          <a:lstStyle/>
          <a:p>
            <a:r>
              <a:rPr lang="en-US" sz="2800" b="0" dirty="0"/>
              <a:t>533 – Medicare Invoice Register </a:t>
            </a:r>
          </a:p>
          <a:p>
            <a:r>
              <a:rPr lang="en-US" sz="2800" b="0" dirty="0"/>
              <a:t>534 – Railroad Medicare Invoice Register </a:t>
            </a:r>
          </a:p>
          <a:p>
            <a:r>
              <a:rPr lang="en-US" sz="2800" b="0" dirty="0"/>
              <a:t>536 -  Acknowledgement Report</a:t>
            </a:r>
          </a:p>
          <a:p>
            <a:pPr>
              <a:buFont typeface="Wingdings" pitchFamily="2" charset="2"/>
              <a:buNone/>
            </a:pPr>
            <a:r>
              <a:rPr lang="en-US" sz="2000" b="0" dirty="0"/>
              <a:t>		      Ready to print on Thursday after 1</a:t>
            </a:r>
            <a:r>
              <a:rPr lang="en-US" sz="2000" b="0" baseline="30000" dirty="0"/>
              <a:t>st</a:t>
            </a:r>
            <a:r>
              <a:rPr lang="en-US" sz="2000" b="0" dirty="0"/>
              <a:t> Sunday </a:t>
            </a:r>
          </a:p>
          <a:p>
            <a:r>
              <a:rPr lang="en-US" sz="2800" b="0" dirty="0"/>
              <a:t>537 -  Reject Report </a:t>
            </a:r>
          </a:p>
          <a:p>
            <a:pPr>
              <a:buFont typeface="Wingdings" pitchFamily="2" charset="2"/>
              <a:buNone/>
            </a:pPr>
            <a:r>
              <a:rPr lang="en-US" sz="2000" b="0" dirty="0"/>
              <a:t>		      Claims CDP could not send due to problems </a:t>
            </a:r>
          </a:p>
          <a:p>
            <a:r>
              <a:rPr lang="en-US" sz="2800" b="0" dirty="0"/>
              <a:t>633 – Re-bill Invoice Register – Medicare</a:t>
            </a:r>
          </a:p>
          <a:p>
            <a:r>
              <a:rPr lang="en-US" sz="2800" b="0" dirty="0"/>
              <a:t>634 – Re-bill Invoice Register – Railroad Medicare</a:t>
            </a:r>
          </a:p>
          <a:p>
            <a:endParaRPr lang="en-US" sz="2000" b="0" dirty="0"/>
          </a:p>
          <a:p>
            <a:pPr>
              <a:buFont typeface="Wingdings" pitchFamily="2" charset="2"/>
              <a:buNone/>
            </a:pPr>
            <a:endParaRPr lang="en-US" sz="2000" dirty="0"/>
          </a:p>
          <a:p>
            <a:pPr>
              <a:buFont typeface="Wingdings" pitchFamily="2" charset="2"/>
              <a:buNone/>
            </a:pPr>
            <a:endParaRPr lang="en-US" sz="2000" dirty="0"/>
          </a:p>
          <a:p>
            <a:pPr>
              <a:buFont typeface="Wingdings" pitchFamily="2" charset="2"/>
              <a:buNone/>
            </a:pPr>
            <a:endParaRPr lang="en-US" sz="2800" dirty="0"/>
          </a:p>
          <a:p>
            <a:pPr>
              <a:buFont typeface="Wingdings" pitchFamily="2" charset="2"/>
              <a:buNone/>
            </a:pPr>
            <a:endParaRPr lang="en-US" sz="2800" dirty="0"/>
          </a:p>
          <a:p>
            <a:pPr>
              <a:buFont typeface="Wingdings" pitchFamily="2" charset="2"/>
              <a:buNone/>
            </a:pPr>
            <a:endParaRPr lang="en-US" sz="2800" dirty="0"/>
          </a:p>
          <a:p>
            <a:pPr>
              <a:buFont typeface="Wingdings" pitchFamily="2" charset="2"/>
              <a:buNone/>
            </a:pPr>
            <a:endParaRPr lang="en-US" sz="2800" dirty="0"/>
          </a:p>
          <a:p>
            <a:pPr>
              <a:buFont typeface="Wingdings" pitchFamily="2" charset="2"/>
              <a:buNone/>
            </a:pPr>
            <a:endParaRPr lang="en-US" sz="2800" dirty="0"/>
          </a:p>
          <a:p>
            <a:pPr>
              <a:buFont typeface="Wingdings" pitchFamily="2" charset="2"/>
              <a:buNone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39283966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C2435A1C-998D-872C-4243-FE8D61EFBB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2313" y="4495800"/>
            <a:ext cx="7659687" cy="1168400"/>
          </a:xfrm>
        </p:spPr>
        <p:txBody>
          <a:bodyPr/>
          <a:lstStyle/>
          <a:p>
            <a:r>
              <a:rPr lang="en-US" sz="4400" cap="none" dirty="0">
                <a:latin typeface="+mn-lt"/>
              </a:rPr>
              <a:t>Medicare Remit Reports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4DD9D78-5F53-F2E6-6985-C84216DB81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22313" y="2819400"/>
            <a:ext cx="6135687" cy="1633538"/>
          </a:xfr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001E50"/>
              </a:buClr>
              <a:buSzTx/>
              <a:buFont typeface="Wingdings" panose="05000000000000000000" pitchFamily="2" charset="2"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627E9A">
                    <a:tint val="75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CDP User Meeting – Topic #4</a:t>
            </a:r>
          </a:p>
        </p:txBody>
      </p:sp>
    </p:spTree>
    <p:extLst>
      <p:ext uri="{BB962C8B-B14F-4D97-AF65-F5344CB8AC3E}">
        <p14:creationId xmlns:p14="http://schemas.microsoft.com/office/powerpoint/2010/main" val="1184624109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7AA71-78DD-4F3C-96EB-919914D17FF7}" type="slidenum">
              <a:rPr lang="en-US"/>
              <a:pPr/>
              <a:t>42</a:t>
            </a:fld>
            <a:endParaRPr lang="en-US"/>
          </a:p>
        </p:txBody>
      </p:sp>
      <p:sp>
        <p:nvSpPr>
          <p:cNvPr id="130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7772400" cy="1143000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  <a:latin typeface="+mn-lt"/>
              </a:rPr>
              <a:t>Medicare Remittance Reports</a:t>
            </a:r>
          </a:p>
        </p:txBody>
      </p:sp>
      <p:sp>
        <p:nvSpPr>
          <p:cNvPr id="130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143000"/>
            <a:ext cx="7772400" cy="4114800"/>
          </a:xfrm>
        </p:spPr>
        <p:txBody>
          <a:bodyPr/>
          <a:lstStyle/>
          <a:p>
            <a:r>
              <a:rPr lang="en-US" sz="3200" b="0" dirty="0"/>
              <a:t>115 – Paid Medicare claims report</a:t>
            </a:r>
          </a:p>
          <a:p>
            <a:r>
              <a:rPr lang="en-US" sz="3200" b="0" dirty="0"/>
              <a:t>116 – </a:t>
            </a:r>
            <a:r>
              <a:rPr lang="en-US" sz="3200" dirty="0"/>
              <a:t>Denied </a:t>
            </a:r>
            <a:r>
              <a:rPr lang="en-US" sz="3200" b="0" dirty="0"/>
              <a:t>Medicare claims report</a:t>
            </a:r>
          </a:p>
          <a:p>
            <a:r>
              <a:rPr lang="en-US" sz="3200" b="0" dirty="0"/>
              <a:t>119 – </a:t>
            </a:r>
            <a:r>
              <a:rPr lang="en-US" sz="3200" dirty="0"/>
              <a:t>A/R Reject Report</a:t>
            </a:r>
          </a:p>
          <a:p>
            <a:pPr>
              <a:buFont typeface="Wingdings" pitchFamily="2" charset="2"/>
              <a:buNone/>
            </a:pPr>
            <a:endParaRPr lang="en-US" dirty="0"/>
          </a:p>
          <a:p>
            <a:pPr>
              <a:buFont typeface="Wingdings" pitchFamily="2" charset="2"/>
              <a:buNone/>
            </a:pPr>
            <a:endParaRPr lang="en-US" dirty="0"/>
          </a:p>
          <a:p>
            <a:pPr>
              <a:buFont typeface="Wingdings" pitchFamily="2" charset="2"/>
              <a:buNone/>
            </a:pPr>
            <a:endParaRPr lang="en-US" dirty="0"/>
          </a:p>
          <a:p>
            <a:pPr>
              <a:buFont typeface="Wingdings" pitchFamily="2" charset="2"/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121076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C8359-8333-4201-8106-6A8ED9D00B38}" type="slidenum">
              <a:rPr lang="en-US"/>
              <a:pPr/>
              <a:t>43</a:t>
            </a:fld>
            <a:endParaRPr lang="en-US"/>
          </a:p>
        </p:txBody>
      </p:sp>
      <p:sp>
        <p:nvSpPr>
          <p:cNvPr id="130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2000"/>
          </a:xfrm>
        </p:spPr>
        <p:txBody>
          <a:bodyPr/>
          <a:lstStyle/>
          <a:p>
            <a:r>
              <a:rPr lang="en-US" dirty="0">
                <a:solidFill>
                  <a:schemeClr val="accent1"/>
                </a:solidFill>
                <a:latin typeface="+mn-lt"/>
              </a:rPr>
              <a:t>119 – Medicare A/R reject report</a:t>
            </a:r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9494073A-EDB4-42C1-CD57-90938989F8A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6199" y="1066800"/>
            <a:ext cx="9007931" cy="1524000"/>
          </a:xfrm>
          <a:ln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2071825960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C2435A1C-998D-872C-4243-FE8D61EFBB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2313" y="4495800"/>
            <a:ext cx="7659687" cy="1168400"/>
          </a:xfrm>
        </p:spPr>
        <p:txBody>
          <a:bodyPr/>
          <a:lstStyle/>
          <a:p>
            <a:r>
              <a:rPr lang="en-US" sz="4400" cap="none" dirty="0">
                <a:latin typeface="+mn-lt"/>
              </a:rPr>
              <a:t>Contract Billing Reports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4DD9D78-5F53-F2E6-6985-C84216DB81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22313" y="2819400"/>
            <a:ext cx="6135687" cy="1633538"/>
          </a:xfr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001E50"/>
              </a:buClr>
              <a:buSzTx/>
              <a:buFont typeface="Wingdings" panose="05000000000000000000" pitchFamily="2" charset="2"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627E9A">
                    <a:tint val="75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CDP User Meeting – Topic #4</a:t>
            </a:r>
          </a:p>
        </p:txBody>
      </p:sp>
    </p:spTree>
    <p:extLst>
      <p:ext uri="{BB962C8B-B14F-4D97-AF65-F5344CB8AC3E}">
        <p14:creationId xmlns:p14="http://schemas.microsoft.com/office/powerpoint/2010/main" val="579944713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2867B9-24AE-4481-B4B2-5BFDE0E6A040}" type="slidenum">
              <a:rPr lang="en-US"/>
              <a:pPr/>
              <a:t>45</a:t>
            </a:fld>
            <a:endParaRPr lang="en-US"/>
          </a:p>
        </p:txBody>
      </p:sp>
      <p:sp>
        <p:nvSpPr>
          <p:cNvPr id="1338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  <a:latin typeface="+mn-lt"/>
              </a:rPr>
              <a:t>Billing Reports</a:t>
            </a:r>
          </a:p>
        </p:txBody>
      </p:sp>
      <p:sp>
        <p:nvSpPr>
          <p:cNvPr id="1338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3200" b="0" dirty="0"/>
              <a:t>736 – Invoice Register </a:t>
            </a:r>
          </a:p>
          <a:p>
            <a:r>
              <a:rPr lang="en-US" sz="3200" b="0" dirty="0"/>
              <a:t>737 – CMS 1500 forms</a:t>
            </a:r>
          </a:p>
          <a:p>
            <a:r>
              <a:rPr lang="en-US" sz="3200" b="0" dirty="0"/>
              <a:t>735 – Mailing Labels for CMS 1500 forms</a:t>
            </a:r>
          </a:p>
          <a:p>
            <a:pPr marL="114300" indent="0">
              <a:buNone/>
            </a:pPr>
            <a:endParaRPr lang="en-US" sz="2400" b="0" dirty="0"/>
          </a:p>
          <a:p>
            <a:pPr>
              <a:buFont typeface="Wingdings" pitchFamily="2" charset="2"/>
              <a:buNone/>
            </a:pPr>
            <a:endParaRPr lang="en-US" sz="3600" dirty="0"/>
          </a:p>
          <a:p>
            <a:pPr>
              <a:buFont typeface="Wingdings" pitchFamily="2" charset="2"/>
              <a:buNone/>
            </a:pPr>
            <a:endParaRPr lang="en-US" sz="3600" dirty="0"/>
          </a:p>
          <a:p>
            <a:pPr>
              <a:buFont typeface="Wingdings" pitchFamily="2" charset="2"/>
              <a:buNone/>
            </a:pPr>
            <a:endParaRPr lang="en-US" sz="3600" dirty="0"/>
          </a:p>
          <a:p>
            <a:pPr>
              <a:buFont typeface="Wingdings" pitchFamily="2" charset="2"/>
              <a:buNone/>
            </a:pPr>
            <a:endParaRPr lang="en-US" sz="3600" dirty="0"/>
          </a:p>
          <a:p>
            <a:pPr>
              <a:buFont typeface="Wingdings" pitchFamily="2" charset="2"/>
              <a:buNone/>
            </a:pPr>
            <a:endParaRPr lang="en-US" sz="3600" dirty="0"/>
          </a:p>
          <a:p>
            <a:pPr>
              <a:buFont typeface="Wingdings" pitchFamily="2" charset="2"/>
              <a:buNone/>
            </a:pP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192841866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5A529-F9A0-4876-80D2-B58D4768FE0B}" type="slidenum">
              <a:rPr lang="en-US"/>
              <a:pPr/>
              <a:t>46</a:t>
            </a:fld>
            <a:endParaRPr lang="en-US"/>
          </a:p>
        </p:txBody>
      </p:sp>
      <p:sp>
        <p:nvSpPr>
          <p:cNvPr id="13803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  <a:latin typeface="+mn-lt"/>
              </a:rPr>
              <a:t>978 – Contract Payer listing</a:t>
            </a:r>
          </a:p>
        </p:txBody>
      </p:sp>
      <p:sp>
        <p:nvSpPr>
          <p:cNvPr id="13803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342900" marR="0" lvl="0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001E50"/>
              </a:buClr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1E5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Listing of contract payers for your district.</a:t>
            </a:r>
          </a:p>
          <a:p>
            <a:pPr marL="342900" marR="0" lvl="0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001E50"/>
              </a:buClr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1E5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Report is available upon request.</a:t>
            </a:r>
          </a:p>
          <a:p>
            <a:pPr marL="342900" marR="0" lvl="0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001E50"/>
              </a:buClr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1E5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Contact 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1E50"/>
                </a:solidFill>
                <a:effectLst/>
                <a:uLnTx/>
                <a:uFillTx/>
                <a:latin typeface="Calibri"/>
                <a:ea typeface="+mn-ea"/>
                <a:cs typeface="+mn-cs"/>
                <a:hlinkClick r:id="rId2"/>
              </a:rPr>
              <a:t>CustomerSupport@cdpehs.com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rgbClr val="001E5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19715605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0B572-46B6-4D83-AFC0-B1EB5E560EDC}" type="slidenum">
              <a:rPr lang="en-US"/>
              <a:pPr/>
              <a:t>47</a:t>
            </a:fld>
            <a:endParaRPr lang="en-US"/>
          </a:p>
        </p:txBody>
      </p:sp>
      <p:sp>
        <p:nvSpPr>
          <p:cNvPr id="128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274638"/>
            <a:ext cx="7772400" cy="1143000"/>
          </a:xfrm>
        </p:spPr>
        <p:txBody>
          <a:bodyPr/>
          <a:lstStyle/>
          <a:p>
            <a:r>
              <a:rPr lang="en-US" sz="5400" dirty="0">
                <a:solidFill>
                  <a:schemeClr val="tx1"/>
                </a:solidFill>
                <a:latin typeface="+mn-lt"/>
              </a:rPr>
              <a:t>If you have any questions</a:t>
            </a:r>
          </a:p>
        </p:txBody>
      </p:sp>
      <p:sp>
        <p:nvSpPr>
          <p:cNvPr id="128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 b="0" dirty="0"/>
              <a:t>Contact CDP Customer Support</a:t>
            </a:r>
          </a:p>
          <a:p>
            <a:pPr lvl="1"/>
            <a:r>
              <a:rPr lang="en-US" sz="2800" dirty="0"/>
              <a:t>1-866-237-4814</a:t>
            </a:r>
          </a:p>
          <a:p>
            <a:pPr lvl="1"/>
            <a:r>
              <a:rPr lang="en-US" sz="2800" b="0" dirty="0"/>
              <a:t>customersupport@cdpehs.com</a:t>
            </a:r>
          </a:p>
          <a:p>
            <a:pPr marL="114300" indent="0">
              <a:buNone/>
            </a:pPr>
            <a:endParaRPr lang="en-US" b="0" dirty="0"/>
          </a:p>
        </p:txBody>
      </p:sp>
    </p:spTree>
    <p:extLst>
      <p:ext uri="{BB962C8B-B14F-4D97-AF65-F5344CB8AC3E}">
        <p14:creationId xmlns:p14="http://schemas.microsoft.com/office/powerpoint/2010/main" val="23270142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C2435A1C-998D-872C-4243-FE8D61EFBB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2313" y="4495800"/>
            <a:ext cx="7659687" cy="1168400"/>
          </a:xfrm>
        </p:spPr>
        <p:txBody>
          <a:bodyPr/>
          <a:lstStyle/>
          <a:p>
            <a:r>
              <a:rPr lang="en-US" sz="4400" cap="none" dirty="0">
                <a:latin typeface="+mn-lt"/>
              </a:rPr>
              <a:t>Insurance Billing Reports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4DD9D78-5F53-F2E6-6985-C84216DB81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22313" y="2819400"/>
            <a:ext cx="6135687" cy="1633538"/>
          </a:xfr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001E50"/>
              </a:buClr>
              <a:buSzTx/>
              <a:buFont typeface="Wingdings" panose="05000000000000000000" pitchFamily="2" charset="2"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627E9A">
                    <a:tint val="75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CDP User Meeting – Topic #4</a:t>
            </a:r>
          </a:p>
        </p:txBody>
      </p:sp>
    </p:spTree>
    <p:extLst>
      <p:ext uri="{BB962C8B-B14F-4D97-AF65-F5344CB8AC3E}">
        <p14:creationId xmlns:p14="http://schemas.microsoft.com/office/powerpoint/2010/main" val="37893573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C646C-70F8-46E7-811F-D448DF1A6399}" type="slidenum">
              <a:rPr lang="en-US"/>
              <a:pPr/>
              <a:t>6</a:t>
            </a:fld>
            <a:endParaRPr lang="en-US"/>
          </a:p>
        </p:txBody>
      </p:sp>
      <p:sp>
        <p:nvSpPr>
          <p:cNvPr id="1217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  <a:latin typeface="+mn-lt"/>
              </a:rPr>
              <a:t>Pre-Billing Reports</a:t>
            </a:r>
          </a:p>
        </p:txBody>
      </p:sp>
      <p:sp>
        <p:nvSpPr>
          <p:cNvPr id="12175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600200"/>
            <a:ext cx="8534400" cy="4800600"/>
          </a:xfrm>
        </p:spPr>
        <p:txBody>
          <a:bodyPr/>
          <a:lstStyle/>
          <a:p>
            <a:r>
              <a:rPr lang="en-US" sz="3600" b="0" dirty="0"/>
              <a:t>729 – Insurance Pre-bill Register</a:t>
            </a:r>
          </a:p>
          <a:p>
            <a:pPr marL="114300" indent="0">
              <a:buNone/>
            </a:pPr>
            <a:r>
              <a:rPr lang="en-US" sz="3600" b="0" dirty="0"/>
              <a:t>	     (CMS1500)</a:t>
            </a:r>
          </a:p>
          <a:p>
            <a:r>
              <a:rPr lang="en-US" sz="3600" b="0" dirty="0"/>
              <a:t>733 – Pre-bill Reject Report</a:t>
            </a:r>
          </a:p>
          <a:p>
            <a:pPr marL="777240" lvl="2" indent="0">
              <a:buNone/>
            </a:pPr>
            <a:r>
              <a:rPr lang="en-US" sz="3200" dirty="0"/>
              <a:t>	      </a:t>
            </a:r>
            <a:r>
              <a:rPr lang="en-US" sz="3600" i="0" dirty="0"/>
              <a:t>(Electronic)</a:t>
            </a:r>
            <a:r>
              <a:rPr lang="en-US" sz="3600" b="0" i="0" dirty="0"/>
              <a:t>      </a:t>
            </a:r>
            <a:r>
              <a:rPr lang="en-US" sz="3200" b="0" dirty="0"/>
              <a:t>                         </a:t>
            </a:r>
          </a:p>
          <a:p>
            <a:r>
              <a:rPr lang="en-US" sz="3600" b="0" dirty="0"/>
              <a:t>2729 – Pre-bill Invoice Register </a:t>
            </a:r>
          </a:p>
          <a:p>
            <a:pPr marL="114300" indent="0">
              <a:buNone/>
            </a:pPr>
            <a:r>
              <a:rPr lang="en-US" sz="3600" b="0" dirty="0"/>
              <a:t>	        (Electronic)</a:t>
            </a:r>
          </a:p>
          <a:p>
            <a:pPr>
              <a:buFont typeface="Wingdings" pitchFamily="2" charset="2"/>
              <a:buNone/>
            </a:pPr>
            <a:endParaRPr lang="en-US" sz="2800" dirty="0"/>
          </a:p>
          <a:p>
            <a:pPr>
              <a:buFont typeface="Wingdings" pitchFamily="2" charset="2"/>
              <a:buNone/>
            </a:pPr>
            <a:endParaRPr lang="en-US" dirty="0"/>
          </a:p>
          <a:p>
            <a:pPr>
              <a:buFont typeface="Wingdings" pitchFamily="2" charset="2"/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36798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2884CB-41EE-49A7-B34B-03A242264C47}" type="slidenum">
              <a:rPr lang="en-US"/>
              <a:pPr/>
              <a:t>7</a:t>
            </a:fld>
            <a:endParaRPr lang="en-US"/>
          </a:p>
        </p:txBody>
      </p:sp>
      <p:sp>
        <p:nvSpPr>
          <p:cNvPr id="122573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800" dirty="0">
                <a:solidFill>
                  <a:schemeClr val="tx1"/>
                </a:solidFill>
                <a:latin typeface="+mn-lt"/>
              </a:rPr>
              <a:t>729 – Insurance Pre-bill Register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b="0" dirty="0"/>
              <a:t>Run 1</a:t>
            </a:r>
            <a:r>
              <a:rPr lang="en-US" sz="3200" b="0" baseline="30000" dirty="0"/>
              <a:t>st</a:t>
            </a:r>
            <a:r>
              <a:rPr lang="en-US" sz="3200" b="0" dirty="0"/>
              <a:t> and 3</a:t>
            </a:r>
            <a:r>
              <a:rPr lang="en-US" sz="3200" b="0" baseline="30000" dirty="0"/>
              <a:t>rd</a:t>
            </a:r>
            <a:r>
              <a:rPr lang="en-US" sz="3200" b="0" dirty="0"/>
              <a:t> Sunday each month.</a:t>
            </a:r>
          </a:p>
          <a:p>
            <a:r>
              <a:rPr lang="en-US" sz="3200" b="0" dirty="0"/>
              <a:t>For reviewing the claims before they bill.</a:t>
            </a:r>
          </a:p>
          <a:p>
            <a:r>
              <a:rPr lang="en-US" sz="3200" b="0" dirty="0"/>
              <a:t>Shows claims that bill out on </a:t>
            </a:r>
            <a:r>
              <a:rPr lang="en-US" sz="3200" dirty="0"/>
              <a:t>CMS1500.</a:t>
            </a:r>
          </a:p>
        </p:txBody>
      </p:sp>
    </p:spTree>
    <p:extLst>
      <p:ext uri="{BB962C8B-B14F-4D97-AF65-F5344CB8AC3E}">
        <p14:creationId xmlns:p14="http://schemas.microsoft.com/office/powerpoint/2010/main" val="22557675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2884CB-41EE-49A7-B34B-03A242264C47}" type="slidenum">
              <a:rPr lang="en-US"/>
              <a:pPr/>
              <a:t>8</a:t>
            </a:fld>
            <a:endParaRPr lang="en-US"/>
          </a:p>
        </p:txBody>
      </p:sp>
      <p:sp>
        <p:nvSpPr>
          <p:cNvPr id="122573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6200"/>
            <a:ext cx="7620000" cy="1143000"/>
          </a:xfrm>
        </p:spPr>
        <p:txBody>
          <a:bodyPr>
            <a:normAutofit/>
          </a:bodyPr>
          <a:lstStyle/>
          <a:p>
            <a:r>
              <a:rPr lang="en-US" sz="4800" dirty="0">
                <a:solidFill>
                  <a:schemeClr val="tx1"/>
                </a:solidFill>
                <a:latin typeface="+mn-lt"/>
              </a:rPr>
              <a:t>733 – Insurance Rejects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371600"/>
            <a:ext cx="7620000" cy="5029200"/>
          </a:xfrm>
        </p:spPr>
        <p:txBody>
          <a:bodyPr/>
          <a:lstStyle/>
          <a:p>
            <a:r>
              <a:rPr lang="en-US" sz="2800" b="0" dirty="0"/>
              <a:t>Created when the 729, 730, 2729, and 2730 are created</a:t>
            </a:r>
          </a:p>
          <a:p>
            <a:r>
              <a:rPr lang="en-US" sz="2800" b="0" dirty="0"/>
              <a:t>Shows claims </a:t>
            </a:r>
            <a:r>
              <a:rPr lang="en-US" sz="2800" dirty="0"/>
              <a:t>NOT BILLED </a:t>
            </a:r>
            <a:r>
              <a:rPr lang="en-US" sz="2800" b="0" dirty="0"/>
              <a:t>due to missing information </a:t>
            </a:r>
          </a:p>
          <a:p>
            <a:r>
              <a:rPr lang="en-US" sz="2800" b="0" dirty="0"/>
              <a:t>Shows both paper and electronic claims</a:t>
            </a:r>
          </a:p>
          <a:p>
            <a:r>
              <a:rPr lang="en-US" sz="2800" b="0" dirty="0"/>
              <a:t>Created in  .CSV format and must be opened with Excel</a:t>
            </a:r>
          </a:p>
          <a:p>
            <a:r>
              <a:rPr lang="en-US" sz="2800" b="0" dirty="0"/>
              <a:t>Report name – </a:t>
            </a:r>
          </a:p>
          <a:p>
            <a:pPr marL="0" indent="0">
              <a:buNone/>
            </a:pPr>
            <a:r>
              <a:rPr lang="en-US" sz="2800" b="0" dirty="0"/>
              <a:t>     </a:t>
            </a:r>
            <a:r>
              <a:rPr lang="en-US" sz="2400" dirty="0"/>
              <a:t>Site-XXXX_Rpt-0733_Insurance_Rejects_MM-DD-YYYY</a:t>
            </a:r>
            <a:endParaRPr lang="en-US" sz="2800" dirty="0"/>
          </a:p>
          <a:p>
            <a:endParaRPr lang="en-US" b="0" dirty="0"/>
          </a:p>
        </p:txBody>
      </p:sp>
    </p:spTree>
    <p:extLst>
      <p:ext uri="{BB962C8B-B14F-4D97-AF65-F5344CB8AC3E}">
        <p14:creationId xmlns:p14="http://schemas.microsoft.com/office/powerpoint/2010/main" val="21693021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2884CB-41EE-49A7-B34B-03A242264C47}" type="slidenum">
              <a:rPr lang="en-US"/>
              <a:pPr/>
              <a:t>9</a:t>
            </a:fld>
            <a:endParaRPr lang="en-US"/>
          </a:p>
        </p:txBody>
      </p:sp>
      <p:sp>
        <p:nvSpPr>
          <p:cNvPr id="12257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>
                <a:solidFill>
                  <a:schemeClr val="tx1"/>
                </a:solidFill>
                <a:latin typeface="+mn-lt"/>
              </a:rPr>
              <a:t>733 – Insurance Reject Report</a:t>
            </a:r>
          </a:p>
        </p:txBody>
      </p:sp>
      <p:pic>
        <p:nvPicPr>
          <p:cNvPr id="11" name="Content Placeholder 10">
            <a:extLst>
              <a:ext uri="{FF2B5EF4-FFF2-40B4-BE49-F238E27FC236}">
                <a16:creationId xmlns:a16="http://schemas.microsoft.com/office/drawing/2014/main" id="{C326FEB6-E6DF-4B07-20FE-C58CB8B36EA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2400" y="1417638"/>
            <a:ext cx="8720800" cy="2239962"/>
          </a:xfrm>
        </p:spPr>
      </p:pic>
    </p:spTree>
    <p:extLst>
      <p:ext uri="{BB962C8B-B14F-4D97-AF65-F5344CB8AC3E}">
        <p14:creationId xmlns:p14="http://schemas.microsoft.com/office/powerpoint/2010/main" val="349863933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CDP">
      <a:dk1>
        <a:srgbClr val="627E9A"/>
      </a:dk1>
      <a:lt1>
        <a:srgbClr val="EAEAEA"/>
      </a:lt1>
      <a:dk2>
        <a:srgbClr val="001E50"/>
      </a:dk2>
      <a:lt2>
        <a:srgbClr val="999999"/>
      </a:lt2>
      <a:accent1>
        <a:srgbClr val="627E9A"/>
      </a:accent1>
      <a:accent2>
        <a:srgbClr val="627E9A"/>
      </a:accent2>
      <a:accent3>
        <a:srgbClr val="999999"/>
      </a:accent3>
      <a:accent4>
        <a:srgbClr val="4A66AC"/>
      </a:accent4>
      <a:accent5>
        <a:srgbClr val="5AA2AE"/>
      </a:accent5>
      <a:accent6>
        <a:srgbClr val="9D90A0"/>
      </a:accent6>
      <a:hlink>
        <a:srgbClr val="001E50"/>
      </a:hlink>
      <a:folHlink>
        <a:srgbClr val="999999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99D98FE66CF8B4483271A5900B849A3" ma:contentTypeVersion="1" ma:contentTypeDescription="Create a new document." ma:contentTypeScope="" ma:versionID="004ed2111a680574bdfced4b926a6fb6">
  <xsd:schema xmlns:xsd="http://www.w3.org/2001/XMLSchema" xmlns:xs="http://www.w3.org/2001/XMLSchema" xmlns:p="http://schemas.microsoft.com/office/2006/metadata/properties" xmlns:ns2="9d98fa39-7fbd-4685-a488-797cac822720" targetNamespace="http://schemas.microsoft.com/office/2006/metadata/properties" ma:root="true" ma:fieldsID="17c9429493a53ace03395f5fbf3cf513" ns2:_="">
    <xsd:import namespace="9d98fa39-7fbd-4685-a488-797cac822720"/>
    <xsd:element name="properties">
      <xsd:complexType>
        <xsd:sequence>
          <xsd:element name="documentManagement">
            <xsd:complexType>
              <xsd:all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98fa39-7fbd-4685-a488-797cac822720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B4FA2B9-76CF-4524-BC76-F859D28FB295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DAECFFC7-5A28-4D60-A33E-002FFC063E15}">
  <ds:schemaRefs>
    <ds:schemaRef ds:uri="http://purl.org/dc/elements/1.1/"/>
    <ds:schemaRef ds:uri="http://schemas.microsoft.com/sharepoint/v4"/>
    <ds:schemaRef ds:uri="http://schemas.microsoft.com/office/2006/metadata/properties"/>
    <ds:schemaRef ds:uri="http://schemas.microsoft.com/office/2006/documentManagement/types"/>
    <ds:schemaRef ds:uri="http://purl.org/dc/dcmitype/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D5B3CCB1-B129-4879-A943-33BB82305D44}"/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3360</TotalTime>
  <Words>1512</Words>
  <Application>Microsoft Office PowerPoint</Application>
  <PresentationFormat>On-screen Show (4:3)</PresentationFormat>
  <Paragraphs>281</Paragraphs>
  <Slides>47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47</vt:i4>
      </vt:variant>
    </vt:vector>
  </HeadingPairs>
  <TitlesOfParts>
    <vt:vector size="52" baseType="lpstr">
      <vt:lpstr>Arial</vt:lpstr>
      <vt:lpstr>Calibri</vt:lpstr>
      <vt:lpstr>Garamond</vt:lpstr>
      <vt:lpstr>Wingdings</vt:lpstr>
      <vt:lpstr>Adjacency</vt:lpstr>
      <vt:lpstr>Billing Report</vt:lpstr>
      <vt:lpstr>Private Pay Reports</vt:lpstr>
      <vt:lpstr>597 – Private Pay Statements</vt:lpstr>
      <vt:lpstr>598 – Private Pay Statement labels</vt:lpstr>
      <vt:lpstr>Insurance Billing Reports</vt:lpstr>
      <vt:lpstr>Pre-Billing Reports</vt:lpstr>
      <vt:lpstr>729 – Insurance Pre-bill Register</vt:lpstr>
      <vt:lpstr>733 – Insurance Rejects</vt:lpstr>
      <vt:lpstr>733 – Insurance Reject Report</vt:lpstr>
      <vt:lpstr>2729 – Insurance Pre-bill Register               (Electronic)</vt:lpstr>
      <vt:lpstr>Live Billing Reports</vt:lpstr>
      <vt:lpstr>1830 - Insurance Acknowledgment</vt:lpstr>
      <vt:lpstr>1830 – Insurance Acknowledgement </vt:lpstr>
      <vt:lpstr>Insurance Remit Reports</vt:lpstr>
      <vt:lpstr>3150 - Anthem Private Insurance Paid Claims</vt:lpstr>
      <vt:lpstr>3151 - Anthem Private Insurance Denied Claims</vt:lpstr>
      <vt:lpstr>977 – Insurance company listing</vt:lpstr>
      <vt:lpstr>Medicaid/MCO Billing Reports</vt:lpstr>
      <vt:lpstr>Preventive Medicaid Billing Reports</vt:lpstr>
      <vt:lpstr>3062 – Medicaid/MCO Reject Report</vt:lpstr>
      <vt:lpstr>Molina (MCO) Billing Reports</vt:lpstr>
      <vt:lpstr>United Healthcare (MCO) Billing Reports</vt:lpstr>
      <vt:lpstr>Passport (MCO) Billing Reports</vt:lpstr>
      <vt:lpstr>Anthem (MCO) Billing Reports</vt:lpstr>
      <vt:lpstr>Aetna (MCO) Billing Reports</vt:lpstr>
      <vt:lpstr>WellCare (MCO) Billing Reports</vt:lpstr>
      <vt:lpstr>Humana CareSource (MCO) Billing Reports</vt:lpstr>
      <vt:lpstr>Medicaid/MCO Remit Reports</vt:lpstr>
      <vt:lpstr>Preventive Medicaid Remit Reports</vt:lpstr>
      <vt:lpstr>Example of A/R Reject Report</vt:lpstr>
      <vt:lpstr>Lead Remit Reports</vt:lpstr>
      <vt:lpstr>Molina MCO Remit Reports</vt:lpstr>
      <vt:lpstr>United Healthcare MCO Remit Reports</vt:lpstr>
      <vt:lpstr>Anthem MCO Remit Reports</vt:lpstr>
      <vt:lpstr>Aetna MCO Remit Reports</vt:lpstr>
      <vt:lpstr>WellCare MCO Remit Reports</vt:lpstr>
      <vt:lpstr>Humana CareSource MCO Remit Reports</vt:lpstr>
      <vt:lpstr>277 – Billing Claim File Status Report</vt:lpstr>
      <vt:lpstr>Medicare Billing Reports</vt:lpstr>
      <vt:lpstr>Billing Reports</vt:lpstr>
      <vt:lpstr>Medicare Remit Reports</vt:lpstr>
      <vt:lpstr>Medicare Remittance Reports</vt:lpstr>
      <vt:lpstr>119 – Medicare A/R reject report</vt:lpstr>
      <vt:lpstr>Contract Billing Reports</vt:lpstr>
      <vt:lpstr>Billing Reports</vt:lpstr>
      <vt:lpstr>978 – Contract Payer listing</vt:lpstr>
      <vt:lpstr>If you have any questions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Amy Duncan</dc:creator>
  <cp:lastModifiedBy>Kevin Kring</cp:lastModifiedBy>
  <cp:revision>35</cp:revision>
  <dcterms:created xsi:type="dcterms:W3CDTF">2015-05-13T12:50:45Z</dcterms:created>
  <dcterms:modified xsi:type="dcterms:W3CDTF">2023-02-15T17:52:16Z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0x010100D99D98FE66CF8B4483271A5900B849A3</vt:lpwstr>
  </property>
</Properties>
</file>