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303" r:id="rId6"/>
    <p:sldId id="305" r:id="rId7"/>
    <p:sldId id="325" r:id="rId8"/>
    <p:sldId id="326" r:id="rId9"/>
    <p:sldId id="327" r:id="rId10"/>
    <p:sldId id="328" r:id="rId11"/>
    <p:sldId id="350" r:id="rId12"/>
    <p:sldId id="351" r:id="rId13"/>
    <p:sldId id="329" r:id="rId14"/>
    <p:sldId id="330" r:id="rId15"/>
    <p:sldId id="331" r:id="rId16"/>
    <p:sldId id="332" r:id="rId17"/>
    <p:sldId id="333" r:id="rId18"/>
    <p:sldId id="334" r:id="rId19"/>
    <p:sldId id="336" r:id="rId20"/>
    <p:sldId id="335" r:id="rId21"/>
    <p:sldId id="347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5" r:id="rId30"/>
    <p:sldId id="346" r:id="rId31"/>
    <p:sldId id="348" r:id="rId32"/>
    <p:sldId id="349" r:id="rId33"/>
    <p:sldId id="352" r:id="rId34"/>
    <p:sldId id="353" r:id="rId35"/>
    <p:sldId id="354" r:id="rId36"/>
    <p:sldId id="356" r:id="rId37"/>
    <p:sldId id="357" r:id="rId38"/>
    <p:sldId id="358" r:id="rId39"/>
    <p:sldId id="355" r:id="rId40"/>
    <p:sldId id="360" r:id="rId41"/>
    <p:sldId id="361" r:id="rId42"/>
    <p:sldId id="458" r:id="rId43"/>
    <p:sldId id="362" r:id="rId44"/>
    <p:sldId id="465" r:id="rId45"/>
    <p:sldId id="466" r:id="rId46"/>
    <p:sldId id="468" r:id="rId47"/>
    <p:sldId id="467" r:id="rId48"/>
    <p:sldId id="363" r:id="rId49"/>
    <p:sldId id="469" r:id="rId50"/>
    <p:sldId id="457" r:id="rId51"/>
    <p:sldId id="455" r:id="rId52"/>
    <p:sldId id="261" r:id="rId53"/>
    <p:sldId id="456" r:id="rId54"/>
    <p:sldId id="262" r:id="rId55"/>
    <p:sldId id="263" r:id="rId56"/>
    <p:sldId id="264" r:id="rId57"/>
    <p:sldId id="265" r:id="rId58"/>
    <p:sldId id="266" r:id="rId59"/>
    <p:sldId id="364" r:id="rId60"/>
    <p:sldId id="365" r:id="rId61"/>
    <p:sldId id="366" r:id="rId62"/>
    <p:sldId id="387" r:id="rId63"/>
    <p:sldId id="388" r:id="rId64"/>
    <p:sldId id="389" r:id="rId65"/>
    <p:sldId id="390" r:id="rId66"/>
    <p:sldId id="391" r:id="rId67"/>
    <p:sldId id="392" r:id="rId68"/>
    <p:sldId id="382" r:id="rId69"/>
    <p:sldId id="393" r:id="rId70"/>
    <p:sldId id="394" r:id="rId71"/>
    <p:sldId id="395" r:id="rId72"/>
    <p:sldId id="396" r:id="rId73"/>
    <p:sldId id="397" r:id="rId74"/>
    <p:sldId id="459" r:id="rId75"/>
    <p:sldId id="460" r:id="rId76"/>
    <p:sldId id="400" r:id="rId77"/>
    <p:sldId id="401" r:id="rId78"/>
    <p:sldId id="403" r:id="rId79"/>
    <p:sldId id="383" r:id="rId80"/>
    <p:sldId id="404" r:id="rId81"/>
    <p:sldId id="405" r:id="rId82"/>
    <p:sldId id="406" r:id="rId83"/>
    <p:sldId id="407" r:id="rId84"/>
    <p:sldId id="408" r:id="rId85"/>
    <p:sldId id="461" r:id="rId86"/>
    <p:sldId id="462" r:id="rId87"/>
    <p:sldId id="411" r:id="rId88"/>
    <p:sldId id="412" r:id="rId89"/>
    <p:sldId id="414" r:id="rId90"/>
    <p:sldId id="384" r:id="rId91"/>
    <p:sldId id="415" r:id="rId92"/>
    <p:sldId id="416" r:id="rId93"/>
    <p:sldId id="429" r:id="rId94"/>
    <p:sldId id="418" r:id="rId95"/>
    <p:sldId id="419" r:id="rId96"/>
    <p:sldId id="463" r:id="rId97"/>
    <p:sldId id="464" r:id="rId98"/>
    <p:sldId id="421" r:id="rId99"/>
    <p:sldId id="425" r:id="rId100"/>
    <p:sldId id="426" r:id="rId101"/>
    <p:sldId id="427" r:id="rId102"/>
    <p:sldId id="428" r:id="rId103"/>
    <p:sldId id="454" r:id="rId10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E9A"/>
    <a:srgbClr val="001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openxmlformats.org/officeDocument/2006/relationships/theme" Target="theme/theme1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tableStyles" Target="tableStyles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microsoft.com/office/2016/11/relationships/changesInfo" Target="changesInfos/changesInfo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Kring" userId="f27437c2-5141-43d9-b695-bafafa195d77" providerId="ADAL" clId="{B2F8A827-5DE3-4D4C-8B62-BF0D30EE6957}"/>
    <pc:docChg chg="undo custSel addSld delSld modSld sldOrd addSection delSection">
      <pc:chgData name="Kevin Kring" userId="f27437c2-5141-43d9-b695-bafafa195d77" providerId="ADAL" clId="{B2F8A827-5DE3-4D4C-8B62-BF0D30EE6957}" dt="2023-02-17T13:44:37.094" v="2467" actId="14100"/>
      <pc:docMkLst>
        <pc:docMk/>
      </pc:docMkLst>
      <pc:sldChg chg="modSp mod">
        <pc:chgData name="Kevin Kring" userId="f27437c2-5141-43d9-b695-bafafa195d77" providerId="ADAL" clId="{B2F8A827-5DE3-4D4C-8B62-BF0D30EE6957}" dt="2023-02-16T13:37:44.391" v="7" actId="20577"/>
        <pc:sldMkLst>
          <pc:docMk/>
          <pc:sldMk cId="0" sldId="258"/>
        </pc:sldMkLst>
        <pc:spChg chg="mod">
          <ac:chgData name="Kevin Kring" userId="f27437c2-5141-43d9-b695-bafafa195d77" providerId="ADAL" clId="{B2F8A827-5DE3-4D4C-8B62-BF0D30EE6957}" dt="2023-02-16T13:37:44.391" v="7" actId="20577"/>
          <ac:spMkLst>
            <pc:docMk/>
            <pc:sldMk cId="0" sldId="258"/>
            <ac:spMk id="2051" creationId="{4C671826-BEDD-BF80-5D60-5C129CCE6836}"/>
          </ac:spMkLst>
        </pc:spChg>
      </pc:sldChg>
      <pc:sldChg chg="modSp mod">
        <pc:chgData name="Kevin Kring" userId="f27437c2-5141-43d9-b695-bafafa195d77" providerId="ADAL" clId="{B2F8A827-5DE3-4D4C-8B62-BF0D30EE6957}" dt="2023-02-17T13:18:41.720" v="960" actId="14100"/>
        <pc:sldMkLst>
          <pc:docMk/>
          <pc:sldMk cId="0" sldId="264"/>
        </pc:sldMkLst>
        <pc:picChg chg="mod">
          <ac:chgData name="Kevin Kring" userId="f27437c2-5141-43d9-b695-bafafa195d77" providerId="ADAL" clId="{B2F8A827-5DE3-4D4C-8B62-BF0D30EE6957}" dt="2023-02-17T13:18:41.720" v="960" actId="14100"/>
          <ac:picMkLst>
            <pc:docMk/>
            <pc:sldMk cId="0" sldId="264"/>
            <ac:picMk id="13315" creationId="{EE11CD60-D3CA-BD10-AC6B-3E420E494E8B}"/>
          </ac:picMkLst>
        </pc:picChg>
      </pc:sldChg>
      <pc:sldChg chg="modSp mod">
        <pc:chgData name="Kevin Kring" userId="f27437c2-5141-43d9-b695-bafafa195d77" providerId="ADAL" clId="{B2F8A827-5DE3-4D4C-8B62-BF0D30EE6957}" dt="2023-02-16T13:40:46.816" v="73" actId="20577"/>
        <pc:sldMkLst>
          <pc:docMk/>
          <pc:sldMk cId="4277386256" sldId="303"/>
        </pc:sldMkLst>
        <pc:spChg chg="mod">
          <ac:chgData name="Kevin Kring" userId="f27437c2-5141-43d9-b695-bafafa195d77" providerId="ADAL" clId="{B2F8A827-5DE3-4D4C-8B62-BF0D30EE6957}" dt="2023-02-16T13:40:46.816" v="73" actId="20577"/>
          <ac:spMkLst>
            <pc:docMk/>
            <pc:sldMk cId="4277386256" sldId="303"/>
            <ac:spMk id="3" creationId="{EC2A06E6-AFBF-C7C8-76C9-EFE129270579}"/>
          </ac:spMkLst>
        </pc:spChg>
      </pc:sldChg>
      <pc:sldChg chg="modSp mod">
        <pc:chgData name="Kevin Kring" userId="f27437c2-5141-43d9-b695-bafafa195d77" providerId="ADAL" clId="{B2F8A827-5DE3-4D4C-8B62-BF0D30EE6957}" dt="2023-02-16T13:38:00.470" v="28" actId="20577"/>
        <pc:sldMkLst>
          <pc:docMk/>
          <pc:sldMk cId="2535923702" sldId="305"/>
        </pc:sldMkLst>
        <pc:spChg chg="mod">
          <ac:chgData name="Kevin Kring" userId="f27437c2-5141-43d9-b695-bafafa195d77" providerId="ADAL" clId="{B2F8A827-5DE3-4D4C-8B62-BF0D30EE6957}" dt="2023-02-16T13:38:00.470" v="28" actId="20577"/>
          <ac:spMkLst>
            <pc:docMk/>
            <pc:sldMk cId="2535923702" sldId="305"/>
            <ac:spMk id="2051" creationId="{4C671826-BEDD-BF80-5D60-5C129CCE6836}"/>
          </ac:spMkLst>
        </pc:spChg>
      </pc:sldChg>
      <pc:sldChg chg="modSp mod">
        <pc:chgData name="Kevin Kring" userId="f27437c2-5141-43d9-b695-bafafa195d77" providerId="ADAL" clId="{B2F8A827-5DE3-4D4C-8B62-BF0D30EE6957}" dt="2023-02-16T13:38:18.238" v="37" actId="20577"/>
        <pc:sldMkLst>
          <pc:docMk/>
          <pc:sldMk cId="3284987320" sldId="329"/>
        </pc:sldMkLst>
        <pc:spChg chg="mod">
          <ac:chgData name="Kevin Kring" userId="f27437c2-5141-43d9-b695-bafafa195d77" providerId="ADAL" clId="{B2F8A827-5DE3-4D4C-8B62-BF0D30EE6957}" dt="2023-02-16T13:38:18.238" v="37" actId="20577"/>
          <ac:spMkLst>
            <pc:docMk/>
            <pc:sldMk cId="3284987320" sldId="329"/>
            <ac:spMk id="2051" creationId="{4C671826-BEDD-BF80-5D60-5C129CCE6836}"/>
          </ac:spMkLst>
        </pc:spChg>
      </pc:sldChg>
      <pc:sldChg chg="modSp mod">
        <pc:chgData name="Kevin Kring" userId="f27437c2-5141-43d9-b695-bafafa195d77" providerId="ADAL" clId="{B2F8A827-5DE3-4D4C-8B62-BF0D30EE6957}" dt="2023-02-16T13:38:37.425" v="54" actId="20577"/>
        <pc:sldMkLst>
          <pc:docMk/>
          <pc:sldMk cId="2470772547" sldId="349"/>
        </pc:sldMkLst>
        <pc:spChg chg="mod">
          <ac:chgData name="Kevin Kring" userId="f27437c2-5141-43d9-b695-bafafa195d77" providerId="ADAL" clId="{B2F8A827-5DE3-4D4C-8B62-BF0D30EE6957}" dt="2023-02-16T13:38:37.425" v="54" actId="20577"/>
          <ac:spMkLst>
            <pc:docMk/>
            <pc:sldMk cId="2470772547" sldId="349"/>
            <ac:spMk id="2051" creationId="{4C671826-BEDD-BF80-5D60-5C129CCE6836}"/>
          </ac:spMkLst>
        </pc:spChg>
      </pc:sldChg>
      <pc:sldChg chg="modSp mod">
        <pc:chgData name="Kevin Kring" userId="f27437c2-5141-43d9-b695-bafafa195d77" providerId="ADAL" clId="{B2F8A827-5DE3-4D4C-8B62-BF0D30EE6957}" dt="2023-02-16T13:44:36.471" v="104" actId="20577"/>
        <pc:sldMkLst>
          <pc:docMk/>
          <pc:sldMk cId="1562241364" sldId="361"/>
        </pc:sldMkLst>
        <pc:spChg chg="mod">
          <ac:chgData name="Kevin Kring" userId="f27437c2-5141-43d9-b695-bafafa195d77" providerId="ADAL" clId="{B2F8A827-5DE3-4D4C-8B62-BF0D30EE6957}" dt="2023-02-16T13:44:36.471" v="104" actId="20577"/>
          <ac:spMkLst>
            <pc:docMk/>
            <pc:sldMk cId="1562241364" sldId="361"/>
            <ac:spMk id="2050" creationId="{36EB9B2F-0E51-36F0-B62B-40F3D13CF39C}"/>
          </ac:spMkLst>
        </pc:spChg>
      </pc:sldChg>
      <pc:sldChg chg="modSp mod">
        <pc:chgData name="Kevin Kring" userId="f27437c2-5141-43d9-b695-bafafa195d77" providerId="ADAL" clId="{B2F8A827-5DE3-4D4C-8B62-BF0D30EE6957}" dt="2023-02-16T13:45:31.830" v="117" actId="20577"/>
        <pc:sldMkLst>
          <pc:docMk/>
          <pc:sldMk cId="2799418439" sldId="362"/>
        </pc:sldMkLst>
        <pc:spChg chg="mod">
          <ac:chgData name="Kevin Kring" userId="f27437c2-5141-43d9-b695-bafafa195d77" providerId="ADAL" clId="{B2F8A827-5DE3-4D4C-8B62-BF0D30EE6957}" dt="2023-02-16T13:45:31.830" v="117" actId="20577"/>
          <ac:spMkLst>
            <pc:docMk/>
            <pc:sldMk cId="2799418439" sldId="362"/>
            <ac:spMk id="2050" creationId="{36EB9B2F-0E51-36F0-B62B-40F3D13CF39C}"/>
          </ac:spMkLst>
        </pc:spChg>
      </pc:sldChg>
      <pc:sldChg chg="modSp mod">
        <pc:chgData name="Kevin Kring" userId="f27437c2-5141-43d9-b695-bafafa195d77" providerId="ADAL" clId="{B2F8A827-5DE3-4D4C-8B62-BF0D30EE6957}" dt="2023-02-16T13:46:12.300" v="135" actId="20577"/>
        <pc:sldMkLst>
          <pc:docMk/>
          <pc:sldMk cId="547598945" sldId="363"/>
        </pc:sldMkLst>
        <pc:spChg chg="mod">
          <ac:chgData name="Kevin Kring" userId="f27437c2-5141-43d9-b695-bafafa195d77" providerId="ADAL" clId="{B2F8A827-5DE3-4D4C-8B62-BF0D30EE6957}" dt="2023-02-16T13:46:12.300" v="135" actId="20577"/>
          <ac:spMkLst>
            <pc:docMk/>
            <pc:sldMk cId="547598945" sldId="363"/>
            <ac:spMk id="2050" creationId="{36EB9B2F-0E51-36F0-B62B-40F3D13CF39C}"/>
          </ac:spMkLst>
        </pc:spChg>
      </pc:sldChg>
      <pc:sldChg chg="modSp mod">
        <pc:chgData name="Kevin Kring" userId="f27437c2-5141-43d9-b695-bafafa195d77" providerId="ADAL" clId="{B2F8A827-5DE3-4D4C-8B62-BF0D30EE6957}" dt="2023-02-17T13:19:40.978" v="991" actId="113"/>
        <pc:sldMkLst>
          <pc:docMk/>
          <pc:sldMk cId="0" sldId="364"/>
        </pc:sldMkLst>
        <pc:spChg chg="mod">
          <ac:chgData name="Kevin Kring" userId="f27437c2-5141-43d9-b695-bafafa195d77" providerId="ADAL" clId="{B2F8A827-5DE3-4D4C-8B62-BF0D30EE6957}" dt="2023-02-17T13:19:40.978" v="991" actId="113"/>
          <ac:spMkLst>
            <pc:docMk/>
            <pc:sldMk cId="0" sldId="364"/>
            <ac:spMk id="16386" creationId="{4ED2742E-57D1-3D26-6DCB-393A74495321}"/>
          </ac:spMkLst>
        </pc:spChg>
      </pc:sldChg>
      <pc:sldChg chg="modSp mod">
        <pc:chgData name="Kevin Kring" userId="f27437c2-5141-43d9-b695-bafafa195d77" providerId="ADAL" clId="{B2F8A827-5DE3-4D4C-8B62-BF0D30EE6957}" dt="2023-02-17T13:21:14.328" v="1096" actId="404"/>
        <pc:sldMkLst>
          <pc:docMk/>
          <pc:sldMk cId="0" sldId="365"/>
        </pc:sldMkLst>
        <pc:spChg chg="mod">
          <ac:chgData name="Kevin Kring" userId="f27437c2-5141-43d9-b695-bafafa195d77" providerId="ADAL" clId="{B2F8A827-5DE3-4D4C-8B62-BF0D30EE6957}" dt="2023-02-17T13:21:14.328" v="1096" actId="404"/>
          <ac:spMkLst>
            <pc:docMk/>
            <pc:sldMk cId="0" sldId="365"/>
            <ac:spMk id="17410" creationId="{632FE6FA-C782-272F-4C55-35D5EC21CA71}"/>
          </ac:spMkLst>
        </pc:spChg>
        <pc:picChg chg="mod">
          <ac:chgData name="Kevin Kring" userId="f27437c2-5141-43d9-b695-bafafa195d77" providerId="ADAL" clId="{B2F8A827-5DE3-4D4C-8B62-BF0D30EE6957}" dt="2023-02-17T13:20:40.863" v="1041" actId="1076"/>
          <ac:picMkLst>
            <pc:docMk/>
            <pc:sldMk cId="0" sldId="365"/>
            <ac:picMk id="5" creationId="{2B763500-928E-AA47-9787-D121E54EC373}"/>
          </ac:picMkLst>
        </pc:picChg>
      </pc:sldChg>
      <pc:sldChg chg="modSp mod">
        <pc:chgData name="Kevin Kring" userId="f27437c2-5141-43d9-b695-bafafa195d77" providerId="ADAL" clId="{B2F8A827-5DE3-4D4C-8B62-BF0D30EE6957}" dt="2023-02-16T13:52:50.673" v="136" actId="20577"/>
        <pc:sldMkLst>
          <pc:docMk/>
          <pc:sldMk cId="1786396087" sldId="382"/>
        </pc:sldMkLst>
        <pc:spChg chg="mod">
          <ac:chgData name="Kevin Kring" userId="f27437c2-5141-43d9-b695-bafafa195d77" providerId="ADAL" clId="{B2F8A827-5DE3-4D4C-8B62-BF0D30EE6957}" dt="2023-02-16T13:52:50.673" v="136" actId="20577"/>
          <ac:spMkLst>
            <pc:docMk/>
            <pc:sldMk cId="1786396087" sldId="382"/>
            <ac:spMk id="8194" creationId="{1614858E-986A-17AE-2D57-3B9990D92AF4}"/>
          </ac:spMkLst>
        </pc:spChg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2406383841" sldId="385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2577363089" sldId="386"/>
        </pc:sldMkLst>
      </pc:sldChg>
      <pc:sldChg chg="modSp mod">
        <pc:chgData name="Kevin Kring" userId="f27437c2-5141-43d9-b695-bafafa195d77" providerId="ADAL" clId="{B2F8A827-5DE3-4D4C-8B62-BF0D30EE6957}" dt="2023-02-17T13:22:07.441" v="1100" actId="403"/>
        <pc:sldMkLst>
          <pc:docMk/>
          <pc:sldMk cId="1752242684" sldId="388"/>
        </pc:sldMkLst>
        <pc:spChg chg="mod">
          <ac:chgData name="Kevin Kring" userId="f27437c2-5141-43d9-b695-bafafa195d77" providerId="ADAL" clId="{B2F8A827-5DE3-4D4C-8B62-BF0D30EE6957}" dt="2023-02-17T13:22:07.441" v="1100" actId="403"/>
          <ac:spMkLst>
            <pc:docMk/>
            <pc:sldMk cId="1752242684" sldId="388"/>
            <ac:spMk id="3" creationId="{F3B76C93-6D7A-B831-45FA-DCFA85A139FD}"/>
          </ac:spMkLst>
        </pc:spChg>
      </pc:sldChg>
      <pc:sldChg chg="addSp delSp modSp mod">
        <pc:chgData name="Kevin Kring" userId="f27437c2-5141-43d9-b695-bafafa195d77" providerId="ADAL" clId="{B2F8A827-5DE3-4D4C-8B62-BF0D30EE6957}" dt="2023-02-17T13:27:20.779" v="1208"/>
        <pc:sldMkLst>
          <pc:docMk/>
          <pc:sldMk cId="3748591471" sldId="391"/>
        </pc:sldMkLst>
        <pc:picChg chg="add del mod">
          <ac:chgData name="Kevin Kring" userId="f27437c2-5141-43d9-b695-bafafa195d77" providerId="ADAL" clId="{B2F8A827-5DE3-4D4C-8B62-BF0D30EE6957}" dt="2023-02-17T13:27:18.625" v="1207" actId="21"/>
          <ac:picMkLst>
            <pc:docMk/>
            <pc:sldMk cId="3748591471" sldId="391"/>
            <ac:picMk id="3" creationId="{0FDECDAD-13D0-27D6-7CE0-8AAE477A0F19}"/>
          </ac:picMkLst>
        </pc:picChg>
        <pc:picChg chg="add mod">
          <ac:chgData name="Kevin Kring" userId="f27437c2-5141-43d9-b695-bafafa195d77" providerId="ADAL" clId="{B2F8A827-5DE3-4D4C-8B62-BF0D30EE6957}" dt="2023-02-17T13:27:20.779" v="1208"/>
          <ac:picMkLst>
            <pc:docMk/>
            <pc:sldMk cId="3748591471" sldId="391"/>
            <ac:picMk id="4" creationId="{70FE6310-98D1-BA7B-B62E-B610C32E8E91}"/>
          </ac:picMkLst>
        </pc:picChg>
      </pc:sldChg>
      <pc:sldChg chg="del">
        <pc:chgData name="Kevin Kring" userId="f27437c2-5141-43d9-b695-bafafa195d77" providerId="ADAL" clId="{B2F8A827-5DE3-4D4C-8B62-BF0D30EE6957}" dt="2023-02-17T13:27:54.911" v="1209" actId="2696"/>
        <pc:sldMkLst>
          <pc:docMk/>
          <pc:sldMk cId="857624528" sldId="398"/>
        </pc:sldMkLst>
      </pc:sldChg>
      <pc:sldChg chg="del">
        <pc:chgData name="Kevin Kring" userId="f27437c2-5141-43d9-b695-bafafa195d77" providerId="ADAL" clId="{B2F8A827-5DE3-4D4C-8B62-BF0D30EE6957}" dt="2023-02-17T13:28:26.872" v="1212" actId="2696"/>
        <pc:sldMkLst>
          <pc:docMk/>
          <pc:sldMk cId="1716439882" sldId="399"/>
        </pc:sldMkLst>
      </pc:sldChg>
      <pc:sldChg chg="del">
        <pc:chgData name="Kevin Kring" userId="f27437c2-5141-43d9-b695-bafafa195d77" providerId="ADAL" clId="{B2F8A827-5DE3-4D4C-8B62-BF0D30EE6957}" dt="2023-02-17T13:29:21.671" v="1213" actId="2696"/>
        <pc:sldMkLst>
          <pc:docMk/>
          <pc:sldMk cId="548235941" sldId="409"/>
        </pc:sldMkLst>
      </pc:sldChg>
      <pc:sldChg chg="del">
        <pc:chgData name="Kevin Kring" userId="f27437c2-5141-43d9-b695-bafafa195d77" providerId="ADAL" clId="{B2F8A827-5DE3-4D4C-8B62-BF0D30EE6957}" dt="2023-02-17T13:29:21.671" v="1213" actId="2696"/>
        <pc:sldMkLst>
          <pc:docMk/>
          <pc:sldMk cId="1238324501" sldId="410"/>
        </pc:sldMkLst>
      </pc:sldChg>
      <pc:sldChg chg="del">
        <pc:chgData name="Kevin Kring" userId="f27437c2-5141-43d9-b695-bafafa195d77" providerId="ADAL" clId="{B2F8A827-5DE3-4D4C-8B62-BF0D30EE6957}" dt="2023-02-17T13:29:48.367" v="1214" actId="2696"/>
        <pc:sldMkLst>
          <pc:docMk/>
          <pc:sldMk cId="2604738185" sldId="420"/>
        </pc:sldMkLst>
      </pc:sldChg>
      <pc:sldChg chg="addSp modSp mod">
        <pc:chgData name="Kevin Kring" userId="f27437c2-5141-43d9-b695-bafafa195d77" providerId="ADAL" clId="{B2F8A827-5DE3-4D4C-8B62-BF0D30EE6957}" dt="2023-02-17T13:25:12.386" v="1201" actId="20577"/>
        <pc:sldMkLst>
          <pc:docMk/>
          <pc:sldMk cId="2649567521" sldId="427"/>
        </pc:sldMkLst>
        <pc:spChg chg="mod">
          <ac:chgData name="Kevin Kring" userId="f27437c2-5141-43d9-b695-bafafa195d77" providerId="ADAL" clId="{B2F8A827-5DE3-4D4C-8B62-BF0D30EE6957}" dt="2023-02-17T13:23:50.730" v="1105" actId="113"/>
          <ac:spMkLst>
            <pc:docMk/>
            <pc:sldMk cId="2649567521" sldId="427"/>
            <ac:spMk id="2" creationId="{D7AFF717-C18C-EA3F-02E9-358541274428}"/>
          </ac:spMkLst>
        </pc:spChg>
        <pc:spChg chg="add mod">
          <ac:chgData name="Kevin Kring" userId="f27437c2-5141-43d9-b695-bafafa195d77" providerId="ADAL" clId="{B2F8A827-5DE3-4D4C-8B62-BF0D30EE6957}" dt="2023-02-17T13:23:35.559" v="1104" actId="6549"/>
          <ac:spMkLst>
            <pc:docMk/>
            <pc:sldMk cId="2649567521" sldId="427"/>
            <ac:spMk id="3" creationId="{D3721537-8B75-95C9-207C-9EC281244D90}"/>
          </ac:spMkLst>
        </pc:spChg>
        <pc:spChg chg="add mod">
          <ac:chgData name="Kevin Kring" userId="f27437c2-5141-43d9-b695-bafafa195d77" providerId="ADAL" clId="{B2F8A827-5DE3-4D4C-8B62-BF0D30EE6957}" dt="2023-02-17T13:25:12.386" v="1201" actId="20577"/>
          <ac:spMkLst>
            <pc:docMk/>
            <pc:sldMk cId="2649567521" sldId="427"/>
            <ac:spMk id="4" creationId="{22BC6634-7103-3948-708D-E8AF8573A123}"/>
          </ac:spMkLst>
        </pc:spChg>
      </pc:sldChg>
      <pc:sldChg chg="del">
        <pc:chgData name="Kevin Kring" userId="f27437c2-5141-43d9-b695-bafafa195d77" providerId="ADAL" clId="{B2F8A827-5DE3-4D4C-8B62-BF0D30EE6957}" dt="2023-02-17T13:29:48.367" v="1214" actId="2696"/>
        <pc:sldMkLst>
          <pc:docMk/>
          <pc:sldMk cId="2050180320" sldId="430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775368556" sldId="432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1606964989" sldId="433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652621960" sldId="434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674492366" sldId="435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2768463326" sldId="436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69258103" sldId="437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4096830644" sldId="438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2009931954" sldId="439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2213084705" sldId="440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3926816851" sldId="441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633377726" sldId="442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3910350139" sldId="443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3243067496" sldId="444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3590830524" sldId="445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3458297365" sldId="446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816263592" sldId="447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1948792850" sldId="448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4260965535" sldId="449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3081102244" sldId="450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312798731" sldId="451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181660832" sldId="452"/>
        </pc:sldMkLst>
      </pc:sldChg>
      <pc:sldChg chg="del">
        <pc:chgData name="Kevin Kring" userId="f27437c2-5141-43d9-b695-bafafa195d77" providerId="ADAL" clId="{B2F8A827-5DE3-4D4C-8B62-BF0D30EE6957}" dt="2023-02-16T16:40:49.123" v="356" actId="2696"/>
        <pc:sldMkLst>
          <pc:docMk/>
          <pc:sldMk cId="2622454013" sldId="453"/>
        </pc:sldMkLst>
      </pc:sldChg>
      <pc:sldChg chg="addSp delSp modSp mod">
        <pc:chgData name="Kevin Kring" userId="f27437c2-5141-43d9-b695-bafafa195d77" providerId="ADAL" clId="{B2F8A827-5DE3-4D4C-8B62-BF0D30EE6957}" dt="2023-02-16T13:57:41.978" v="278" actId="20577"/>
        <pc:sldMkLst>
          <pc:docMk/>
          <pc:sldMk cId="2882733237" sldId="455"/>
        </pc:sldMkLst>
        <pc:spChg chg="add mod">
          <ac:chgData name="Kevin Kring" userId="f27437c2-5141-43d9-b695-bafafa195d77" providerId="ADAL" clId="{B2F8A827-5DE3-4D4C-8B62-BF0D30EE6957}" dt="2023-02-16T13:57:41.978" v="278" actId="20577"/>
          <ac:spMkLst>
            <pc:docMk/>
            <pc:sldMk cId="2882733237" sldId="455"/>
            <ac:spMk id="2" creationId="{7EDC3E84-05E9-89B7-E9AA-995D53E376D6}"/>
          </ac:spMkLst>
        </pc:spChg>
        <pc:spChg chg="mod">
          <ac:chgData name="Kevin Kring" userId="f27437c2-5141-43d9-b695-bafafa195d77" providerId="ADAL" clId="{B2F8A827-5DE3-4D4C-8B62-BF0D30EE6957}" dt="2023-02-16T13:56:00.530" v="175" actId="1076"/>
          <ac:spMkLst>
            <pc:docMk/>
            <pc:sldMk cId="2882733237" sldId="455"/>
            <ac:spMk id="11266" creationId="{0CDE6855-DB7D-D5CC-73DC-8734849755DB}"/>
          </ac:spMkLst>
        </pc:spChg>
        <pc:spChg chg="del">
          <ac:chgData name="Kevin Kring" userId="f27437c2-5141-43d9-b695-bafafa195d77" providerId="ADAL" clId="{B2F8A827-5DE3-4D4C-8B62-BF0D30EE6957}" dt="2023-02-16T13:55:25.586" v="139" actId="478"/>
          <ac:spMkLst>
            <pc:docMk/>
            <pc:sldMk cId="2882733237" sldId="455"/>
            <ac:spMk id="11268" creationId="{F1E1DE1B-3C21-FB82-2DA3-ABB6525DC091}"/>
          </ac:spMkLst>
        </pc:spChg>
        <pc:picChg chg="del">
          <ac:chgData name="Kevin Kring" userId="f27437c2-5141-43d9-b695-bafafa195d77" providerId="ADAL" clId="{B2F8A827-5DE3-4D4C-8B62-BF0D30EE6957}" dt="2023-02-16T13:55:18.926" v="137" actId="478"/>
          <ac:picMkLst>
            <pc:docMk/>
            <pc:sldMk cId="2882733237" sldId="455"/>
            <ac:picMk id="11267" creationId="{1E6ECF69-61BE-B3FA-98EF-E8E89FD97923}"/>
          </ac:picMkLst>
        </pc:picChg>
      </pc:sldChg>
      <pc:sldChg chg="addSp delSp modSp new mod modClrScheme chgLayout">
        <pc:chgData name="Kevin Kring" userId="f27437c2-5141-43d9-b695-bafafa195d77" providerId="ADAL" clId="{B2F8A827-5DE3-4D4C-8B62-BF0D30EE6957}" dt="2023-02-16T16:33:28.654" v="355" actId="692"/>
        <pc:sldMkLst>
          <pc:docMk/>
          <pc:sldMk cId="3521314383" sldId="456"/>
        </pc:sldMkLst>
        <pc:spChg chg="del mod ord">
          <ac:chgData name="Kevin Kring" userId="f27437c2-5141-43d9-b695-bafafa195d77" providerId="ADAL" clId="{B2F8A827-5DE3-4D4C-8B62-BF0D30EE6957}" dt="2023-02-16T16:31:42.376" v="280" actId="700"/>
          <ac:spMkLst>
            <pc:docMk/>
            <pc:sldMk cId="3521314383" sldId="456"/>
            <ac:spMk id="2" creationId="{63A2AC32-44D7-CA24-6E11-9F2A8A6DBF7C}"/>
          </ac:spMkLst>
        </pc:spChg>
        <pc:spChg chg="del mod ord">
          <ac:chgData name="Kevin Kring" userId="f27437c2-5141-43d9-b695-bafafa195d77" providerId="ADAL" clId="{B2F8A827-5DE3-4D4C-8B62-BF0D30EE6957}" dt="2023-02-16T16:31:42.376" v="280" actId="700"/>
          <ac:spMkLst>
            <pc:docMk/>
            <pc:sldMk cId="3521314383" sldId="456"/>
            <ac:spMk id="3" creationId="{2D17577F-71EC-FD3B-0F13-B91521722890}"/>
          </ac:spMkLst>
        </pc:spChg>
        <pc:spChg chg="add mod ord">
          <ac:chgData name="Kevin Kring" userId="f27437c2-5141-43d9-b695-bafafa195d77" providerId="ADAL" clId="{B2F8A827-5DE3-4D4C-8B62-BF0D30EE6957}" dt="2023-02-16T16:33:20.332" v="353" actId="404"/>
          <ac:spMkLst>
            <pc:docMk/>
            <pc:sldMk cId="3521314383" sldId="456"/>
            <ac:spMk id="4" creationId="{DA68D89B-A666-329F-B791-5C982DE424D0}"/>
          </ac:spMkLst>
        </pc:spChg>
        <pc:spChg chg="add del mod ord">
          <ac:chgData name="Kevin Kring" userId="f27437c2-5141-43d9-b695-bafafa195d77" providerId="ADAL" clId="{B2F8A827-5DE3-4D4C-8B62-BF0D30EE6957}" dt="2023-02-16T16:32:52.313" v="345" actId="22"/>
          <ac:spMkLst>
            <pc:docMk/>
            <pc:sldMk cId="3521314383" sldId="456"/>
            <ac:spMk id="5" creationId="{BC77F843-92C5-CF65-83CA-1BB81919D266}"/>
          </ac:spMkLst>
        </pc:spChg>
        <pc:picChg chg="add del mod ord">
          <ac:chgData name="Kevin Kring" userId="f27437c2-5141-43d9-b695-bafafa195d77" providerId="ADAL" clId="{B2F8A827-5DE3-4D4C-8B62-BF0D30EE6957}" dt="2023-02-16T16:31:52.494" v="282" actId="22"/>
          <ac:picMkLst>
            <pc:docMk/>
            <pc:sldMk cId="3521314383" sldId="456"/>
            <ac:picMk id="7" creationId="{7B299B7A-ADA6-CC95-353A-FB93E6FCEB8C}"/>
          </ac:picMkLst>
        </pc:picChg>
        <pc:picChg chg="add mod ord">
          <ac:chgData name="Kevin Kring" userId="f27437c2-5141-43d9-b695-bafafa195d77" providerId="ADAL" clId="{B2F8A827-5DE3-4D4C-8B62-BF0D30EE6957}" dt="2023-02-16T16:33:28.654" v="355" actId="692"/>
          <ac:picMkLst>
            <pc:docMk/>
            <pc:sldMk cId="3521314383" sldId="456"/>
            <ac:picMk id="9" creationId="{6A293791-03E1-4C44-425C-783CED6063E5}"/>
          </ac:picMkLst>
        </pc:picChg>
      </pc:sldChg>
      <pc:sldChg chg="addSp delSp modSp new mod">
        <pc:chgData name="Kevin Kring" userId="f27437c2-5141-43d9-b695-bafafa195d77" providerId="ADAL" clId="{B2F8A827-5DE3-4D4C-8B62-BF0D30EE6957}" dt="2023-02-16T16:43:21.712" v="386" actId="692"/>
        <pc:sldMkLst>
          <pc:docMk/>
          <pc:sldMk cId="3981604436" sldId="457"/>
        </pc:sldMkLst>
        <pc:spChg chg="mod">
          <ac:chgData name="Kevin Kring" userId="f27437c2-5141-43d9-b695-bafafa195d77" providerId="ADAL" clId="{B2F8A827-5DE3-4D4C-8B62-BF0D30EE6957}" dt="2023-02-16T16:42:30.517" v="382" actId="20577"/>
          <ac:spMkLst>
            <pc:docMk/>
            <pc:sldMk cId="3981604436" sldId="457"/>
            <ac:spMk id="2" creationId="{8782A23E-819C-5C78-9B18-28714693B2AD}"/>
          </ac:spMkLst>
        </pc:spChg>
        <pc:spChg chg="del">
          <ac:chgData name="Kevin Kring" userId="f27437c2-5141-43d9-b695-bafafa195d77" providerId="ADAL" clId="{B2F8A827-5DE3-4D4C-8B62-BF0D30EE6957}" dt="2023-02-16T16:43:07.690" v="383" actId="22"/>
          <ac:spMkLst>
            <pc:docMk/>
            <pc:sldMk cId="3981604436" sldId="457"/>
            <ac:spMk id="3" creationId="{D180FC05-F511-FBE7-1024-5263FE614770}"/>
          </ac:spMkLst>
        </pc:spChg>
        <pc:picChg chg="add mod ord">
          <ac:chgData name="Kevin Kring" userId="f27437c2-5141-43d9-b695-bafafa195d77" providerId="ADAL" clId="{B2F8A827-5DE3-4D4C-8B62-BF0D30EE6957}" dt="2023-02-16T16:43:21.712" v="386" actId="692"/>
          <ac:picMkLst>
            <pc:docMk/>
            <pc:sldMk cId="3981604436" sldId="457"/>
            <ac:picMk id="5" creationId="{113A0556-F86E-9595-34AF-7128A9BD9772}"/>
          </ac:picMkLst>
        </pc:picChg>
      </pc:sldChg>
      <pc:sldChg chg="modSp new mod">
        <pc:chgData name="Kevin Kring" userId="f27437c2-5141-43d9-b695-bafafa195d77" providerId="ADAL" clId="{B2F8A827-5DE3-4D4C-8B62-BF0D30EE6957}" dt="2023-02-17T13:14:40.339" v="959" actId="20577"/>
        <pc:sldMkLst>
          <pc:docMk/>
          <pc:sldMk cId="2795077473" sldId="458"/>
        </pc:sldMkLst>
        <pc:spChg chg="mod">
          <ac:chgData name="Kevin Kring" userId="f27437c2-5141-43d9-b695-bafafa195d77" providerId="ADAL" clId="{B2F8A827-5DE3-4D4C-8B62-BF0D30EE6957}" dt="2023-02-17T13:09:28.344" v="466" actId="12"/>
          <ac:spMkLst>
            <pc:docMk/>
            <pc:sldMk cId="2795077473" sldId="458"/>
            <ac:spMk id="2" creationId="{7FF877E2-A7BC-DD80-7B47-1E71A8171547}"/>
          </ac:spMkLst>
        </pc:spChg>
        <pc:spChg chg="mod">
          <ac:chgData name="Kevin Kring" userId="f27437c2-5141-43d9-b695-bafafa195d77" providerId="ADAL" clId="{B2F8A827-5DE3-4D4C-8B62-BF0D30EE6957}" dt="2023-02-17T13:14:40.339" v="959" actId="20577"/>
          <ac:spMkLst>
            <pc:docMk/>
            <pc:sldMk cId="2795077473" sldId="458"/>
            <ac:spMk id="3" creationId="{D0C969C8-2129-FE3B-3144-E24D1745F32C}"/>
          </ac:spMkLst>
        </pc:spChg>
      </pc:sldChg>
      <pc:sldChg chg="add del">
        <pc:chgData name="Kevin Kring" userId="f27437c2-5141-43d9-b695-bafafa195d77" providerId="ADAL" clId="{B2F8A827-5DE3-4D4C-8B62-BF0D30EE6957}" dt="2023-02-17T13:28:09.016" v="1211"/>
        <pc:sldMkLst>
          <pc:docMk/>
          <pc:sldMk cId="847717313" sldId="460"/>
        </pc:sldMkLst>
      </pc:sldChg>
      <pc:sldChg chg="modSp new mod">
        <pc:chgData name="Kevin Kring" userId="f27437c2-5141-43d9-b695-bafafa195d77" providerId="ADAL" clId="{B2F8A827-5DE3-4D4C-8B62-BF0D30EE6957}" dt="2023-02-17T13:32:08.144" v="1387" actId="403"/>
        <pc:sldMkLst>
          <pc:docMk/>
          <pc:sldMk cId="2215884876" sldId="465"/>
        </pc:sldMkLst>
        <pc:spChg chg="mod">
          <ac:chgData name="Kevin Kring" userId="f27437c2-5141-43d9-b695-bafafa195d77" providerId="ADAL" clId="{B2F8A827-5DE3-4D4C-8B62-BF0D30EE6957}" dt="2023-02-17T13:31:02.052" v="1254" actId="20577"/>
          <ac:spMkLst>
            <pc:docMk/>
            <pc:sldMk cId="2215884876" sldId="465"/>
            <ac:spMk id="2" creationId="{14958D2C-7B75-AE2C-49ED-FC3BD2A6BBAA}"/>
          </ac:spMkLst>
        </pc:spChg>
        <pc:spChg chg="mod">
          <ac:chgData name="Kevin Kring" userId="f27437c2-5141-43d9-b695-bafafa195d77" providerId="ADAL" clId="{B2F8A827-5DE3-4D4C-8B62-BF0D30EE6957}" dt="2023-02-17T13:32:08.144" v="1387" actId="403"/>
          <ac:spMkLst>
            <pc:docMk/>
            <pc:sldMk cId="2215884876" sldId="465"/>
            <ac:spMk id="3" creationId="{8C9A9F44-4E11-C2E0-D7F1-FB4FD85AA2F7}"/>
          </ac:spMkLst>
        </pc:spChg>
      </pc:sldChg>
      <pc:sldChg chg="modSp new mod">
        <pc:chgData name="Kevin Kring" userId="f27437c2-5141-43d9-b695-bafafa195d77" providerId="ADAL" clId="{B2F8A827-5DE3-4D4C-8B62-BF0D30EE6957}" dt="2023-02-17T13:38:47.451" v="2028" actId="113"/>
        <pc:sldMkLst>
          <pc:docMk/>
          <pc:sldMk cId="2581662965" sldId="466"/>
        </pc:sldMkLst>
        <pc:spChg chg="mod">
          <ac:chgData name="Kevin Kring" userId="f27437c2-5141-43d9-b695-bafafa195d77" providerId="ADAL" clId="{B2F8A827-5DE3-4D4C-8B62-BF0D30EE6957}" dt="2023-02-17T13:38:47.451" v="2028" actId="113"/>
          <ac:spMkLst>
            <pc:docMk/>
            <pc:sldMk cId="2581662965" sldId="466"/>
            <ac:spMk id="2" creationId="{ECA0AFAF-3AE7-5DE7-1B39-51DCBAA17C35}"/>
          </ac:spMkLst>
        </pc:spChg>
        <pc:spChg chg="mod">
          <ac:chgData name="Kevin Kring" userId="f27437c2-5141-43d9-b695-bafafa195d77" providerId="ADAL" clId="{B2F8A827-5DE3-4D4C-8B62-BF0D30EE6957}" dt="2023-02-17T13:35:23.621" v="1710" actId="113"/>
          <ac:spMkLst>
            <pc:docMk/>
            <pc:sldMk cId="2581662965" sldId="466"/>
            <ac:spMk id="3" creationId="{47F307BF-1599-065E-0E1C-297414D1E028}"/>
          </ac:spMkLst>
        </pc:spChg>
      </pc:sldChg>
      <pc:sldChg chg="modSp mod">
        <pc:chgData name="Kevin Kring" userId="f27437c2-5141-43d9-b695-bafafa195d77" providerId="ADAL" clId="{B2F8A827-5DE3-4D4C-8B62-BF0D30EE6957}" dt="2023-02-17T13:38:52.654" v="2029" actId="113"/>
        <pc:sldMkLst>
          <pc:docMk/>
          <pc:sldMk cId="1792134395" sldId="467"/>
        </pc:sldMkLst>
        <pc:spChg chg="mod">
          <ac:chgData name="Kevin Kring" userId="f27437c2-5141-43d9-b695-bafafa195d77" providerId="ADAL" clId="{B2F8A827-5DE3-4D4C-8B62-BF0D30EE6957}" dt="2023-02-17T13:38:52.654" v="2029" actId="113"/>
          <ac:spMkLst>
            <pc:docMk/>
            <pc:sldMk cId="1792134395" sldId="467"/>
            <ac:spMk id="2" creationId="{ECA0AFAF-3AE7-5DE7-1B39-51DCBAA17C35}"/>
          </ac:spMkLst>
        </pc:spChg>
        <pc:spChg chg="mod">
          <ac:chgData name="Kevin Kring" userId="f27437c2-5141-43d9-b695-bafafa195d77" providerId="ADAL" clId="{B2F8A827-5DE3-4D4C-8B62-BF0D30EE6957}" dt="2023-02-17T13:36:52.758" v="1849" actId="20577"/>
          <ac:spMkLst>
            <pc:docMk/>
            <pc:sldMk cId="1792134395" sldId="467"/>
            <ac:spMk id="3" creationId="{47F307BF-1599-065E-0E1C-297414D1E028}"/>
          </ac:spMkLst>
        </pc:spChg>
      </pc:sldChg>
      <pc:sldChg chg="modSp mod ord">
        <pc:chgData name="Kevin Kring" userId="f27437c2-5141-43d9-b695-bafafa195d77" providerId="ADAL" clId="{B2F8A827-5DE3-4D4C-8B62-BF0D30EE6957}" dt="2023-02-17T13:38:41.077" v="2027" actId="113"/>
        <pc:sldMkLst>
          <pc:docMk/>
          <pc:sldMk cId="869368882" sldId="468"/>
        </pc:sldMkLst>
        <pc:spChg chg="mod">
          <ac:chgData name="Kevin Kring" userId="f27437c2-5141-43d9-b695-bafafa195d77" providerId="ADAL" clId="{B2F8A827-5DE3-4D4C-8B62-BF0D30EE6957}" dt="2023-02-17T13:38:41.077" v="2027" actId="113"/>
          <ac:spMkLst>
            <pc:docMk/>
            <pc:sldMk cId="869368882" sldId="468"/>
            <ac:spMk id="2" creationId="{ECA0AFAF-3AE7-5DE7-1B39-51DCBAA17C35}"/>
          </ac:spMkLst>
        </pc:spChg>
        <pc:spChg chg="mod">
          <ac:chgData name="Kevin Kring" userId="f27437c2-5141-43d9-b695-bafafa195d77" providerId="ADAL" clId="{B2F8A827-5DE3-4D4C-8B62-BF0D30EE6957}" dt="2023-02-17T13:38:36.361" v="2026" actId="403"/>
          <ac:spMkLst>
            <pc:docMk/>
            <pc:sldMk cId="869368882" sldId="468"/>
            <ac:spMk id="3" creationId="{47F307BF-1599-065E-0E1C-297414D1E028}"/>
          </ac:spMkLst>
        </pc:spChg>
      </pc:sldChg>
      <pc:sldChg chg="modSp new mod">
        <pc:chgData name="Kevin Kring" userId="f27437c2-5141-43d9-b695-bafafa195d77" providerId="ADAL" clId="{B2F8A827-5DE3-4D4C-8B62-BF0D30EE6957}" dt="2023-02-17T13:44:37.094" v="2467" actId="14100"/>
        <pc:sldMkLst>
          <pc:docMk/>
          <pc:sldMk cId="3194085541" sldId="469"/>
        </pc:sldMkLst>
        <pc:spChg chg="mod">
          <ac:chgData name="Kevin Kring" userId="f27437c2-5141-43d9-b695-bafafa195d77" providerId="ADAL" clId="{B2F8A827-5DE3-4D4C-8B62-BF0D30EE6957}" dt="2023-02-17T13:39:33.691" v="2091" actId="14100"/>
          <ac:spMkLst>
            <pc:docMk/>
            <pc:sldMk cId="3194085541" sldId="469"/>
            <ac:spMk id="2" creationId="{6A838B10-9608-CD7A-F4AE-E60239FBF93C}"/>
          </ac:spMkLst>
        </pc:spChg>
        <pc:spChg chg="mod">
          <ac:chgData name="Kevin Kring" userId="f27437c2-5141-43d9-b695-bafafa195d77" providerId="ADAL" clId="{B2F8A827-5DE3-4D4C-8B62-BF0D30EE6957}" dt="2023-02-17T13:44:37.094" v="2467" actId="14100"/>
          <ac:spMkLst>
            <pc:docMk/>
            <pc:sldMk cId="3194085541" sldId="469"/>
            <ac:spMk id="3" creationId="{555CF35F-A58C-A17C-BF1D-D5BBD5C144E8}"/>
          </ac:spMkLst>
        </pc:spChg>
      </pc:sldChg>
    </pc:docChg>
  </pc:docChgLst>
  <pc:docChgLst>
    <pc:chgData name="Kevin Kring" userId="f27437c2-5141-43d9-b695-bafafa195d77" providerId="ADAL" clId="{0C2458E6-2618-430A-BE69-36AF9D4737DF}"/>
    <pc:docChg chg="custSel delSld modSld">
      <pc:chgData name="Kevin Kring" userId="f27437c2-5141-43d9-b695-bafafa195d77" providerId="ADAL" clId="{0C2458E6-2618-430A-BE69-36AF9D4737DF}" dt="2023-02-01T15:49:43.489" v="1189" actId="47"/>
      <pc:docMkLst>
        <pc:docMk/>
      </pc:docMkLst>
      <pc:sldChg chg="modSp mod">
        <pc:chgData name="Kevin Kring" userId="f27437c2-5141-43d9-b695-bafafa195d77" providerId="ADAL" clId="{0C2458E6-2618-430A-BE69-36AF9D4737DF}" dt="2023-02-01T14:02:22.910" v="42" actId="403"/>
        <pc:sldMkLst>
          <pc:docMk/>
          <pc:sldMk cId="3620086846" sldId="325"/>
        </pc:sldMkLst>
        <pc:spChg chg="mod">
          <ac:chgData name="Kevin Kring" userId="f27437c2-5141-43d9-b695-bafafa195d77" providerId="ADAL" clId="{0C2458E6-2618-430A-BE69-36AF9D4737DF}" dt="2023-02-01T14:02:15.847" v="40" actId="1076"/>
          <ac:spMkLst>
            <pc:docMk/>
            <pc:sldMk cId="3620086846" sldId="325"/>
            <ac:spMk id="2" creationId="{DDD66246-6571-7F4B-9489-CF15B7C4FCCD}"/>
          </ac:spMkLst>
        </pc:spChg>
        <pc:spChg chg="mod">
          <ac:chgData name="Kevin Kring" userId="f27437c2-5141-43d9-b695-bafafa195d77" providerId="ADAL" clId="{0C2458E6-2618-430A-BE69-36AF9D4737DF}" dt="2023-02-01T14:02:22.910" v="42" actId="403"/>
          <ac:spMkLst>
            <pc:docMk/>
            <pc:sldMk cId="3620086846" sldId="325"/>
            <ac:spMk id="3" creationId="{864CDC4E-81AA-22D2-D730-78A08F245586}"/>
          </ac:spMkLst>
        </pc:spChg>
      </pc:sldChg>
      <pc:sldChg chg="modSp mod">
        <pc:chgData name="Kevin Kring" userId="f27437c2-5141-43d9-b695-bafafa195d77" providerId="ADAL" clId="{0C2458E6-2618-430A-BE69-36AF9D4737DF}" dt="2023-02-01T14:02:46.437" v="45" actId="14100"/>
        <pc:sldMkLst>
          <pc:docMk/>
          <pc:sldMk cId="1603847527" sldId="326"/>
        </pc:sldMkLst>
        <pc:spChg chg="mod">
          <ac:chgData name="Kevin Kring" userId="f27437c2-5141-43d9-b695-bafafa195d77" providerId="ADAL" clId="{0C2458E6-2618-430A-BE69-36AF9D4737DF}" dt="2023-02-01T14:02:46.437" v="45" actId="14100"/>
          <ac:spMkLst>
            <pc:docMk/>
            <pc:sldMk cId="1603847527" sldId="326"/>
            <ac:spMk id="3" creationId="{89952D72-7CA9-E5E2-1F01-88E1E21B4945}"/>
          </ac:spMkLst>
        </pc:spChg>
      </pc:sldChg>
      <pc:sldChg chg="modSp mod">
        <pc:chgData name="Kevin Kring" userId="f27437c2-5141-43d9-b695-bafafa195d77" providerId="ADAL" clId="{0C2458E6-2618-430A-BE69-36AF9D4737DF}" dt="2023-02-01T14:05:20.404" v="147" actId="14100"/>
        <pc:sldMkLst>
          <pc:docMk/>
          <pc:sldMk cId="3944103091" sldId="327"/>
        </pc:sldMkLst>
        <pc:spChg chg="mod">
          <ac:chgData name="Kevin Kring" userId="f27437c2-5141-43d9-b695-bafafa195d77" providerId="ADAL" clId="{0C2458E6-2618-430A-BE69-36AF9D4737DF}" dt="2023-02-01T14:05:20.404" v="147" actId="14100"/>
          <ac:spMkLst>
            <pc:docMk/>
            <pc:sldMk cId="3944103091" sldId="327"/>
            <ac:spMk id="3" creationId="{89952D72-7CA9-E5E2-1F01-88E1E21B4945}"/>
          </ac:spMkLst>
        </pc:spChg>
      </pc:sldChg>
      <pc:sldChg chg="modSp mod">
        <pc:chgData name="Kevin Kring" userId="f27437c2-5141-43d9-b695-bafafa195d77" providerId="ADAL" clId="{0C2458E6-2618-430A-BE69-36AF9D4737DF}" dt="2023-02-01T14:05:44.857" v="157" actId="6549"/>
        <pc:sldMkLst>
          <pc:docMk/>
          <pc:sldMk cId="458891678" sldId="328"/>
        </pc:sldMkLst>
        <pc:spChg chg="mod">
          <ac:chgData name="Kevin Kring" userId="f27437c2-5141-43d9-b695-bafafa195d77" providerId="ADAL" clId="{0C2458E6-2618-430A-BE69-36AF9D4737DF}" dt="2023-02-01T14:05:44.857" v="157" actId="6549"/>
          <ac:spMkLst>
            <pc:docMk/>
            <pc:sldMk cId="458891678" sldId="328"/>
            <ac:spMk id="3" creationId="{CBBD5C98-33EC-C7F6-8C3B-43508C4B40DC}"/>
          </ac:spMkLst>
        </pc:spChg>
      </pc:sldChg>
      <pc:sldChg chg="modSp mod">
        <pc:chgData name="Kevin Kring" userId="f27437c2-5141-43d9-b695-bafafa195d77" providerId="ADAL" clId="{0C2458E6-2618-430A-BE69-36AF9D4737DF}" dt="2023-02-01T14:06:48.290" v="161" actId="6549"/>
        <pc:sldMkLst>
          <pc:docMk/>
          <pc:sldMk cId="758752268" sldId="333"/>
        </pc:sldMkLst>
        <pc:spChg chg="mod">
          <ac:chgData name="Kevin Kring" userId="f27437c2-5141-43d9-b695-bafafa195d77" providerId="ADAL" clId="{0C2458E6-2618-430A-BE69-36AF9D4737DF}" dt="2023-02-01T14:06:48.290" v="161" actId="6549"/>
          <ac:spMkLst>
            <pc:docMk/>
            <pc:sldMk cId="758752268" sldId="333"/>
            <ac:spMk id="3" creationId="{5E59E0A9-8101-C42E-9570-D8AA833E82D8}"/>
          </ac:spMkLst>
        </pc:spChg>
      </pc:sldChg>
      <pc:sldChg chg="modSp mod">
        <pc:chgData name="Kevin Kring" userId="f27437c2-5141-43d9-b695-bafafa195d77" providerId="ADAL" clId="{0C2458E6-2618-430A-BE69-36AF9D4737DF}" dt="2023-02-01T14:07:21.145" v="188" actId="27636"/>
        <pc:sldMkLst>
          <pc:docMk/>
          <pc:sldMk cId="2304381358" sldId="334"/>
        </pc:sldMkLst>
        <pc:spChg chg="mod">
          <ac:chgData name="Kevin Kring" userId="f27437c2-5141-43d9-b695-bafafa195d77" providerId="ADAL" clId="{0C2458E6-2618-430A-BE69-36AF9D4737DF}" dt="2023-02-01T14:07:21.145" v="188" actId="27636"/>
          <ac:spMkLst>
            <pc:docMk/>
            <pc:sldMk cId="2304381358" sldId="334"/>
            <ac:spMk id="3" creationId="{399A964E-6FD7-1366-70C6-32611386EB99}"/>
          </ac:spMkLst>
        </pc:spChg>
      </pc:sldChg>
      <pc:sldChg chg="del">
        <pc:chgData name="Kevin Kring" userId="f27437c2-5141-43d9-b695-bafafa195d77" providerId="ADAL" clId="{0C2458E6-2618-430A-BE69-36AF9D4737DF}" dt="2023-01-31T16:51:27.344" v="0" actId="2696"/>
        <pc:sldMkLst>
          <pc:docMk/>
          <pc:sldMk cId="872350993" sldId="344"/>
        </pc:sldMkLst>
      </pc:sldChg>
      <pc:sldChg chg="modSp mod">
        <pc:chgData name="Kevin Kring" userId="f27437c2-5141-43d9-b695-bafafa195d77" providerId="ADAL" clId="{0C2458E6-2618-430A-BE69-36AF9D4737DF}" dt="2023-01-31T16:52:15.434" v="8" actId="403"/>
        <pc:sldMkLst>
          <pc:docMk/>
          <pc:sldMk cId="2256740351" sldId="345"/>
        </pc:sldMkLst>
        <pc:spChg chg="mod">
          <ac:chgData name="Kevin Kring" userId="f27437c2-5141-43d9-b695-bafafa195d77" providerId="ADAL" clId="{0C2458E6-2618-430A-BE69-36AF9D4737DF}" dt="2023-01-31T16:52:15.434" v="8" actId="403"/>
          <ac:spMkLst>
            <pc:docMk/>
            <pc:sldMk cId="2256740351" sldId="345"/>
            <ac:spMk id="3" creationId="{22D17261-F2DE-1877-17FA-7B65AA57F4D8}"/>
          </ac:spMkLst>
        </pc:spChg>
        <pc:picChg chg="mod">
          <ac:chgData name="Kevin Kring" userId="f27437c2-5141-43d9-b695-bafafa195d77" providerId="ADAL" clId="{0C2458E6-2618-430A-BE69-36AF9D4737DF}" dt="2023-01-31T16:51:41.153" v="3" actId="1076"/>
          <ac:picMkLst>
            <pc:docMk/>
            <pc:sldMk cId="2256740351" sldId="345"/>
            <ac:picMk id="5" creationId="{79071F72-4027-9428-0A2C-0992F8B6BFBD}"/>
          </ac:picMkLst>
        </pc:picChg>
        <pc:cxnChg chg="mod">
          <ac:chgData name="Kevin Kring" userId="f27437c2-5141-43d9-b695-bafafa195d77" providerId="ADAL" clId="{0C2458E6-2618-430A-BE69-36AF9D4737DF}" dt="2023-01-31T16:51:52.284" v="5" actId="14100"/>
          <ac:cxnSpMkLst>
            <pc:docMk/>
            <pc:sldMk cId="2256740351" sldId="345"/>
            <ac:cxnSpMk id="10" creationId="{5BA3D843-A031-2AE8-DEB7-4FF4F7A491FF}"/>
          </ac:cxnSpMkLst>
        </pc:cxnChg>
      </pc:sldChg>
      <pc:sldChg chg="modSp mod">
        <pc:chgData name="Kevin Kring" userId="f27437c2-5141-43d9-b695-bafafa195d77" providerId="ADAL" clId="{0C2458E6-2618-430A-BE69-36AF9D4737DF}" dt="2023-01-31T16:52:40.629" v="11" actId="14100"/>
        <pc:sldMkLst>
          <pc:docMk/>
          <pc:sldMk cId="253390035" sldId="346"/>
        </pc:sldMkLst>
        <pc:spChg chg="mod">
          <ac:chgData name="Kevin Kring" userId="f27437c2-5141-43d9-b695-bafafa195d77" providerId="ADAL" clId="{0C2458E6-2618-430A-BE69-36AF9D4737DF}" dt="2023-01-31T16:52:40.629" v="11" actId="14100"/>
          <ac:spMkLst>
            <pc:docMk/>
            <pc:sldMk cId="253390035" sldId="346"/>
            <ac:spMk id="3" creationId="{22D17261-F2DE-1877-17FA-7B65AA57F4D8}"/>
          </ac:spMkLst>
        </pc:spChg>
      </pc:sldChg>
      <pc:sldChg chg="modSp mod">
        <pc:chgData name="Kevin Kring" userId="f27437c2-5141-43d9-b695-bafafa195d77" providerId="ADAL" clId="{0C2458E6-2618-430A-BE69-36AF9D4737DF}" dt="2023-02-01T14:08:59.740" v="190" actId="404"/>
        <pc:sldMkLst>
          <pc:docMk/>
          <pc:sldMk cId="3566843369" sldId="348"/>
        </pc:sldMkLst>
        <pc:spChg chg="mod">
          <ac:chgData name="Kevin Kring" userId="f27437c2-5141-43d9-b695-bafafa195d77" providerId="ADAL" clId="{0C2458E6-2618-430A-BE69-36AF9D4737DF}" dt="2023-02-01T14:08:59.740" v="190" actId="404"/>
          <ac:spMkLst>
            <pc:docMk/>
            <pc:sldMk cId="3566843369" sldId="348"/>
            <ac:spMk id="3" creationId="{DDCE5BE6-2EA5-1369-77BF-084C42B5E200}"/>
          </ac:spMkLst>
        </pc:spChg>
      </pc:sldChg>
      <pc:sldChg chg="modSp mod">
        <pc:chgData name="Kevin Kring" userId="f27437c2-5141-43d9-b695-bafafa195d77" providerId="ADAL" clId="{0C2458E6-2618-430A-BE69-36AF9D4737DF}" dt="2023-02-01T14:05:14.628" v="146" actId="14100"/>
        <pc:sldMkLst>
          <pc:docMk/>
          <pc:sldMk cId="2361020631" sldId="350"/>
        </pc:sldMkLst>
        <pc:spChg chg="mod">
          <ac:chgData name="Kevin Kring" userId="f27437c2-5141-43d9-b695-bafafa195d77" providerId="ADAL" clId="{0C2458E6-2618-430A-BE69-36AF9D4737DF}" dt="2023-02-01T14:05:14.628" v="146" actId="14100"/>
          <ac:spMkLst>
            <pc:docMk/>
            <pc:sldMk cId="2361020631" sldId="350"/>
            <ac:spMk id="3" creationId="{CBBD5C98-33EC-C7F6-8C3B-43508C4B40DC}"/>
          </ac:spMkLst>
        </pc:spChg>
      </pc:sldChg>
      <pc:sldChg chg="modSp mod">
        <pc:chgData name="Kevin Kring" userId="f27437c2-5141-43d9-b695-bafafa195d77" providerId="ADAL" clId="{0C2458E6-2618-430A-BE69-36AF9D4737DF}" dt="2023-02-01T14:46:16.432" v="235" actId="20577"/>
        <pc:sldMkLst>
          <pc:docMk/>
          <pc:sldMk cId="678611045" sldId="352"/>
        </pc:sldMkLst>
        <pc:spChg chg="mod">
          <ac:chgData name="Kevin Kring" userId="f27437c2-5141-43d9-b695-bafafa195d77" providerId="ADAL" clId="{0C2458E6-2618-430A-BE69-36AF9D4737DF}" dt="2023-02-01T14:46:16.432" v="235" actId="20577"/>
          <ac:spMkLst>
            <pc:docMk/>
            <pc:sldMk cId="678611045" sldId="352"/>
            <ac:spMk id="3" creationId="{10B94BC2-08B2-51D4-6258-315F44E88A0E}"/>
          </ac:spMkLst>
        </pc:spChg>
      </pc:sldChg>
      <pc:sldChg chg="modSp mod">
        <pc:chgData name="Kevin Kring" userId="f27437c2-5141-43d9-b695-bafafa195d77" providerId="ADAL" clId="{0C2458E6-2618-430A-BE69-36AF9D4737DF}" dt="2023-02-01T14:47:25.203" v="253" actId="6549"/>
        <pc:sldMkLst>
          <pc:docMk/>
          <pc:sldMk cId="696115524" sldId="353"/>
        </pc:sldMkLst>
        <pc:spChg chg="mod">
          <ac:chgData name="Kevin Kring" userId="f27437c2-5141-43d9-b695-bafafa195d77" providerId="ADAL" clId="{0C2458E6-2618-430A-BE69-36AF9D4737DF}" dt="2023-02-01T14:47:25.203" v="253" actId="6549"/>
          <ac:spMkLst>
            <pc:docMk/>
            <pc:sldMk cId="696115524" sldId="353"/>
            <ac:spMk id="3" creationId="{10B94BC2-08B2-51D4-6258-315F44E88A0E}"/>
          </ac:spMkLst>
        </pc:spChg>
      </pc:sldChg>
      <pc:sldChg chg="addSp delSp modSp mod">
        <pc:chgData name="Kevin Kring" userId="f27437c2-5141-43d9-b695-bafafa195d77" providerId="ADAL" clId="{0C2458E6-2618-430A-BE69-36AF9D4737DF}" dt="2023-02-01T15:09:11.911" v="655" actId="692"/>
        <pc:sldMkLst>
          <pc:docMk/>
          <pc:sldMk cId="1286786083" sldId="354"/>
        </pc:sldMkLst>
        <pc:spChg chg="mod">
          <ac:chgData name="Kevin Kring" userId="f27437c2-5141-43d9-b695-bafafa195d77" providerId="ADAL" clId="{0C2458E6-2618-430A-BE69-36AF9D4737DF}" dt="2023-02-01T15:08:09.292" v="651" actId="403"/>
          <ac:spMkLst>
            <pc:docMk/>
            <pc:sldMk cId="1286786083" sldId="354"/>
            <ac:spMk id="3" creationId="{10B94BC2-08B2-51D4-6258-315F44E88A0E}"/>
          </ac:spMkLst>
        </pc:spChg>
        <pc:picChg chg="add mod">
          <ac:chgData name="Kevin Kring" userId="f27437c2-5141-43d9-b695-bafafa195d77" providerId="ADAL" clId="{0C2458E6-2618-430A-BE69-36AF9D4737DF}" dt="2023-02-01T15:09:11.911" v="655" actId="692"/>
          <ac:picMkLst>
            <pc:docMk/>
            <pc:sldMk cId="1286786083" sldId="354"/>
            <ac:picMk id="5" creationId="{6F07AB11-D4B3-51D9-98AE-3DE1560749D5}"/>
          </ac:picMkLst>
        </pc:picChg>
        <pc:picChg chg="del">
          <ac:chgData name="Kevin Kring" userId="f27437c2-5141-43d9-b695-bafafa195d77" providerId="ADAL" clId="{0C2458E6-2618-430A-BE69-36AF9D4737DF}" dt="2023-02-01T14:56:51.588" v="647" actId="478"/>
          <ac:picMkLst>
            <pc:docMk/>
            <pc:sldMk cId="1286786083" sldId="354"/>
            <ac:picMk id="8" creationId="{E179A629-727D-1206-BFB6-324D4BD5F30F}"/>
          </ac:picMkLst>
        </pc:picChg>
      </pc:sldChg>
      <pc:sldChg chg="addSp delSp modSp mod">
        <pc:chgData name="Kevin Kring" userId="f27437c2-5141-43d9-b695-bafafa195d77" providerId="ADAL" clId="{0C2458E6-2618-430A-BE69-36AF9D4737DF}" dt="2023-02-01T15:25:43.583" v="1186" actId="692"/>
        <pc:sldMkLst>
          <pc:docMk/>
          <pc:sldMk cId="660305519" sldId="355"/>
        </pc:sldMkLst>
        <pc:spChg chg="mod">
          <ac:chgData name="Kevin Kring" userId="f27437c2-5141-43d9-b695-bafafa195d77" providerId="ADAL" clId="{0C2458E6-2618-430A-BE69-36AF9D4737DF}" dt="2023-02-01T15:23:30.173" v="1178" actId="20577"/>
          <ac:spMkLst>
            <pc:docMk/>
            <pc:sldMk cId="660305519" sldId="355"/>
            <ac:spMk id="3" creationId="{10B94BC2-08B2-51D4-6258-315F44E88A0E}"/>
          </ac:spMkLst>
        </pc:spChg>
        <pc:picChg chg="add del mod">
          <ac:chgData name="Kevin Kring" userId="f27437c2-5141-43d9-b695-bafafa195d77" providerId="ADAL" clId="{0C2458E6-2618-430A-BE69-36AF9D4737DF}" dt="2023-02-01T15:25:03.630" v="1181" actId="478"/>
          <ac:picMkLst>
            <pc:docMk/>
            <pc:sldMk cId="660305519" sldId="355"/>
            <ac:picMk id="5" creationId="{63409747-F01B-5FD8-E75C-3900E8D26395}"/>
          </ac:picMkLst>
        </pc:picChg>
        <pc:picChg chg="add mod">
          <ac:chgData name="Kevin Kring" userId="f27437c2-5141-43d9-b695-bafafa195d77" providerId="ADAL" clId="{0C2458E6-2618-430A-BE69-36AF9D4737DF}" dt="2023-02-01T15:25:43.583" v="1186" actId="692"/>
          <ac:picMkLst>
            <pc:docMk/>
            <pc:sldMk cId="660305519" sldId="355"/>
            <ac:picMk id="7" creationId="{575F8770-01F2-F7E8-03AF-F45AA782F8A7}"/>
          </ac:picMkLst>
        </pc:picChg>
        <pc:picChg chg="del">
          <ac:chgData name="Kevin Kring" userId="f27437c2-5141-43d9-b695-bafafa195d77" providerId="ADAL" clId="{0C2458E6-2618-430A-BE69-36AF9D4737DF}" dt="2023-02-01T14:10:35.085" v="192" actId="478"/>
          <ac:picMkLst>
            <pc:docMk/>
            <pc:sldMk cId="660305519" sldId="355"/>
            <ac:picMk id="8" creationId="{E179A629-727D-1206-BFB6-324D4BD5F30F}"/>
          </ac:picMkLst>
        </pc:picChg>
      </pc:sldChg>
      <pc:sldChg chg="addSp delSp modSp mod">
        <pc:chgData name="Kevin Kring" userId="f27437c2-5141-43d9-b695-bafafa195d77" providerId="ADAL" clId="{0C2458E6-2618-430A-BE69-36AF9D4737DF}" dt="2023-02-01T15:11:31.234" v="662" actId="692"/>
        <pc:sldMkLst>
          <pc:docMk/>
          <pc:sldMk cId="2294268178" sldId="356"/>
        </pc:sldMkLst>
        <pc:spChg chg="mod">
          <ac:chgData name="Kevin Kring" userId="f27437c2-5141-43d9-b695-bafafa195d77" providerId="ADAL" clId="{0C2458E6-2618-430A-BE69-36AF9D4737DF}" dt="2023-02-01T15:10:08.859" v="660" actId="403"/>
          <ac:spMkLst>
            <pc:docMk/>
            <pc:sldMk cId="2294268178" sldId="356"/>
            <ac:spMk id="3" creationId="{10B94BC2-08B2-51D4-6258-315F44E88A0E}"/>
          </ac:spMkLst>
        </pc:spChg>
        <pc:picChg chg="add mod">
          <ac:chgData name="Kevin Kring" userId="f27437c2-5141-43d9-b695-bafafa195d77" providerId="ADAL" clId="{0C2458E6-2618-430A-BE69-36AF9D4737DF}" dt="2023-02-01T15:11:31.234" v="662" actId="692"/>
          <ac:picMkLst>
            <pc:docMk/>
            <pc:sldMk cId="2294268178" sldId="356"/>
            <ac:picMk id="5" creationId="{85A3CE91-CD50-86E7-6852-2BED20FCFD87}"/>
          </ac:picMkLst>
        </pc:picChg>
        <pc:picChg chg="del">
          <ac:chgData name="Kevin Kring" userId="f27437c2-5141-43d9-b695-bafafa195d77" providerId="ADAL" clId="{0C2458E6-2618-430A-BE69-36AF9D4737DF}" dt="2023-02-01T15:09:50.660" v="656" actId="478"/>
          <ac:picMkLst>
            <pc:docMk/>
            <pc:sldMk cId="2294268178" sldId="356"/>
            <ac:picMk id="8" creationId="{E179A629-727D-1206-BFB6-324D4BD5F30F}"/>
          </ac:picMkLst>
        </pc:picChg>
      </pc:sldChg>
      <pc:sldChg chg="addSp delSp modSp mod">
        <pc:chgData name="Kevin Kring" userId="f27437c2-5141-43d9-b695-bafafa195d77" providerId="ADAL" clId="{0C2458E6-2618-430A-BE69-36AF9D4737DF}" dt="2023-02-01T15:17:11.764" v="932" actId="692"/>
        <pc:sldMkLst>
          <pc:docMk/>
          <pc:sldMk cId="2881707318" sldId="357"/>
        </pc:sldMkLst>
        <pc:spChg chg="mod">
          <ac:chgData name="Kevin Kring" userId="f27437c2-5141-43d9-b695-bafafa195d77" providerId="ADAL" clId="{0C2458E6-2618-430A-BE69-36AF9D4737DF}" dt="2023-02-01T15:15:52.473" v="926" actId="20577"/>
          <ac:spMkLst>
            <pc:docMk/>
            <pc:sldMk cId="2881707318" sldId="357"/>
            <ac:spMk id="3" creationId="{10B94BC2-08B2-51D4-6258-315F44E88A0E}"/>
          </ac:spMkLst>
        </pc:spChg>
        <pc:picChg chg="add mod">
          <ac:chgData name="Kevin Kring" userId="f27437c2-5141-43d9-b695-bafafa195d77" providerId="ADAL" clId="{0C2458E6-2618-430A-BE69-36AF9D4737DF}" dt="2023-02-01T15:17:11.764" v="932" actId="692"/>
          <ac:picMkLst>
            <pc:docMk/>
            <pc:sldMk cId="2881707318" sldId="357"/>
            <ac:picMk id="5" creationId="{C0D5B298-E7EE-9790-35A1-CC1659513483}"/>
          </ac:picMkLst>
        </pc:picChg>
        <pc:picChg chg="del mod">
          <ac:chgData name="Kevin Kring" userId="f27437c2-5141-43d9-b695-bafafa195d77" providerId="ADAL" clId="{0C2458E6-2618-430A-BE69-36AF9D4737DF}" dt="2023-02-01T15:16:56.446" v="927" actId="478"/>
          <ac:picMkLst>
            <pc:docMk/>
            <pc:sldMk cId="2881707318" sldId="357"/>
            <ac:picMk id="8" creationId="{E179A629-727D-1206-BFB6-324D4BD5F30F}"/>
          </ac:picMkLst>
        </pc:picChg>
      </pc:sldChg>
      <pc:sldChg chg="addSp delSp modSp mod">
        <pc:chgData name="Kevin Kring" userId="f27437c2-5141-43d9-b695-bafafa195d77" providerId="ADAL" clId="{0C2458E6-2618-430A-BE69-36AF9D4737DF}" dt="2023-02-01T15:20:16.711" v="1116" actId="113"/>
        <pc:sldMkLst>
          <pc:docMk/>
          <pc:sldMk cId="3796096305" sldId="358"/>
        </pc:sldMkLst>
        <pc:spChg chg="mod">
          <ac:chgData name="Kevin Kring" userId="f27437c2-5141-43d9-b695-bafafa195d77" providerId="ADAL" clId="{0C2458E6-2618-430A-BE69-36AF9D4737DF}" dt="2023-02-01T15:20:16.711" v="1116" actId="113"/>
          <ac:spMkLst>
            <pc:docMk/>
            <pc:sldMk cId="3796096305" sldId="358"/>
            <ac:spMk id="3" creationId="{10B94BC2-08B2-51D4-6258-315F44E88A0E}"/>
          </ac:spMkLst>
        </pc:spChg>
        <pc:picChg chg="del">
          <ac:chgData name="Kevin Kring" userId="f27437c2-5141-43d9-b695-bafafa195d77" providerId="ADAL" clId="{0C2458E6-2618-430A-BE69-36AF9D4737DF}" dt="2023-02-01T15:17:34.438" v="933" actId="478"/>
          <ac:picMkLst>
            <pc:docMk/>
            <pc:sldMk cId="3796096305" sldId="358"/>
            <ac:picMk id="5" creationId="{C0D5B298-E7EE-9790-35A1-CC1659513483}"/>
          </ac:picMkLst>
        </pc:picChg>
        <pc:picChg chg="add mod">
          <ac:chgData name="Kevin Kring" userId="f27437c2-5141-43d9-b695-bafafa195d77" providerId="ADAL" clId="{0C2458E6-2618-430A-BE69-36AF9D4737DF}" dt="2023-02-01T15:19:39.715" v="1059" actId="692"/>
          <ac:picMkLst>
            <pc:docMk/>
            <pc:sldMk cId="3796096305" sldId="358"/>
            <ac:picMk id="6" creationId="{778AE30A-2280-2CEC-E9E6-3CAB91584995}"/>
          </ac:picMkLst>
        </pc:picChg>
      </pc:sldChg>
      <pc:sldChg chg="delSp modSp del mod">
        <pc:chgData name="Kevin Kring" userId="f27437c2-5141-43d9-b695-bafafa195d77" providerId="ADAL" clId="{0C2458E6-2618-430A-BE69-36AF9D4737DF}" dt="2023-02-01T15:49:43.489" v="1189" actId="47"/>
        <pc:sldMkLst>
          <pc:docMk/>
          <pc:sldMk cId="3016675090" sldId="359"/>
        </pc:sldMkLst>
        <pc:spChg chg="mod">
          <ac:chgData name="Kevin Kring" userId="f27437c2-5141-43d9-b695-bafafa195d77" providerId="ADAL" clId="{0C2458E6-2618-430A-BE69-36AF9D4737DF}" dt="2023-02-01T15:49:04.225" v="1187" actId="6549"/>
          <ac:spMkLst>
            <pc:docMk/>
            <pc:sldMk cId="3016675090" sldId="359"/>
            <ac:spMk id="3" creationId="{10B94BC2-08B2-51D4-6258-315F44E88A0E}"/>
          </ac:spMkLst>
        </pc:spChg>
        <pc:picChg chg="del">
          <ac:chgData name="Kevin Kring" userId="f27437c2-5141-43d9-b695-bafafa195d77" providerId="ADAL" clId="{0C2458E6-2618-430A-BE69-36AF9D4737DF}" dt="2023-02-01T15:49:07.551" v="1188" actId="478"/>
          <ac:picMkLst>
            <pc:docMk/>
            <pc:sldMk cId="3016675090" sldId="359"/>
            <ac:picMk id="7" creationId="{575F8770-01F2-F7E8-03AF-F45AA782F8A7}"/>
          </ac:picMkLst>
        </pc:picChg>
      </pc:sldChg>
    </pc:docChg>
  </pc:docChgLst>
  <pc:docChgLst>
    <pc:chgData name="Kevin" userId="f27437c2-5141-43d9-b695-bafafa195d77" providerId="ADAL" clId="{0C2458E6-2618-430A-BE69-36AF9D4737DF}"/>
    <pc:docChg chg="undo custSel addSld delSld modSld sldOrd">
      <pc:chgData name="Kevin" userId="f27437c2-5141-43d9-b695-bafafa195d77" providerId="ADAL" clId="{0C2458E6-2618-430A-BE69-36AF9D4737DF}" dt="2023-01-31T14:19:06.351" v="10210" actId="6549"/>
      <pc:docMkLst>
        <pc:docMk/>
      </pc:docMkLst>
      <pc:sldChg chg="modSp mod">
        <pc:chgData name="Kevin" userId="f27437c2-5141-43d9-b695-bafafa195d77" providerId="ADAL" clId="{0C2458E6-2618-430A-BE69-36AF9D4737DF}" dt="2023-01-27T12:34:40.362" v="34" actId="20577"/>
        <pc:sldMkLst>
          <pc:docMk/>
          <pc:sldMk cId="0" sldId="258"/>
        </pc:sldMkLst>
        <pc:spChg chg="mod">
          <ac:chgData name="Kevin" userId="f27437c2-5141-43d9-b695-bafafa195d77" providerId="ADAL" clId="{0C2458E6-2618-430A-BE69-36AF9D4737DF}" dt="2023-01-27T12:34:32.491" v="30" actId="20577"/>
          <ac:spMkLst>
            <pc:docMk/>
            <pc:sldMk cId="0" sldId="258"/>
            <ac:spMk id="2050" creationId="{36EB9B2F-0E51-36F0-B62B-40F3D13CF39C}"/>
          </ac:spMkLst>
        </pc:spChg>
        <pc:spChg chg="mod">
          <ac:chgData name="Kevin" userId="f27437c2-5141-43d9-b695-bafafa195d77" providerId="ADAL" clId="{0C2458E6-2618-430A-BE69-36AF9D4737DF}" dt="2023-01-27T12:34:40.362" v="34" actId="20577"/>
          <ac:spMkLst>
            <pc:docMk/>
            <pc:sldMk cId="0" sldId="258"/>
            <ac:spMk id="2051" creationId="{4C671826-BEDD-BF80-5D60-5C129CCE6836}"/>
          </ac:spMkLst>
        </pc:spChg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0" sldId="289"/>
        </pc:sldMkLst>
      </pc:sldChg>
      <pc:sldChg chg="modSp mod">
        <pc:chgData name="Kevin" userId="f27437c2-5141-43d9-b695-bafafa195d77" providerId="ADAL" clId="{0C2458E6-2618-430A-BE69-36AF9D4737DF}" dt="2023-01-31T14:04:48.244" v="9965" actId="6549"/>
        <pc:sldMkLst>
          <pc:docMk/>
          <pc:sldMk cId="4277386256" sldId="303"/>
        </pc:sldMkLst>
        <pc:spChg chg="mod">
          <ac:chgData name="Kevin" userId="f27437c2-5141-43d9-b695-bafafa195d77" providerId="ADAL" clId="{0C2458E6-2618-430A-BE69-36AF9D4737DF}" dt="2023-01-27T12:35:05.127" v="40" actId="20577"/>
          <ac:spMkLst>
            <pc:docMk/>
            <pc:sldMk cId="4277386256" sldId="303"/>
            <ac:spMk id="2" creationId="{1C0E303E-1F98-F966-964C-A7CC29706F8D}"/>
          </ac:spMkLst>
        </pc:spChg>
        <pc:spChg chg="mod">
          <ac:chgData name="Kevin" userId="f27437c2-5141-43d9-b695-bafafa195d77" providerId="ADAL" clId="{0C2458E6-2618-430A-BE69-36AF9D4737DF}" dt="2023-01-31T14:04:48.244" v="9965" actId="6549"/>
          <ac:spMkLst>
            <pc:docMk/>
            <pc:sldMk cId="4277386256" sldId="303"/>
            <ac:spMk id="3" creationId="{EC2A06E6-AFBF-C7C8-76C9-EFE129270579}"/>
          </ac:spMkLst>
        </pc:spChg>
      </pc:sldChg>
      <pc:sldChg chg="del">
        <pc:chgData name="Kevin" userId="f27437c2-5141-43d9-b695-bafafa195d77" providerId="ADAL" clId="{0C2458E6-2618-430A-BE69-36AF9D4737DF}" dt="2023-01-27T12:35:11.657" v="41" actId="2696"/>
        <pc:sldMkLst>
          <pc:docMk/>
          <pc:sldMk cId="1307109065" sldId="304"/>
        </pc:sldMkLst>
      </pc:sldChg>
      <pc:sldChg chg="modSp mod">
        <pc:chgData name="Kevin" userId="f27437c2-5141-43d9-b695-bafafa195d77" providerId="ADAL" clId="{0C2458E6-2618-430A-BE69-36AF9D4737DF}" dt="2023-01-31T12:24:09.650" v="8610" actId="20577"/>
        <pc:sldMkLst>
          <pc:docMk/>
          <pc:sldMk cId="2535923702" sldId="305"/>
        </pc:sldMkLst>
        <pc:spChg chg="mod">
          <ac:chgData name="Kevin" userId="f27437c2-5141-43d9-b695-bafafa195d77" providerId="ADAL" clId="{0C2458E6-2618-430A-BE69-36AF9D4737DF}" dt="2023-01-31T12:24:09.650" v="8610" actId="20577"/>
          <ac:spMkLst>
            <pc:docMk/>
            <pc:sldMk cId="2535923702" sldId="305"/>
            <ac:spMk id="2050" creationId="{36EB9B2F-0E51-36F0-B62B-40F3D13CF39C}"/>
          </ac:spMkLst>
        </pc:spChg>
        <pc:spChg chg="mod">
          <ac:chgData name="Kevin" userId="f27437c2-5141-43d9-b695-bafafa195d77" providerId="ADAL" clId="{0C2458E6-2618-430A-BE69-36AF9D4737DF}" dt="2023-01-31T11:49:08.149" v="7833" actId="20577"/>
          <ac:spMkLst>
            <pc:docMk/>
            <pc:sldMk cId="2535923702" sldId="305"/>
            <ac:spMk id="2051" creationId="{4C671826-BEDD-BF80-5D60-5C129CCE6836}"/>
          </ac:spMkLst>
        </pc:spChg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22282842" sldId="306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2723765188" sldId="307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109267414" sldId="308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1210499546" sldId="309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1292247540" sldId="310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3598768367" sldId="311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2552180996" sldId="312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1707241790" sldId="313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4214455398" sldId="314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279680082" sldId="315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3286846976" sldId="316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1367124365" sldId="317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3008848305" sldId="318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892401535" sldId="319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2447250217" sldId="320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2643478205" sldId="321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1128769812" sldId="322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1597337670" sldId="323"/>
        </pc:sldMkLst>
      </pc:sldChg>
      <pc:sldChg chg="del">
        <pc:chgData name="Kevin" userId="f27437c2-5141-43d9-b695-bafafa195d77" providerId="ADAL" clId="{0C2458E6-2618-430A-BE69-36AF9D4737DF}" dt="2023-01-27T18:26:27.996" v="1338" actId="2696"/>
        <pc:sldMkLst>
          <pc:docMk/>
          <pc:sldMk cId="3982074447" sldId="324"/>
        </pc:sldMkLst>
      </pc:sldChg>
      <pc:sldChg chg="modSp new mod ord">
        <pc:chgData name="Kevin" userId="f27437c2-5141-43d9-b695-bafafa195d77" providerId="ADAL" clId="{0C2458E6-2618-430A-BE69-36AF9D4737DF}" dt="2023-01-31T11:49:45.325" v="7838" actId="113"/>
        <pc:sldMkLst>
          <pc:docMk/>
          <pc:sldMk cId="3620086846" sldId="325"/>
        </pc:sldMkLst>
        <pc:spChg chg="mod">
          <ac:chgData name="Kevin" userId="f27437c2-5141-43d9-b695-bafafa195d77" providerId="ADAL" clId="{0C2458E6-2618-430A-BE69-36AF9D4737DF}" dt="2023-01-27T18:25:14.130" v="1337" actId="20577"/>
          <ac:spMkLst>
            <pc:docMk/>
            <pc:sldMk cId="3620086846" sldId="325"/>
            <ac:spMk id="2" creationId="{DDD66246-6571-7F4B-9489-CF15B7C4FCCD}"/>
          </ac:spMkLst>
        </pc:spChg>
        <pc:spChg chg="mod">
          <ac:chgData name="Kevin" userId="f27437c2-5141-43d9-b695-bafafa195d77" providerId="ADAL" clId="{0C2458E6-2618-430A-BE69-36AF9D4737DF}" dt="2023-01-31T11:49:45.325" v="7838" actId="113"/>
          <ac:spMkLst>
            <pc:docMk/>
            <pc:sldMk cId="3620086846" sldId="325"/>
            <ac:spMk id="3" creationId="{864CDC4E-81AA-22D2-D730-78A08F245586}"/>
          </ac:spMkLst>
        </pc:spChg>
      </pc:sldChg>
      <pc:sldChg chg="modSp new mod ord">
        <pc:chgData name="Kevin" userId="f27437c2-5141-43d9-b695-bafafa195d77" providerId="ADAL" clId="{0C2458E6-2618-430A-BE69-36AF9D4737DF}" dt="2023-01-31T11:46:12.563" v="7714"/>
        <pc:sldMkLst>
          <pc:docMk/>
          <pc:sldMk cId="1603847527" sldId="326"/>
        </pc:sldMkLst>
        <pc:spChg chg="mod">
          <ac:chgData name="Kevin" userId="f27437c2-5141-43d9-b695-bafafa195d77" providerId="ADAL" clId="{0C2458E6-2618-430A-BE69-36AF9D4737DF}" dt="2023-01-27T18:32:40.191" v="1414" actId="1076"/>
          <ac:spMkLst>
            <pc:docMk/>
            <pc:sldMk cId="1603847527" sldId="326"/>
            <ac:spMk id="2" creationId="{EE97149C-6858-6AE2-4C5B-C7094B333286}"/>
          </ac:spMkLst>
        </pc:spChg>
        <pc:spChg chg="mod">
          <ac:chgData name="Kevin" userId="f27437c2-5141-43d9-b695-bafafa195d77" providerId="ADAL" clId="{0C2458E6-2618-430A-BE69-36AF9D4737DF}" dt="2023-01-27T18:53:51.959" v="1994" actId="20577"/>
          <ac:spMkLst>
            <pc:docMk/>
            <pc:sldMk cId="1603847527" sldId="326"/>
            <ac:spMk id="3" creationId="{89952D72-7CA9-E5E2-1F01-88E1E21B4945}"/>
          </ac:spMkLst>
        </pc:spChg>
      </pc:sldChg>
      <pc:sldChg chg="modSp mod ord">
        <pc:chgData name="Kevin" userId="f27437c2-5141-43d9-b695-bafafa195d77" providerId="ADAL" clId="{0C2458E6-2618-430A-BE69-36AF9D4737DF}" dt="2023-01-31T11:50:36.353" v="7840" actId="6549"/>
        <pc:sldMkLst>
          <pc:docMk/>
          <pc:sldMk cId="3944103091" sldId="327"/>
        </pc:sldMkLst>
        <pc:spChg chg="mod">
          <ac:chgData name="Kevin" userId="f27437c2-5141-43d9-b695-bafafa195d77" providerId="ADAL" clId="{0C2458E6-2618-430A-BE69-36AF9D4737DF}" dt="2023-01-31T11:50:36.353" v="7840" actId="6549"/>
          <ac:spMkLst>
            <pc:docMk/>
            <pc:sldMk cId="3944103091" sldId="327"/>
            <ac:spMk id="3" creationId="{89952D72-7CA9-E5E2-1F01-88E1E21B4945}"/>
          </ac:spMkLst>
        </pc:spChg>
      </pc:sldChg>
      <pc:sldChg chg="modSp new mod">
        <pc:chgData name="Kevin" userId="f27437c2-5141-43d9-b695-bafafa195d77" providerId="ADAL" clId="{0C2458E6-2618-430A-BE69-36AF9D4737DF}" dt="2023-01-31T14:05:27.882" v="9980" actId="6549"/>
        <pc:sldMkLst>
          <pc:docMk/>
          <pc:sldMk cId="458891678" sldId="328"/>
        </pc:sldMkLst>
        <pc:spChg chg="mod">
          <ac:chgData name="Kevin" userId="f27437c2-5141-43d9-b695-bafafa195d77" providerId="ADAL" clId="{0C2458E6-2618-430A-BE69-36AF9D4737DF}" dt="2023-01-31T11:45:40.475" v="7710" actId="20577"/>
          <ac:spMkLst>
            <pc:docMk/>
            <pc:sldMk cId="458891678" sldId="328"/>
            <ac:spMk id="2" creationId="{28B09E90-8968-769C-C6F6-6FB0C10BAFBD}"/>
          </ac:spMkLst>
        </pc:spChg>
        <pc:spChg chg="mod">
          <ac:chgData name="Kevin" userId="f27437c2-5141-43d9-b695-bafafa195d77" providerId="ADAL" clId="{0C2458E6-2618-430A-BE69-36AF9D4737DF}" dt="2023-01-31T14:05:27.882" v="9980" actId="6549"/>
          <ac:spMkLst>
            <pc:docMk/>
            <pc:sldMk cId="458891678" sldId="328"/>
            <ac:spMk id="3" creationId="{CBBD5C98-33EC-C7F6-8C3B-43508C4B40DC}"/>
          </ac:spMkLst>
        </pc:spChg>
      </pc:sldChg>
      <pc:sldChg chg="modSp mod">
        <pc:chgData name="Kevin" userId="f27437c2-5141-43d9-b695-bafafa195d77" providerId="ADAL" clId="{0C2458E6-2618-430A-BE69-36AF9D4737DF}" dt="2023-01-27T19:36:05.501" v="3916" actId="6549"/>
        <pc:sldMkLst>
          <pc:docMk/>
          <pc:sldMk cId="3284987320" sldId="329"/>
        </pc:sldMkLst>
        <pc:spChg chg="mod">
          <ac:chgData name="Kevin" userId="f27437c2-5141-43d9-b695-bafafa195d77" providerId="ADAL" clId="{0C2458E6-2618-430A-BE69-36AF9D4737DF}" dt="2023-01-27T19:32:29.614" v="3812" actId="20577"/>
          <ac:spMkLst>
            <pc:docMk/>
            <pc:sldMk cId="3284987320" sldId="329"/>
            <ac:spMk id="2050" creationId="{36EB9B2F-0E51-36F0-B62B-40F3D13CF39C}"/>
          </ac:spMkLst>
        </pc:spChg>
        <pc:spChg chg="mod">
          <ac:chgData name="Kevin" userId="f27437c2-5141-43d9-b695-bafafa195d77" providerId="ADAL" clId="{0C2458E6-2618-430A-BE69-36AF9D4737DF}" dt="2023-01-27T19:36:05.501" v="3916" actId="6549"/>
          <ac:spMkLst>
            <pc:docMk/>
            <pc:sldMk cId="3284987320" sldId="329"/>
            <ac:spMk id="2051" creationId="{4C671826-BEDD-BF80-5D60-5C129CCE6836}"/>
          </ac:spMkLst>
        </pc:spChg>
      </pc:sldChg>
      <pc:sldChg chg="modSp new del mod">
        <pc:chgData name="Kevin" userId="f27437c2-5141-43d9-b695-bafafa195d77" providerId="ADAL" clId="{0C2458E6-2618-430A-BE69-36AF9D4737DF}" dt="2023-01-30T13:08:32.360" v="4296" actId="2696"/>
        <pc:sldMkLst>
          <pc:docMk/>
          <pc:sldMk cId="1399506101" sldId="330"/>
        </pc:sldMkLst>
        <pc:spChg chg="mod">
          <ac:chgData name="Kevin" userId="f27437c2-5141-43d9-b695-bafafa195d77" providerId="ADAL" clId="{0C2458E6-2618-430A-BE69-36AF9D4737DF}" dt="2023-01-27T19:40:54.268" v="3999" actId="403"/>
          <ac:spMkLst>
            <pc:docMk/>
            <pc:sldMk cId="1399506101" sldId="330"/>
            <ac:spMk id="2" creationId="{D1CC328A-DA4A-992D-E994-DCE22A76FC49}"/>
          </ac:spMkLst>
        </pc:spChg>
        <pc:spChg chg="mod">
          <ac:chgData name="Kevin" userId="f27437c2-5141-43d9-b695-bafafa195d77" providerId="ADAL" clId="{0C2458E6-2618-430A-BE69-36AF9D4737DF}" dt="2023-01-30T13:03:15.310" v="4295" actId="255"/>
          <ac:spMkLst>
            <pc:docMk/>
            <pc:sldMk cId="1399506101" sldId="330"/>
            <ac:spMk id="3" creationId="{2209142C-E31C-44ED-7CC3-895E435F6B76}"/>
          </ac:spMkLst>
        </pc:spChg>
      </pc:sldChg>
      <pc:sldChg chg="addSp delSp modSp new mod chgLayout">
        <pc:chgData name="Kevin" userId="f27437c2-5141-43d9-b695-bafafa195d77" providerId="ADAL" clId="{0C2458E6-2618-430A-BE69-36AF9D4737DF}" dt="2023-01-31T14:08:15.659" v="10013" actId="403"/>
        <pc:sldMkLst>
          <pc:docMk/>
          <pc:sldMk cId="4121118469" sldId="330"/>
        </pc:sldMkLst>
        <pc:spChg chg="mod ord">
          <ac:chgData name="Kevin" userId="f27437c2-5141-43d9-b695-bafafa195d77" providerId="ADAL" clId="{0C2458E6-2618-430A-BE69-36AF9D4737DF}" dt="2023-01-30T13:18:10.530" v="4390" actId="700"/>
          <ac:spMkLst>
            <pc:docMk/>
            <pc:sldMk cId="4121118469" sldId="330"/>
            <ac:spMk id="2" creationId="{348B8EA3-E654-FFDC-D359-500FB92346F7}"/>
          </ac:spMkLst>
        </pc:spChg>
        <pc:spChg chg="del">
          <ac:chgData name="Kevin" userId="f27437c2-5141-43d9-b695-bafafa195d77" providerId="ADAL" clId="{0C2458E6-2618-430A-BE69-36AF9D4737DF}" dt="2023-01-30T13:17:32.977" v="4386" actId="22"/>
          <ac:spMkLst>
            <pc:docMk/>
            <pc:sldMk cId="4121118469" sldId="330"/>
            <ac:spMk id="3" creationId="{FDBB4E24-FF8C-A075-9BC6-102DA82554F2}"/>
          </ac:spMkLst>
        </pc:spChg>
        <pc:spChg chg="add mod">
          <ac:chgData name="Kevin" userId="f27437c2-5141-43d9-b695-bafafa195d77" providerId="ADAL" clId="{0C2458E6-2618-430A-BE69-36AF9D4737DF}" dt="2023-01-31T14:08:15.659" v="10013" actId="403"/>
          <ac:spMkLst>
            <pc:docMk/>
            <pc:sldMk cId="4121118469" sldId="330"/>
            <ac:spMk id="7" creationId="{C9614774-51BD-D4E3-C3F8-31DFE4325F3C}"/>
          </ac:spMkLst>
        </pc:spChg>
        <pc:picChg chg="add del mod ord">
          <ac:chgData name="Kevin" userId="f27437c2-5141-43d9-b695-bafafa195d77" providerId="ADAL" clId="{0C2458E6-2618-430A-BE69-36AF9D4737DF}" dt="2023-01-30T13:18:14.351" v="4391" actId="478"/>
          <ac:picMkLst>
            <pc:docMk/>
            <pc:sldMk cId="4121118469" sldId="330"/>
            <ac:picMk id="5" creationId="{881CA38F-F4B9-2B58-D965-F805BA2DCCB4}"/>
          </ac:picMkLst>
        </pc:picChg>
        <pc:picChg chg="add mod">
          <ac:chgData name="Kevin" userId="f27437c2-5141-43d9-b695-bafafa195d77" providerId="ADAL" clId="{0C2458E6-2618-430A-BE69-36AF9D4737DF}" dt="2023-01-30T13:18:39.406" v="4395" actId="692"/>
          <ac:picMkLst>
            <pc:docMk/>
            <pc:sldMk cId="4121118469" sldId="330"/>
            <ac:picMk id="9" creationId="{A8F0931C-58B7-8105-927B-25250E87BF8E}"/>
          </ac:picMkLst>
        </pc:picChg>
      </pc:sldChg>
      <pc:sldChg chg="addSp modSp new mod">
        <pc:chgData name="Kevin" userId="f27437c2-5141-43d9-b695-bafafa195d77" providerId="ADAL" clId="{0C2458E6-2618-430A-BE69-36AF9D4737DF}" dt="2023-01-31T14:08:07.532" v="10009" actId="403"/>
        <pc:sldMkLst>
          <pc:docMk/>
          <pc:sldMk cId="2980738189" sldId="331"/>
        </pc:sldMkLst>
        <pc:spChg chg="mod">
          <ac:chgData name="Kevin" userId="f27437c2-5141-43d9-b695-bafafa195d77" providerId="ADAL" clId="{0C2458E6-2618-430A-BE69-36AF9D4737DF}" dt="2023-01-30T13:34:15.199" v="4466" actId="20577"/>
          <ac:spMkLst>
            <pc:docMk/>
            <pc:sldMk cId="2980738189" sldId="331"/>
            <ac:spMk id="2" creationId="{669B1C06-D373-A489-0B57-FA3F29313AAD}"/>
          </ac:spMkLst>
        </pc:spChg>
        <pc:spChg chg="mod">
          <ac:chgData name="Kevin" userId="f27437c2-5141-43d9-b695-bafafa195d77" providerId="ADAL" clId="{0C2458E6-2618-430A-BE69-36AF9D4737DF}" dt="2023-01-31T14:08:07.532" v="10009" actId="403"/>
          <ac:spMkLst>
            <pc:docMk/>
            <pc:sldMk cId="2980738189" sldId="331"/>
            <ac:spMk id="3" creationId="{22D17261-F2DE-1877-17FA-7B65AA57F4D8}"/>
          </ac:spMkLst>
        </pc:spChg>
        <pc:picChg chg="add mod">
          <ac:chgData name="Kevin" userId="f27437c2-5141-43d9-b695-bafafa195d77" providerId="ADAL" clId="{0C2458E6-2618-430A-BE69-36AF9D4737DF}" dt="2023-01-30T13:34:45.295" v="4470" actId="692"/>
          <ac:picMkLst>
            <pc:docMk/>
            <pc:sldMk cId="2980738189" sldId="331"/>
            <ac:picMk id="5" creationId="{6F38D5B6-9109-749D-F78E-1E9C825D0EFA}"/>
          </ac:picMkLst>
        </pc:picChg>
      </pc:sldChg>
      <pc:sldChg chg="addSp delSp modSp mod">
        <pc:chgData name="Kevin" userId="f27437c2-5141-43d9-b695-bafafa195d77" providerId="ADAL" clId="{0C2458E6-2618-430A-BE69-36AF9D4737DF}" dt="2023-01-31T14:08:29.407" v="10016" actId="403"/>
        <pc:sldMkLst>
          <pc:docMk/>
          <pc:sldMk cId="3714767200" sldId="332"/>
        </pc:sldMkLst>
        <pc:spChg chg="mod">
          <ac:chgData name="Kevin" userId="f27437c2-5141-43d9-b695-bafafa195d77" providerId="ADAL" clId="{0C2458E6-2618-430A-BE69-36AF9D4737DF}" dt="2023-01-30T13:36:44.114" v="4577" actId="6549"/>
          <ac:spMkLst>
            <pc:docMk/>
            <pc:sldMk cId="3714767200" sldId="332"/>
            <ac:spMk id="2" creationId="{669B1C06-D373-A489-0B57-FA3F29313AAD}"/>
          </ac:spMkLst>
        </pc:spChg>
        <pc:spChg chg="mod">
          <ac:chgData name="Kevin" userId="f27437c2-5141-43d9-b695-bafafa195d77" providerId="ADAL" clId="{0C2458E6-2618-430A-BE69-36AF9D4737DF}" dt="2023-01-31T14:08:29.407" v="10016" actId="403"/>
          <ac:spMkLst>
            <pc:docMk/>
            <pc:sldMk cId="3714767200" sldId="332"/>
            <ac:spMk id="3" creationId="{22D17261-F2DE-1877-17FA-7B65AA57F4D8}"/>
          </ac:spMkLst>
        </pc:spChg>
        <pc:picChg chg="del">
          <ac:chgData name="Kevin" userId="f27437c2-5141-43d9-b695-bafafa195d77" providerId="ADAL" clId="{0C2458E6-2618-430A-BE69-36AF9D4737DF}" dt="2023-01-30T13:37:01.263" v="4578" actId="21"/>
          <ac:picMkLst>
            <pc:docMk/>
            <pc:sldMk cId="3714767200" sldId="332"/>
            <ac:picMk id="5" creationId="{6F38D5B6-9109-749D-F78E-1E9C825D0EFA}"/>
          </ac:picMkLst>
        </pc:picChg>
        <pc:picChg chg="add mod">
          <ac:chgData name="Kevin" userId="f27437c2-5141-43d9-b695-bafafa195d77" providerId="ADAL" clId="{0C2458E6-2618-430A-BE69-36AF9D4737DF}" dt="2023-01-30T13:37:27.400" v="4583" actId="692"/>
          <ac:picMkLst>
            <pc:docMk/>
            <pc:sldMk cId="3714767200" sldId="332"/>
            <ac:picMk id="6" creationId="{2A72AAB1-6E96-FE97-8295-B0E82434DAF6}"/>
          </ac:picMkLst>
        </pc:picChg>
      </pc:sldChg>
      <pc:sldChg chg="addSp modSp new mod">
        <pc:chgData name="Kevin" userId="f27437c2-5141-43d9-b695-bafafa195d77" providerId="ADAL" clId="{0C2458E6-2618-430A-BE69-36AF9D4737DF}" dt="2023-01-31T14:08:54.017" v="10023" actId="27636"/>
        <pc:sldMkLst>
          <pc:docMk/>
          <pc:sldMk cId="758752268" sldId="333"/>
        </pc:sldMkLst>
        <pc:spChg chg="mod">
          <ac:chgData name="Kevin" userId="f27437c2-5141-43d9-b695-bafafa195d77" providerId="ADAL" clId="{0C2458E6-2618-430A-BE69-36AF9D4737DF}" dt="2023-01-31T14:08:40.841" v="10017" actId="1076"/>
          <ac:spMkLst>
            <pc:docMk/>
            <pc:sldMk cId="758752268" sldId="333"/>
            <ac:spMk id="2" creationId="{6955C1D5-B68E-6443-0EC4-E24A9A46F019}"/>
          </ac:spMkLst>
        </pc:spChg>
        <pc:spChg chg="mod">
          <ac:chgData name="Kevin" userId="f27437c2-5141-43d9-b695-bafafa195d77" providerId="ADAL" clId="{0C2458E6-2618-430A-BE69-36AF9D4737DF}" dt="2023-01-31T14:08:54.017" v="10023" actId="27636"/>
          <ac:spMkLst>
            <pc:docMk/>
            <pc:sldMk cId="758752268" sldId="333"/>
            <ac:spMk id="3" creationId="{5E59E0A9-8101-C42E-9570-D8AA833E82D8}"/>
          </ac:spMkLst>
        </pc:spChg>
        <pc:picChg chg="add mod">
          <ac:chgData name="Kevin" userId="f27437c2-5141-43d9-b695-bafafa195d77" providerId="ADAL" clId="{0C2458E6-2618-430A-BE69-36AF9D4737DF}" dt="2023-01-31T14:08:49.073" v="10019" actId="14100"/>
          <ac:picMkLst>
            <pc:docMk/>
            <pc:sldMk cId="758752268" sldId="333"/>
            <ac:picMk id="5" creationId="{3DBB3FAA-DCEF-82F4-86D2-5CCB1643860C}"/>
          </ac:picMkLst>
        </pc:picChg>
      </pc:sldChg>
      <pc:sldChg chg="addSp modSp new mod">
        <pc:chgData name="Kevin" userId="f27437c2-5141-43d9-b695-bafafa195d77" providerId="ADAL" clId="{0C2458E6-2618-430A-BE69-36AF9D4737DF}" dt="2023-01-31T14:09:18.339" v="10030" actId="27636"/>
        <pc:sldMkLst>
          <pc:docMk/>
          <pc:sldMk cId="2304381358" sldId="334"/>
        </pc:sldMkLst>
        <pc:spChg chg="mod">
          <ac:chgData name="Kevin" userId="f27437c2-5141-43d9-b695-bafafa195d77" providerId="ADAL" clId="{0C2458E6-2618-430A-BE69-36AF9D4737DF}" dt="2023-01-31T14:09:04.956" v="10024" actId="1076"/>
          <ac:spMkLst>
            <pc:docMk/>
            <pc:sldMk cId="2304381358" sldId="334"/>
            <ac:spMk id="2" creationId="{9433E1CE-43E3-96A6-8B46-9678458DBC9C}"/>
          </ac:spMkLst>
        </pc:spChg>
        <pc:spChg chg="mod">
          <ac:chgData name="Kevin" userId="f27437c2-5141-43d9-b695-bafafa195d77" providerId="ADAL" clId="{0C2458E6-2618-430A-BE69-36AF9D4737DF}" dt="2023-01-31T14:09:18.339" v="10030" actId="27636"/>
          <ac:spMkLst>
            <pc:docMk/>
            <pc:sldMk cId="2304381358" sldId="334"/>
            <ac:spMk id="3" creationId="{399A964E-6FD7-1366-70C6-32611386EB99}"/>
          </ac:spMkLst>
        </pc:spChg>
        <pc:picChg chg="add mod">
          <ac:chgData name="Kevin" userId="f27437c2-5141-43d9-b695-bafafa195d77" providerId="ADAL" clId="{0C2458E6-2618-430A-BE69-36AF9D4737DF}" dt="2023-01-31T14:09:08.128" v="10025" actId="1076"/>
          <ac:picMkLst>
            <pc:docMk/>
            <pc:sldMk cId="2304381358" sldId="334"/>
            <ac:picMk id="5" creationId="{6B04ABC8-0B7A-0ACD-92A7-CE44E2AACD47}"/>
          </ac:picMkLst>
        </pc:picChg>
      </pc:sldChg>
      <pc:sldChg chg="addSp modSp mod">
        <pc:chgData name="Kevin" userId="f27437c2-5141-43d9-b695-bafafa195d77" providerId="ADAL" clId="{0C2458E6-2618-430A-BE69-36AF9D4737DF}" dt="2023-01-31T14:11:15.346" v="10090" actId="403"/>
        <pc:sldMkLst>
          <pc:docMk/>
          <pc:sldMk cId="233718886" sldId="335"/>
        </pc:sldMkLst>
        <pc:spChg chg="mod">
          <ac:chgData name="Kevin" userId="f27437c2-5141-43d9-b695-bafafa195d77" providerId="ADAL" clId="{0C2458E6-2618-430A-BE69-36AF9D4737DF}" dt="2023-01-31T14:10:38.139" v="10067" actId="1076"/>
          <ac:spMkLst>
            <pc:docMk/>
            <pc:sldMk cId="233718886" sldId="335"/>
            <ac:spMk id="2" creationId="{9433E1CE-43E3-96A6-8B46-9678458DBC9C}"/>
          </ac:spMkLst>
        </pc:spChg>
        <pc:spChg chg="mod">
          <ac:chgData name="Kevin" userId="f27437c2-5141-43d9-b695-bafafa195d77" providerId="ADAL" clId="{0C2458E6-2618-430A-BE69-36AF9D4737DF}" dt="2023-01-31T14:11:15.346" v="10090" actId="403"/>
          <ac:spMkLst>
            <pc:docMk/>
            <pc:sldMk cId="233718886" sldId="335"/>
            <ac:spMk id="3" creationId="{399A964E-6FD7-1366-70C6-32611386EB99}"/>
          </ac:spMkLst>
        </pc:spChg>
        <pc:picChg chg="add mod">
          <ac:chgData name="Kevin" userId="f27437c2-5141-43d9-b695-bafafa195d77" providerId="ADAL" clId="{0C2458E6-2618-430A-BE69-36AF9D4737DF}" dt="2023-01-31T14:10:39.838" v="10068" actId="1076"/>
          <ac:picMkLst>
            <pc:docMk/>
            <pc:sldMk cId="233718886" sldId="335"/>
            <ac:picMk id="5" creationId="{A131EB35-90F5-A240-402F-118C91E58BF8}"/>
          </ac:picMkLst>
        </pc:picChg>
      </pc:sldChg>
      <pc:sldChg chg="addSp modSp mod">
        <pc:chgData name="Kevin" userId="f27437c2-5141-43d9-b695-bafafa195d77" providerId="ADAL" clId="{0C2458E6-2618-430A-BE69-36AF9D4737DF}" dt="2023-01-31T14:10:11.336" v="10066" actId="403"/>
        <pc:sldMkLst>
          <pc:docMk/>
          <pc:sldMk cId="223457484" sldId="336"/>
        </pc:sldMkLst>
        <pc:spChg chg="mod">
          <ac:chgData name="Kevin" userId="f27437c2-5141-43d9-b695-bafafa195d77" providerId="ADAL" clId="{0C2458E6-2618-430A-BE69-36AF9D4737DF}" dt="2023-01-31T14:09:40.564" v="10031" actId="1076"/>
          <ac:spMkLst>
            <pc:docMk/>
            <pc:sldMk cId="223457484" sldId="336"/>
            <ac:spMk id="2" creationId="{9433E1CE-43E3-96A6-8B46-9678458DBC9C}"/>
          </ac:spMkLst>
        </pc:spChg>
        <pc:spChg chg="mod">
          <ac:chgData name="Kevin" userId="f27437c2-5141-43d9-b695-bafafa195d77" providerId="ADAL" clId="{0C2458E6-2618-430A-BE69-36AF9D4737DF}" dt="2023-01-31T14:10:11.336" v="10066" actId="403"/>
          <ac:spMkLst>
            <pc:docMk/>
            <pc:sldMk cId="223457484" sldId="336"/>
            <ac:spMk id="3" creationId="{399A964E-6FD7-1366-70C6-32611386EB99}"/>
          </ac:spMkLst>
        </pc:spChg>
        <pc:picChg chg="add mod">
          <ac:chgData name="Kevin" userId="f27437c2-5141-43d9-b695-bafafa195d77" providerId="ADAL" clId="{0C2458E6-2618-430A-BE69-36AF9D4737DF}" dt="2023-01-30T14:12:58.732" v="5123" actId="692"/>
          <ac:picMkLst>
            <pc:docMk/>
            <pc:sldMk cId="223457484" sldId="336"/>
            <ac:picMk id="5" creationId="{BB6EF1D8-ECC7-6956-5D10-8A966E96372D}"/>
          </ac:picMkLst>
        </pc:picChg>
      </pc:sldChg>
      <pc:sldChg chg="addSp delSp modSp mod">
        <pc:chgData name="Kevin" userId="f27437c2-5141-43d9-b695-bafafa195d77" providerId="ADAL" clId="{0C2458E6-2618-430A-BE69-36AF9D4737DF}" dt="2023-01-31T14:12:40.805" v="10100" actId="403"/>
        <pc:sldMkLst>
          <pc:docMk/>
          <pc:sldMk cId="4132446998" sldId="337"/>
        </pc:sldMkLst>
        <pc:spChg chg="mod">
          <ac:chgData name="Kevin" userId="f27437c2-5141-43d9-b695-bafafa195d77" providerId="ADAL" clId="{0C2458E6-2618-430A-BE69-36AF9D4737DF}" dt="2023-01-31T14:12:21.917" v="10095" actId="1076"/>
          <ac:spMkLst>
            <pc:docMk/>
            <pc:sldMk cId="4132446998" sldId="337"/>
            <ac:spMk id="2" creationId="{348B8EA3-E654-FFDC-D359-500FB92346F7}"/>
          </ac:spMkLst>
        </pc:spChg>
        <pc:spChg chg="mod">
          <ac:chgData name="Kevin" userId="f27437c2-5141-43d9-b695-bafafa195d77" providerId="ADAL" clId="{0C2458E6-2618-430A-BE69-36AF9D4737DF}" dt="2023-01-31T14:12:40.805" v="10100" actId="403"/>
          <ac:spMkLst>
            <pc:docMk/>
            <pc:sldMk cId="4132446998" sldId="337"/>
            <ac:spMk id="7" creationId="{C9614774-51BD-D4E3-C3F8-31DFE4325F3C}"/>
          </ac:spMkLst>
        </pc:spChg>
        <pc:picChg chg="add mod">
          <ac:chgData name="Kevin" userId="f27437c2-5141-43d9-b695-bafafa195d77" providerId="ADAL" clId="{0C2458E6-2618-430A-BE69-36AF9D4737DF}" dt="2023-01-31T14:12:33.593" v="10097" actId="14100"/>
          <ac:picMkLst>
            <pc:docMk/>
            <pc:sldMk cId="4132446998" sldId="337"/>
            <ac:picMk id="4" creationId="{7C0D66E6-D211-BCCA-6493-A7A1A35E4E0B}"/>
          </ac:picMkLst>
        </pc:picChg>
        <pc:picChg chg="del">
          <ac:chgData name="Kevin" userId="f27437c2-5141-43d9-b695-bafafa195d77" providerId="ADAL" clId="{0C2458E6-2618-430A-BE69-36AF9D4737DF}" dt="2023-01-30T14:18:20.665" v="5672" actId="478"/>
          <ac:picMkLst>
            <pc:docMk/>
            <pc:sldMk cId="4132446998" sldId="337"/>
            <ac:picMk id="9" creationId="{A8F0931C-58B7-8105-927B-25250E87BF8E}"/>
          </ac:picMkLst>
        </pc:picChg>
      </pc:sldChg>
      <pc:sldChg chg="addSp delSp modSp new mod">
        <pc:chgData name="Kevin" userId="f27437c2-5141-43d9-b695-bafafa195d77" providerId="ADAL" clId="{0C2458E6-2618-430A-BE69-36AF9D4737DF}" dt="2023-01-31T14:13:07.126" v="10103" actId="14100"/>
        <pc:sldMkLst>
          <pc:docMk/>
          <pc:sldMk cId="591429494" sldId="338"/>
        </pc:sldMkLst>
        <pc:spChg chg="mod">
          <ac:chgData name="Kevin" userId="f27437c2-5141-43d9-b695-bafafa195d77" providerId="ADAL" clId="{0C2458E6-2618-430A-BE69-36AF9D4737DF}" dt="2023-01-31T14:13:00.274" v="10101" actId="1076"/>
          <ac:spMkLst>
            <pc:docMk/>
            <pc:sldMk cId="591429494" sldId="338"/>
            <ac:spMk id="2" creationId="{1300091B-FC21-CAD8-62A1-2735C2AD36E7}"/>
          </ac:spMkLst>
        </pc:spChg>
        <pc:spChg chg="del">
          <ac:chgData name="Kevin" userId="f27437c2-5141-43d9-b695-bafafa195d77" providerId="ADAL" clId="{0C2458E6-2618-430A-BE69-36AF9D4737DF}" dt="2023-01-30T14:45:14.477" v="5947" actId="22"/>
          <ac:spMkLst>
            <pc:docMk/>
            <pc:sldMk cId="591429494" sldId="338"/>
            <ac:spMk id="3" creationId="{32126F99-0A2F-E4BB-785B-043AC4DD4F96}"/>
          </ac:spMkLst>
        </pc:spChg>
        <pc:spChg chg="add del mod">
          <ac:chgData name="Kevin" userId="f27437c2-5141-43d9-b695-bafafa195d77" providerId="ADAL" clId="{0C2458E6-2618-430A-BE69-36AF9D4737DF}" dt="2023-01-30T14:47:35.143" v="5964" actId="22"/>
          <ac:spMkLst>
            <pc:docMk/>
            <pc:sldMk cId="591429494" sldId="338"/>
            <ac:spMk id="7" creationId="{AA450FCE-ECA4-B3A0-0A2E-E93EF51BA62D}"/>
          </ac:spMkLst>
        </pc:spChg>
        <pc:picChg chg="add del mod ord">
          <ac:chgData name="Kevin" userId="f27437c2-5141-43d9-b695-bafafa195d77" providerId="ADAL" clId="{0C2458E6-2618-430A-BE69-36AF9D4737DF}" dt="2023-01-30T14:45:54.491" v="5963" actId="478"/>
          <ac:picMkLst>
            <pc:docMk/>
            <pc:sldMk cId="591429494" sldId="338"/>
            <ac:picMk id="5" creationId="{B3A8E7C6-437E-0107-504A-F336DB62967B}"/>
          </ac:picMkLst>
        </pc:picChg>
        <pc:picChg chg="add mod ord">
          <ac:chgData name="Kevin" userId="f27437c2-5141-43d9-b695-bafafa195d77" providerId="ADAL" clId="{0C2458E6-2618-430A-BE69-36AF9D4737DF}" dt="2023-01-31T14:13:07.126" v="10103" actId="14100"/>
          <ac:picMkLst>
            <pc:docMk/>
            <pc:sldMk cId="591429494" sldId="338"/>
            <ac:picMk id="9" creationId="{D8D41DF8-B909-B159-53DA-3993F1FE2554}"/>
          </ac:picMkLst>
        </pc:picChg>
      </pc:sldChg>
      <pc:sldChg chg="addSp modSp new mod">
        <pc:chgData name="Kevin" userId="f27437c2-5141-43d9-b695-bafafa195d77" providerId="ADAL" clId="{0C2458E6-2618-430A-BE69-36AF9D4737DF}" dt="2023-01-31T14:14:14.936" v="10135" actId="20577"/>
        <pc:sldMkLst>
          <pc:docMk/>
          <pc:sldMk cId="3289044843" sldId="339"/>
        </pc:sldMkLst>
        <pc:spChg chg="mod">
          <ac:chgData name="Kevin" userId="f27437c2-5141-43d9-b695-bafafa195d77" providerId="ADAL" clId="{0C2458E6-2618-430A-BE69-36AF9D4737DF}" dt="2023-01-31T14:13:17.336" v="10104" actId="1076"/>
          <ac:spMkLst>
            <pc:docMk/>
            <pc:sldMk cId="3289044843" sldId="339"/>
            <ac:spMk id="2" creationId="{08315E8D-16F2-1FE0-4CF1-940F80BA9575}"/>
          </ac:spMkLst>
        </pc:spChg>
        <pc:spChg chg="mod">
          <ac:chgData name="Kevin" userId="f27437c2-5141-43d9-b695-bafafa195d77" providerId="ADAL" clId="{0C2458E6-2618-430A-BE69-36AF9D4737DF}" dt="2023-01-31T14:14:14.936" v="10135" actId="20577"/>
          <ac:spMkLst>
            <pc:docMk/>
            <pc:sldMk cId="3289044843" sldId="339"/>
            <ac:spMk id="3" creationId="{A55BD2AE-292A-88C9-75C3-3B9C38D9BE56}"/>
          </ac:spMkLst>
        </pc:spChg>
        <pc:picChg chg="add mod">
          <ac:chgData name="Kevin" userId="f27437c2-5141-43d9-b695-bafafa195d77" providerId="ADAL" clId="{0C2458E6-2618-430A-BE69-36AF9D4737DF}" dt="2023-01-30T14:51:08.013" v="6004" actId="692"/>
          <ac:picMkLst>
            <pc:docMk/>
            <pc:sldMk cId="3289044843" sldId="339"/>
            <ac:picMk id="5" creationId="{00602C0F-06CE-E829-CE6F-916273065B09}"/>
          </ac:picMkLst>
        </pc:picChg>
      </pc:sldChg>
      <pc:sldChg chg="addSp delSp modSp mod">
        <pc:chgData name="Kevin" userId="f27437c2-5141-43d9-b695-bafafa195d77" providerId="ADAL" clId="{0C2458E6-2618-430A-BE69-36AF9D4737DF}" dt="2023-01-31T14:15:10.050" v="10142" actId="113"/>
        <pc:sldMkLst>
          <pc:docMk/>
          <pc:sldMk cId="3820244274" sldId="340"/>
        </pc:sldMkLst>
        <pc:spChg chg="mod">
          <ac:chgData name="Kevin" userId="f27437c2-5141-43d9-b695-bafafa195d77" providerId="ADAL" clId="{0C2458E6-2618-430A-BE69-36AF9D4737DF}" dt="2023-01-31T14:14:43.646" v="10136" actId="1076"/>
          <ac:spMkLst>
            <pc:docMk/>
            <pc:sldMk cId="3820244274" sldId="340"/>
            <ac:spMk id="2" creationId="{08315E8D-16F2-1FE0-4CF1-940F80BA9575}"/>
          </ac:spMkLst>
        </pc:spChg>
        <pc:spChg chg="mod">
          <ac:chgData name="Kevin" userId="f27437c2-5141-43d9-b695-bafafa195d77" providerId="ADAL" clId="{0C2458E6-2618-430A-BE69-36AF9D4737DF}" dt="2023-01-31T14:15:10.050" v="10142" actId="113"/>
          <ac:spMkLst>
            <pc:docMk/>
            <pc:sldMk cId="3820244274" sldId="340"/>
            <ac:spMk id="3" creationId="{A55BD2AE-292A-88C9-75C3-3B9C38D9BE56}"/>
          </ac:spMkLst>
        </pc:spChg>
        <pc:picChg chg="del">
          <ac:chgData name="Kevin" userId="f27437c2-5141-43d9-b695-bafafa195d77" providerId="ADAL" clId="{0C2458E6-2618-430A-BE69-36AF9D4737DF}" dt="2023-01-30T14:55:21.286" v="6158" actId="478"/>
          <ac:picMkLst>
            <pc:docMk/>
            <pc:sldMk cId="3820244274" sldId="340"/>
            <ac:picMk id="5" creationId="{00602C0F-06CE-E829-CE6F-916273065B09}"/>
          </ac:picMkLst>
        </pc:picChg>
        <pc:picChg chg="add mod">
          <ac:chgData name="Kevin" userId="f27437c2-5141-43d9-b695-bafafa195d77" providerId="ADAL" clId="{0C2458E6-2618-430A-BE69-36AF9D4737DF}" dt="2023-01-31T14:14:45.895" v="10137" actId="1076"/>
          <ac:picMkLst>
            <pc:docMk/>
            <pc:sldMk cId="3820244274" sldId="340"/>
            <ac:picMk id="6" creationId="{1AEB5601-FBC9-2D1C-B9AD-D9D9C9D1C76E}"/>
          </ac:picMkLst>
        </pc:picChg>
      </pc:sldChg>
      <pc:sldChg chg="addSp delSp modSp mod">
        <pc:chgData name="Kevin" userId="f27437c2-5141-43d9-b695-bafafa195d77" providerId="ADAL" clId="{0C2458E6-2618-430A-BE69-36AF9D4737DF}" dt="2023-01-31T14:15:33.706" v="10148" actId="403"/>
        <pc:sldMkLst>
          <pc:docMk/>
          <pc:sldMk cId="2121303603" sldId="341"/>
        </pc:sldMkLst>
        <pc:spChg chg="mod">
          <ac:chgData name="Kevin" userId="f27437c2-5141-43d9-b695-bafafa195d77" providerId="ADAL" clId="{0C2458E6-2618-430A-BE69-36AF9D4737DF}" dt="2023-01-31T14:15:24.074" v="10143" actId="1076"/>
          <ac:spMkLst>
            <pc:docMk/>
            <pc:sldMk cId="2121303603" sldId="341"/>
            <ac:spMk id="2" creationId="{669B1C06-D373-A489-0B57-FA3F29313AAD}"/>
          </ac:spMkLst>
        </pc:spChg>
        <pc:spChg chg="mod">
          <ac:chgData name="Kevin" userId="f27437c2-5141-43d9-b695-bafafa195d77" providerId="ADAL" clId="{0C2458E6-2618-430A-BE69-36AF9D4737DF}" dt="2023-01-31T14:15:33.706" v="10148" actId="403"/>
          <ac:spMkLst>
            <pc:docMk/>
            <pc:sldMk cId="2121303603" sldId="341"/>
            <ac:spMk id="3" creationId="{22D17261-F2DE-1877-17FA-7B65AA57F4D8}"/>
          </ac:spMkLst>
        </pc:spChg>
        <pc:picChg chg="add mod">
          <ac:chgData name="Kevin" userId="f27437c2-5141-43d9-b695-bafafa195d77" providerId="ADAL" clId="{0C2458E6-2618-430A-BE69-36AF9D4737DF}" dt="2023-01-31T14:15:25.990" v="10144" actId="1076"/>
          <ac:picMkLst>
            <pc:docMk/>
            <pc:sldMk cId="2121303603" sldId="341"/>
            <ac:picMk id="5" creationId="{E70E8938-232A-FF8B-FA3E-ED3244E9A2D3}"/>
          </ac:picMkLst>
        </pc:picChg>
        <pc:picChg chg="del">
          <ac:chgData name="Kevin" userId="f27437c2-5141-43d9-b695-bafafa195d77" providerId="ADAL" clId="{0C2458E6-2618-430A-BE69-36AF9D4737DF}" dt="2023-01-30T15:04:34.151" v="6336" actId="478"/>
          <ac:picMkLst>
            <pc:docMk/>
            <pc:sldMk cId="2121303603" sldId="341"/>
            <ac:picMk id="6" creationId="{2A72AAB1-6E96-FE97-8295-B0E82434DAF6}"/>
          </ac:picMkLst>
        </pc:picChg>
      </pc:sldChg>
      <pc:sldChg chg="addSp delSp modSp mod">
        <pc:chgData name="Kevin" userId="f27437c2-5141-43d9-b695-bafafa195d77" providerId="ADAL" clId="{0C2458E6-2618-430A-BE69-36AF9D4737DF}" dt="2023-01-31T14:16:43.297" v="10182" actId="403"/>
        <pc:sldMkLst>
          <pc:docMk/>
          <pc:sldMk cId="2865384350" sldId="342"/>
        </pc:sldMkLst>
        <pc:spChg chg="mod">
          <ac:chgData name="Kevin" userId="f27437c2-5141-43d9-b695-bafafa195d77" providerId="ADAL" clId="{0C2458E6-2618-430A-BE69-36AF9D4737DF}" dt="2023-01-31T14:15:45.143" v="10149" actId="1076"/>
          <ac:spMkLst>
            <pc:docMk/>
            <pc:sldMk cId="2865384350" sldId="342"/>
            <ac:spMk id="2" creationId="{669B1C06-D373-A489-0B57-FA3F29313AAD}"/>
          </ac:spMkLst>
        </pc:spChg>
        <pc:spChg chg="mod">
          <ac:chgData name="Kevin" userId="f27437c2-5141-43d9-b695-bafafa195d77" providerId="ADAL" clId="{0C2458E6-2618-430A-BE69-36AF9D4737DF}" dt="2023-01-31T14:16:43.297" v="10182" actId="403"/>
          <ac:spMkLst>
            <pc:docMk/>
            <pc:sldMk cId="2865384350" sldId="342"/>
            <ac:spMk id="3" creationId="{22D17261-F2DE-1877-17FA-7B65AA57F4D8}"/>
          </ac:spMkLst>
        </pc:spChg>
        <pc:picChg chg="del">
          <ac:chgData name="Kevin" userId="f27437c2-5141-43d9-b695-bafafa195d77" providerId="ADAL" clId="{0C2458E6-2618-430A-BE69-36AF9D4737DF}" dt="2023-01-30T15:12:34.387" v="6378" actId="478"/>
          <ac:picMkLst>
            <pc:docMk/>
            <pc:sldMk cId="2865384350" sldId="342"/>
            <ac:picMk id="5" creationId="{E70E8938-232A-FF8B-FA3E-ED3244E9A2D3}"/>
          </ac:picMkLst>
        </pc:picChg>
        <pc:picChg chg="add mod">
          <ac:chgData name="Kevin" userId="f27437c2-5141-43d9-b695-bafafa195d77" providerId="ADAL" clId="{0C2458E6-2618-430A-BE69-36AF9D4737DF}" dt="2023-01-31T14:15:53.998" v="10151" actId="14100"/>
          <ac:picMkLst>
            <pc:docMk/>
            <pc:sldMk cId="2865384350" sldId="342"/>
            <ac:picMk id="6" creationId="{F95A83C6-E564-62DA-93DC-869229BD9647}"/>
          </ac:picMkLst>
        </pc:picChg>
      </pc:sldChg>
      <pc:sldChg chg="addSp delSp modSp mod">
        <pc:chgData name="Kevin" userId="f27437c2-5141-43d9-b695-bafafa195d77" providerId="ADAL" clId="{0C2458E6-2618-430A-BE69-36AF9D4737DF}" dt="2023-01-31T14:17:07.491" v="10183" actId="403"/>
        <pc:sldMkLst>
          <pc:docMk/>
          <pc:sldMk cId="3246641888" sldId="343"/>
        </pc:sldMkLst>
        <pc:spChg chg="mod">
          <ac:chgData name="Kevin" userId="f27437c2-5141-43d9-b695-bafafa195d77" providerId="ADAL" clId="{0C2458E6-2618-430A-BE69-36AF9D4737DF}" dt="2023-01-30T15:25:48.514" v="6635" actId="1076"/>
          <ac:spMkLst>
            <pc:docMk/>
            <pc:sldMk cId="3246641888" sldId="343"/>
            <ac:spMk id="2" creationId="{669B1C06-D373-A489-0B57-FA3F29313AAD}"/>
          </ac:spMkLst>
        </pc:spChg>
        <pc:spChg chg="mod">
          <ac:chgData name="Kevin" userId="f27437c2-5141-43d9-b695-bafafa195d77" providerId="ADAL" clId="{0C2458E6-2618-430A-BE69-36AF9D4737DF}" dt="2023-01-31T14:17:07.491" v="10183" actId="403"/>
          <ac:spMkLst>
            <pc:docMk/>
            <pc:sldMk cId="3246641888" sldId="343"/>
            <ac:spMk id="3" creationId="{22D17261-F2DE-1877-17FA-7B65AA57F4D8}"/>
          </ac:spMkLst>
        </pc:spChg>
        <pc:picChg chg="add mod">
          <ac:chgData name="Kevin" userId="f27437c2-5141-43d9-b695-bafafa195d77" providerId="ADAL" clId="{0C2458E6-2618-430A-BE69-36AF9D4737DF}" dt="2023-01-31T14:07:01.783" v="10006" actId="1076"/>
          <ac:picMkLst>
            <pc:docMk/>
            <pc:sldMk cId="3246641888" sldId="343"/>
            <ac:picMk id="5" creationId="{0314F843-6970-69FA-67E5-E8D749956CCF}"/>
          </ac:picMkLst>
        </pc:picChg>
        <pc:picChg chg="del">
          <ac:chgData name="Kevin" userId="f27437c2-5141-43d9-b695-bafafa195d77" providerId="ADAL" clId="{0C2458E6-2618-430A-BE69-36AF9D4737DF}" dt="2023-01-30T15:25:13.840" v="6627" actId="478"/>
          <ac:picMkLst>
            <pc:docMk/>
            <pc:sldMk cId="3246641888" sldId="343"/>
            <ac:picMk id="6" creationId="{F95A83C6-E564-62DA-93DC-869229BD9647}"/>
          </ac:picMkLst>
        </pc:picChg>
      </pc:sldChg>
      <pc:sldChg chg="modSp mod">
        <pc:chgData name="Kevin" userId="f27437c2-5141-43d9-b695-bafafa195d77" providerId="ADAL" clId="{0C2458E6-2618-430A-BE69-36AF9D4737DF}" dt="2023-01-31T14:17:25.917" v="10186" actId="14100"/>
        <pc:sldMkLst>
          <pc:docMk/>
          <pc:sldMk cId="872350993" sldId="344"/>
        </pc:sldMkLst>
        <pc:spChg chg="mod">
          <ac:chgData name="Kevin" userId="f27437c2-5141-43d9-b695-bafafa195d77" providerId="ADAL" clId="{0C2458E6-2618-430A-BE69-36AF9D4737DF}" dt="2023-01-31T14:17:16.873" v="10184" actId="1076"/>
          <ac:spMkLst>
            <pc:docMk/>
            <pc:sldMk cId="872350993" sldId="344"/>
            <ac:spMk id="2" creationId="{669B1C06-D373-A489-0B57-FA3F29313AAD}"/>
          </ac:spMkLst>
        </pc:spChg>
        <pc:picChg chg="mod">
          <ac:chgData name="Kevin" userId="f27437c2-5141-43d9-b695-bafafa195d77" providerId="ADAL" clId="{0C2458E6-2618-430A-BE69-36AF9D4737DF}" dt="2023-01-31T14:17:25.917" v="10186" actId="14100"/>
          <ac:picMkLst>
            <pc:docMk/>
            <pc:sldMk cId="872350993" sldId="344"/>
            <ac:picMk id="6" creationId="{F95A83C6-E564-62DA-93DC-869229BD9647}"/>
          </ac:picMkLst>
        </pc:picChg>
      </pc:sldChg>
      <pc:sldChg chg="addSp delSp modSp mod">
        <pc:chgData name="Kevin" userId="f27437c2-5141-43d9-b695-bafafa195d77" providerId="ADAL" clId="{0C2458E6-2618-430A-BE69-36AF9D4737DF}" dt="2023-01-30T17:51:13.887" v="7067" actId="20577"/>
        <pc:sldMkLst>
          <pc:docMk/>
          <pc:sldMk cId="2256740351" sldId="345"/>
        </pc:sldMkLst>
        <pc:spChg chg="mod">
          <ac:chgData name="Kevin" userId="f27437c2-5141-43d9-b695-bafafa195d77" providerId="ADAL" clId="{0C2458E6-2618-430A-BE69-36AF9D4737DF}" dt="2023-01-30T17:51:13.887" v="7067" actId="20577"/>
          <ac:spMkLst>
            <pc:docMk/>
            <pc:sldMk cId="2256740351" sldId="345"/>
            <ac:spMk id="3" creationId="{22D17261-F2DE-1877-17FA-7B65AA57F4D8}"/>
          </ac:spMkLst>
        </pc:spChg>
        <pc:picChg chg="add mod">
          <ac:chgData name="Kevin" userId="f27437c2-5141-43d9-b695-bafafa195d77" providerId="ADAL" clId="{0C2458E6-2618-430A-BE69-36AF9D4737DF}" dt="2023-01-30T17:49:15.476" v="6854" actId="1076"/>
          <ac:picMkLst>
            <pc:docMk/>
            <pc:sldMk cId="2256740351" sldId="345"/>
            <ac:picMk id="5" creationId="{79071F72-4027-9428-0A2C-0992F8B6BFBD}"/>
          </ac:picMkLst>
        </pc:picChg>
        <pc:picChg chg="del">
          <ac:chgData name="Kevin" userId="f27437c2-5141-43d9-b695-bafafa195d77" providerId="ADAL" clId="{0C2458E6-2618-430A-BE69-36AF9D4737DF}" dt="2023-01-30T17:48:39.978" v="6852" actId="478"/>
          <ac:picMkLst>
            <pc:docMk/>
            <pc:sldMk cId="2256740351" sldId="345"/>
            <ac:picMk id="6" creationId="{F95A83C6-E564-62DA-93DC-869229BD9647}"/>
          </ac:picMkLst>
        </pc:picChg>
        <pc:picChg chg="add mod">
          <ac:chgData name="Kevin" userId="f27437c2-5141-43d9-b695-bafafa195d77" providerId="ADAL" clId="{0C2458E6-2618-430A-BE69-36AF9D4737DF}" dt="2023-01-30T17:49:32.608" v="6857" actId="14100"/>
          <ac:picMkLst>
            <pc:docMk/>
            <pc:sldMk cId="2256740351" sldId="345"/>
            <ac:picMk id="8" creationId="{71917E63-BB7F-DB37-C278-C917C56CC292}"/>
          </ac:picMkLst>
        </pc:picChg>
        <pc:cxnChg chg="add mod">
          <ac:chgData name="Kevin" userId="f27437c2-5141-43d9-b695-bafafa195d77" providerId="ADAL" clId="{0C2458E6-2618-430A-BE69-36AF9D4737DF}" dt="2023-01-30T17:49:58.704" v="6868" actId="692"/>
          <ac:cxnSpMkLst>
            <pc:docMk/>
            <pc:sldMk cId="2256740351" sldId="345"/>
            <ac:cxnSpMk id="10" creationId="{5BA3D843-A031-2AE8-DEB7-4FF4F7A491FF}"/>
          </ac:cxnSpMkLst>
        </pc:cxnChg>
      </pc:sldChg>
      <pc:sldChg chg="addSp delSp modSp mod">
        <pc:chgData name="Kevin" userId="f27437c2-5141-43d9-b695-bafafa195d77" providerId="ADAL" clId="{0C2458E6-2618-430A-BE69-36AF9D4737DF}" dt="2023-01-30T17:53:38.066" v="7229" actId="20577"/>
        <pc:sldMkLst>
          <pc:docMk/>
          <pc:sldMk cId="253390035" sldId="346"/>
        </pc:sldMkLst>
        <pc:spChg chg="mod">
          <ac:chgData name="Kevin" userId="f27437c2-5141-43d9-b695-bafafa195d77" providerId="ADAL" clId="{0C2458E6-2618-430A-BE69-36AF9D4737DF}" dt="2023-01-30T17:51:45.180" v="7089" actId="20577"/>
          <ac:spMkLst>
            <pc:docMk/>
            <pc:sldMk cId="253390035" sldId="346"/>
            <ac:spMk id="2" creationId="{669B1C06-D373-A489-0B57-FA3F29313AAD}"/>
          </ac:spMkLst>
        </pc:spChg>
        <pc:spChg chg="mod">
          <ac:chgData name="Kevin" userId="f27437c2-5141-43d9-b695-bafafa195d77" providerId="ADAL" clId="{0C2458E6-2618-430A-BE69-36AF9D4737DF}" dt="2023-01-30T17:53:38.066" v="7229" actId="20577"/>
          <ac:spMkLst>
            <pc:docMk/>
            <pc:sldMk cId="253390035" sldId="346"/>
            <ac:spMk id="3" creationId="{22D17261-F2DE-1877-17FA-7B65AA57F4D8}"/>
          </ac:spMkLst>
        </pc:spChg>
        <pc:picChg chg="del">
          <ac:chgData name="Kevin" userId="f27437c2-5141-43d9-b695-bafafa195d77" providerId="ADAL" clId="{0C2458E6-2618-430A-BE69-36AF9D4737DF}" dt="2023-01-30T17:52:33.839" v="7091" actId="478"/>
          <ac:picMkLst>
            <pc:docMk/>
            <pc:sldMk cId="253390035" sldId="346"/>
            <ac:picMk id="5" creationId="{79071F72-4027-9428-0A2C-0992F8B6BFBD}"/>
          </ac:picMkLst>
        </pc:picChg>
        <pc:picChg chg="add mod">
          <ac:chgData name="Kevin" userId="f27437c2-5141-43d9-b695-bafafa195d77" providerId="ADAL" clId="{0C2458E6-2618-430A-BE69-36AF9D4737DF}" dt="2023-01-30T17:52:50.400" v="7095" actId="692"/>
          <ac:picMkLst>
            <pc:docMk/>
            <pc:sldMk cId="253390035" sldId="346"/>
            <ac:picMk id="6" creationId="{2506CC13-156C-A8CC-35B0-0A4B94B31AE3}"/>
          </ac:picMkLst>
        </pc:picChg>
        <pc:picChg chg="del">
          <ac:chgData name="Kevin" userId="f27437c2-5141-43d9-b695-bafafa195d77" providerId="ADAL" clId="{0C2458E6-2618-430A-BE69-36AF9D4737DF}" dt="2023-01-30T17:52:30.898" v="7090" actId="478"/>
          <ac:picMkLst>
            <pc:docMk/>
            <pc:sldMk cId="253390035" sldId="346"/>
            <ac:picMk id="8" creationId="{71917E63-BB7F-DB37-C278-C917C56CC292}"/>
          </ac:picMkLst>
        </pc:picChg>
        <pc:cxnChg chg="del">
          <ac:chgData name="Kevin" userId="f27437c2-5141-43d9-b695-bafafa195d77" providerId="ADAL" clId="{0C2458E6-2618-430A-BE69-36AF9D4737DF}" dt="2023-01-30T17:52:37.297" v="7092" actId="478"/>
          <ac:cxnSpMkLst>
            <pc:docMk/>
            <pc:sldMk cId="253390035" sldId="346"/>
            <ac:cxnSpMk id="10" creationId="{5BA3D843-A031-2AE8-DEB7-4FF4F7A491FF}"/>
          </ac:cxnSpMkLst>
        </pc:cxnChg>
      </pc:sldChg>
      <pc:sldChg chg="addSp modSp new mod">
        <pc:chgData name="Kevin" userId="f27437c2-5141-43d9-b695-bafafa195d77" providerId="ADAL" clId="{0C2458E6-2618-430A-BE69-36AF9D4737DF}" dt="2023-01-31T14:11:33.876" v="10094" actId="403"/>
        <pc:sldMkLst>
          <pc:docMk/>
          <pc:sldMk cId="1362745936" sldId="347"/>
        </pc:sldMkLst>
        <pc:spChg chg="mod">
          <ac:chgData name="Kevin" userId="f27437c2-5141-43d9-b695-bafafa195d77" providerId="ADAL" clId="{0C2458E6-2618-430A-BE69-36AF9D4737DF}" dt="2023-01-31T14:11:29.106" v="10091" actId="1076"/>
          <ac:spMkLst>
            <pc:docMk/>
            <pc:sldMk cId="1362745936" sldId="347"/>
            <ac:spMk id="2" creationId="{04F6B29E-0E0A-7346-BFE7-044E9E019CA9}"/>
          </ac:spMkLst>
        </pc:spChg>
        <pc:spChg chg="mod">
          <ac:chgData name="Kevin" userId="f27437c2-5141-43d9-b695-bafafa195d77" providerId="ADAL" clId="{0C2458E6-2618-430A-BE69-36AF9D4737DF}" dt="2023-01-31T14:11:33.876" v="10094" actId="403"/>
          <ac:spMkLst>
            <pc:docMk/>
            <pc:sldMk cId="1362745936" sldId="347"/>
            <ac:spMk id="3" creationId="{DDCE5BE6-2EA5-1369-77BF-084C42B5E200}"/>
          </ac:spMkLst>
        </pc:spChg>
        <pc:picChg chg="add mod">
          <ac:chgData name="Kevin" userId="f27437c2-5141-43d9-b695-bafafa195d77" providerId="ADAL" clId="{0C2458E6-2618-430A-BE69-36AF9D4737DF}" dt="2023-01-30T17:55:31.111" v="7274" actId="692"/>
          <ac:picMkLst>
            <pc:docMk/>
            <pc:sldMk cId="1362745936" sldId="347"/>
            <ac:picMk id="5" creationId="{0BAFEF29-B123-E0EF-808D-0E45DBD27BC6}"/>
          </ac:picMkLst>
        </pc:picChg>
      </pc:sldChg>
      <pc:sldChg chg="modSp mod">
        <pc:chgData name="Kevin" userId="f27437c2-5141-43d9-b695-bafafa195d77" providerId="ADAL" clId="{0C2458E6-2618-430A-BE69-36AF9D4737DF}" dt="2023-01-31T13:21:14.670" v="8846" actId="20577"/>
        <pc:sldMkLst>
          <pc:docMk/>
          <pc:sldMk cId="3566843369" sldId="348"/>
        </pc:sldMkLst>
        <pc:spChg chg="mod">
          <ac:chgData name="Kevin" userId="f27437c2-5141-43d9-b695-bafafa195d77" providerId="ADAL" clId="{0C2458E6-2618-430A-BE69-36AF9D4737DF}" dt="2023-01-31T13:21:14.670" v="8846" actId="20577"/>
          <ac:spMkLst>
            <pc:docMk/>
            <pc:sldMk cId="3566843369" sldId="348"/>
            <ac:spMk id="3" creationId="{DDCE5BE6-2EA5-1369-77BF-084C42B5E200}"/>
          </ac:spMkLst>
        </pc:spChg>
      </pc:sldChg>
      <pc:sldChg chg="modSp mod">
        <pc:chgData name="Kevin" userId="f27437c2-5141-43d9-b695-bafafa195d77" providerId="ADAL" clId="{0C2458E6-2618-430A-BE69-36AF9D4737DF}" dt="2023-01-31T14:18:58.132" v="10198" actId="6549"/>
        <pc:sldMkLst>
          <pc:docMk/>
          <pc:sldMk cId="2470772547" sldId="349"/>
        </pc:sldMkLst>
        <pc:spChg chg="mod">
          <ac:chgData name="Kevin" userId="f27437c2-5141-43d9-b695-bafafa195d77" providerId="ADAL" clId="{0C2458E6-2618-430A-BE69-36AF9D4737DF}" dt="2023-01-31T14:18:58.132" v="10198" actId="6549"/>
          <ac:spMkLst>
            <pc:docMk/>
            <pc:sldMk cId="2470772547" sldId="349"/>
            <ac:spMk id="2050" creationId="{36EB9B2F-0E51-36F0-B62B-40F3D13CF39C}"/>
          </ac:spMkLst>
        </pc:spChg>
      </pc:sldChg>
      <pc:sldChg chg="modSp mod">
        <pc:chgData name="Kevin" userId="f27437c2-5141-43d9-b695-bafafa195d77" providerId="ADAL" clId="{0C2458E6-2618-430A-BE69-36AF9D4737DF}" dt="2023-01-31T14:05:46.622" v="9997" actId="6549"/>
        <pc:sldMkLst>
          <pc:docMk/>
          <pc:sldMk cId="2361020631" sldId="350"/>
        </pc:sldMkLst>
        <pc:spChg chg="mod">
          <ac:chgData name="Kevin" userId="f27437c2-5141-43d9-b695-bafafa195d77" providerId="ADAL" clId="{0C2458E6-2618-430A-BE69-36AF9D4737DF}" dt="2023-01-31T11:51:30.667" v="7921" actId="20577"/>
          <ac:spMkLst>
            <pc:docMk/>
            <pc:sldMk cId="2361020631" sldId="350"/>
            <ac:spMk id="2" creationId="{28B09E90-8968-769C-C6F6-6FB0C10BAFBD}"/>
          </ac:spMkLst>
        </pc:spChg>
        <pc:spChg chg="mod">
          <ac:chgData name="Kevin" userId="f27437c2-5141-43d9-b695-bafafa195d77" providerId="ADAL" clId="{0C2458E6-2618-430A-BE69-36AF9D4737DF}" dt="2023-01-31T14:05:46.622" v="9997" actId="6549"/>
          <ac:spMkLst>
            <pc:docMk/>
            <pc:sldMk cId="2361020631" sldId="350"/>
            <ac:spMk id="3" creationId="{CBBD5C98-33EC-C7F6-8C3B-43508C4B40DC}"/>
          </ac:spMkLst>
        </pc:spChg>
      </pc:sldChg>
      <pc:sldChg chg="modSp mod">
        <pc:chgData name="Kevin" userId="f27437c2-5141-43d9-b695-bafafa195d77" providerId="ADAL" clId="{0C2458E6-2618-430A-BE69-36AF9D4737DF}" dt="2023-01-31T12:19:53.178" v="8591" actId="20577"/>
        <pc:sldMkLst>
          <pc:docMk/>
          <pc:sldMk cId="2462227367" sldId="351"/>
        </pc:sldMkLst>
        <pc:spChg chg="mod">
          <ac:chgData name="Kevin" userId="f27437c2-5141-43d9-b695-bafafa195d77" providerId="ADAL" clId="{0C2458E6-2618-430A-BE69-36AF9D4737DF}" dt="2023-01-31T12:15:14.057" v="8177" actId="20577"/>
          <ac:spMkLst>
            <pc:docMk/>
            <pc:sldMk cId="2462227367" sldId="351"/>
            <ac:spMk id="2" creationId="{28B09E90-8968-769C-C6F6-6FB0C10BAFBD}"/>
          </ac:spMkLst>
        </pc:spChg>
        <pc:spChg chg="mod">
          <ac:chgData name="Kevin" userId="f27437c2-5141-43d9-b695-bafafa195d77" providerId="ADAL" clId="{0C2458E6-2618-430A-BE69-36AF9D4737DF}" dt="2023-01-31T12:19:53.178" v="8591" actId="20577"/>
          <ac:spMkLst>
            <pc:docMk/>
            <pc:sldMk cId="2462227367" sldId="351"/>
            <ac:spMk id="3" creationId="{CBBD5C98-33EC-C7F6-8C3B-43508C4B40DC}"/>
          </ac:spMkLst>
        </pc:spChg>
      </pc:sldChg>
      <pc:sldChg chg="addSp delSp modSp new mod">
        <pc:chgData name="Kevin" userId="f27437c2-5141-43d9-b695-bafafa195d77" providerId="ADAL" clId="{0C2458E6-2618-430A-BE69-36AF9D4737DF}" dt="2023-01-31T14:19:06.351" v="10210" actId="6549"/>
        <pc:sldMkLst>
          <pc:docMk/>
          <pc:sldMk cId="678611045" sldId="352"/>
        </pc:sldMkLst>
        <pc:spChg chg="mod">
          <ac:chgData name="Kevin" userId="f27437c2-5141-43d9-b695-bafafa195d77" providerId="ADAL" clId="{0C2458E6-2618-430A-BE69-36AF9D4737DF}" dt="2023-01-31T14:19:06.351" v="10210" actId="6549"/>
          <ac:spMkLst>
            <pc:docMk/>
            <pc:sldMk cId="678611045" sldId="352"/>
            <ac:spMk id="2" creationId="{E31A5DDB-E9BD-B823-AF02-FC98D240C869}"/>
          </ac:spMkLst>
        </pc:spChg>
        <pc:spChg chg="mod">
          <ac:chgData name="Kevin" userId="f27437c2-5141-43d9-b695-bafafa195d77" providerId="ADAL" clId="{0C2458E6-2618-430A-BE69-36AF9D4737DF}" dt="2023-01-31T13:15:35.539" v="8789" actId="20577"/>
          <ac:spMkLst>
            <pc:docMk/>
            <pc:sldMk cId="678611045" sldId="352"/>
            <ac:spMk id="3" creationId="{10B94BC2-08B2-51D4-6258-315F44E88A0E}"/>
          </ac:spMkLst>
        </pc:spChg>
        <pc:picChg chg="add del mod">
          <ac:chgData name="Kevin" userId="f27437c2-5141-43d9-b695-bafafa195d77" providerId="ADAL" clId="{0C2458E6-2618-430A-BE69-36AF9D4737DF}" dt="2023-01-31T13:13:15.773" v="8637" actId="478"/>
          <ac:picMkLst>
            <pc:docMk/>
            <pc:sldMk cId="678611045" sldId="352"/>
            <ac:picMk id="5" creationId="{4805DC7B-AE52-EAB2-3F00-33D6D824E09F}"/>
          </ac:picMkLst>
        </pc:picChg>
        <pc:picChg chg="add del mod">
          <ac:chgData name="Kevin" userId="f27437c2-5141-43d9-b695-bafafa195d77" providerId="ADAL" clId="{0C2458E6-2618-430A-BE69-36AF9D4737DF}" dt="2023-01-31T13:13:57.356" v="8641" actId="478"/>
          <ac:picMkLst>
            <pc:docMk/>
            <pc:sldMk cId="678611045" sldId="352"/>
            <ac:picMk id="7" creationId="{1D6F143C-FF5E-180F-05E0-8BD4168B17B8}"/>
          </ac:picMkLst>
        </pc:picChg>
        <pc:picChg chg="add mod">
          <ac:chgData name="Kevin" userId="f27437c2-5141-43d9-b695-bafafa195d77" providerId="ADAL" clId="{0C2458E6-2618-430A-BE69-36AF9D4737DF}" dt="2023-01-31T13:14:38.898" v="8645" actId="14100"/>
          <ac:picMkLst>
            <pc:docMk/>
            <pc:sldMk cId="678611045" sldId="352"/>
            <ac:picMk id="9" creationId="{E98CD1C9-145F-2AF6-CF1E-8524A0AA666A}"/>
          </ac:picMkLst>
        </pc:picChg>
      </pc:sldChg>
      <pc:sldChg chg="addSp delSp modSp mod">
        <pc:chgData name="Kevin" userId="f27437c2-5141-43d9-b695-bafafa195d77" providerId="ADAL" clId="{0C2458E6-2618-430A-BE69-36AF9D4737DF}" dt="2023-01-31T13:42:08.581" v="9527" actId="20577"/>
        <pc:sldMkLst>
          <pc:docMk/>
          <pc:sldMk cId="696115524" sldId="353"/>
        </pc:sldMkLst>
        <pc:spChg chg="mod">
          <ac:chgData name="Kevin" userId="f27437c2-5141-43d9-b695-bafafa195d77" providerId="ADAL" clId="{0C2458E6-2618-430A-BE69-36AF9D4737DF}" dt="2023-01-31T13:23:26.099" v="8858" actId="20577"/>
          <ac:spMkLst>
            <pc:docMk/>
            <pc:sldMk cId="696115524" sldId="353"/>
            <ac:spMk id="2" creationId="{E31A5DDB-E9BD-B823-AF02-FC98D240C869}"/>
          </ac:spMkLst>
        </pc:spChg>
        <pc:spChg chg="mod">
          <ac:chgData name="Kevin" userId="f27437c2-5141-43d9-b695-bafafa195d77" providerId="ADAL" clId="{0C2458E6-2618-430A-BE69-36AF9D4737DF}" dt="2023-01-31T13:42:08.581" v="9527" actId="20577"/>
          <ac:spMkLst>
            <pc:docMk/>
            <pc:sldMk cId="696115524" sldId="353"/>
            <ac:spMk id="3" creationId="{10B94BC2-08B2-51D4-6258-315F44E88A0E}"/>
          </ac:spMkLst>
        </pc:spChg>
        <pc:picChg chg="add mod">
          <ac:chgData name="Kevin" userId="f27437c2-5141-43d9-b695-bafafa195d77" providerId="ADAL" clId="{0C2458E6-2618-430A-BE69-36AF9D4737DF}" dt="2023-01-31T13:23:53.880" v="8862" actId="692"/>
          <ac:picMkLst>
            <pc:docMk/>
            <pc:sldMk cId="696115524" sldId="353"/>
            <ac:picMk id="5" creationId="{6A03637A-3ECD-78E2-97FA-89502510BC06}"/>
          </ac:picMkLst>
        </pc:picChg>
        <pc:picChg chg="del">
          <ac:chgData name="Kevin" userId="f27437c2-5141-43d9-b695-bafafa195d77" providerId="ADAL" clId="{0C2458E6-2618-430A-BE69-36AF9D4737DF}" dt="2023-01-31T13:23:31.851" v="8859" actId="478"/>
          <ac:picMkLst>
            <pc:docMk/>
            <pc:sldMk cId="696115524" sldId="353"/>
            <ac:picMk id="9" creationId="{E98CD1C9-145F-2AF6-CF1E-8524A0AA666A}"/>
          </ac:picMkLst>
        </pc:picChg>
      </pc:sldChg>
      <pc:sldChg chg="addSp delSp modSp mod">
        <pc:chgData name="Kevin" userId="f27437c2-5141-43d9-b695-bafafa195d77" providerId="ADAL" clId="{0C2458E6-2618-430A-BE69-36AF9D4737DF}" dt="2023-01-31T13:59:23.799" v="9946" actId="20577"/>
        <pc:sldMkLst>
          <pc:docMk/>
          <pc:sldMk cId="1286786083" sldId="354"/>
        </pc:sldMkLst>
        <pc:spChg chg="mod">
          <ac:chgData name="Kevin" userId="f27437c2-5141-43d9-b695-bafafa195d77" providerId="ADAL" clId="{0C2458E6-2618-430A-BE69-36AF9D4737DF}" dt="2023-01-31T13:43:04.342" v="9560" actId="20577"/>
          <ac:spMkLst>
            <pc:docMk/>
            <pc:sldMk cId="1286786083" sldId="354"/>
            <ac:spMk id="2" creationId="{E31A5DDB-E9BD-B823-AF02-FC98D240C869}"/>
          </ac:spMkLst>
        </pc:spChg>
        <pc:spChg chg="mod">
          <ac:chgData name="Kevin" userId="f27437c2-5141-43d9-b695-bafafa195d77" providerId="ADAL" clId="{0C2458E6-2618-430A-BE69-36AF9D4737DF}" dt="2023-01-31T13:59:23.799" v="9946" actId="20577"/>
          <ac:spMkLst>
            <pc:docMk/>
            <pc:sldMk cId="1286786083" sldId="354"/>
            <ac:spMk id="3" creationId="{10B94BC2-08B2-51D4-6258-315F44E88A0E}"/>
          </ac:spMkLst>
        </pc:spChg>
        <pc:picChg chg="del">
          <ac:chgData name="Kevin" userId="f27437c2-5141-43d9-b695-bafafa195d77" providerId="ADAL" clId="{0C2458E6-2618-430A-BE69-36AF9D4737DF}" dt="2023-01-31T13:30:04.258" v="9019" actId="478"/>
          <ac:picMkLst>
            <pc:docMk/>
            <pc:sldMk cId="1286786083" sldId="354"/>
            <ac:picMk id="5" creationId="{6A03637A-3ECD-78E2-97FA-89502510BC06}"/>
          </ac:picMkLst>
        </pc:picChg>
        <pc:picChg chg="add del mod">
          <ac:chgData name="Kevin" userId="f27437c2-5141-43d9-b695-bafafa195d77" providerId="ADAL" clId="{0C2458E6-2618-430A-BE69-36AF9D4737DF}" dt="2023-01-31T13:45:58.098" v="9797" actId="478"/>
          <ac:picMkLst>
            <pc:docMk/>
            <pc:sldMk cId="1286786083" sldId="354"/>
            <ac:picMk id="6" creationId="{F7F57ADB-CD70-7FC5-3801-5C703E405F2B}"/>
          </ac:picMkLst>
        </pc:picChg>
        <pc:picChg chg="add mod">
          <ac:chgData name="Kevin" userId="f27437c2-5141-43d9-b695-bafafa195d77" providerId="ADAL" clId="{0C2458E6-2618-430A-BE69-36AF9D4737DF}" dt="2023-01-31T13:56:09.791" v="9828" actId="14100"/>
          <ac:picMkLst>
            <pc:docMk/>
            <pc:sldMk cId="1286786083" sldId="354"/>
            <ac:picMk id="8" creationId="{E179A629-727D-1206-BFB6-324D4BD5F30F}"/>
          </ac:picMkLst>
        </pc:picChg>
      </pc:sldChg>
      <pc:sldChg chg="modSp mod">
        <pc:chgData name="Kevin" userId="f27437c2-5141-43d9-b695-bafafa195d77" providerId="ADAL" clId="{0C2458E6-2618-430A-BE69-36AF9D4737DF}" dt="2023-01-31T14:04:28.527" v="9953" actId="20577"/>
        <pc:sldMkLst>
          <pc:docMk/>
          <pc:sldMk cId="660305519" sldId="355"/>
        </pc:sldMkLst>
        <pc:spChg chg="mod">
          <ac:chgData name="Kevin" userId="f27437c2-5141-43d9-b695-bafafa195d77" providerId="ADAL" clId="{0C2458E6-2618-430A-BE69-36AF9D4737DF}" dt="2023-01-31T14:04:28.527" v="9953" actId="20577"/>
          <ac:spMkLst>
            <pc:docMk/>
            <pc:sldMk cId="660305519" sldId="355"/>
            <ac:spMk id="2" creationId="{E31A5DDB-E9BD-B823-AF02-FC98D240C86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duotone>
              <a:schemeClr val="bg1">
                <a:tint val="97000"/>
              </a:schemeClr>
              <a:schemeClr val="bg1">
                <a:shade val="96000"/>
              </a:schemeClr>
            </a:duotone>
            <a:lum/>
          </a:blip>
          <a:srcRect/>
          <a:tile tx="0" ty="0" sx="32000" sy="32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F1CF308-0F54-40E2-BE8A-10542BD6404A}" type="datetimeFigureOut">
              <a:rPr lang="en-US" smtClean="0"/>
              <a:t>2/16/2023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" y="6096000"/>
            <a:ext cx="1363306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rgbClr val="001E50"/>
        </a:buClr>
        <a:buFont typeface="Wingdings" panose="05000000000000000000" pitchFamily="2" charset="2"/>
        <a:buChar char="§"/>
        <a:defRPr sz="2200" b="1" kern="1200">
          <a:solidFill>
            <a:srgbClr val="001E50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000" b="0" kern="1200">
          <a:ln>
            <a:solidFill>
              <a:schemeClr val="accent1"/>
            </a:solidFill>
          </a:ln>
          <a:solidFill>
            <a:srgbClr val="627E9A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rgbClr val="001E50"/>
        </a:buClr>
        <a:buFont typeface="Wingdings" panose="05000000000000000000" pitchFamily="2" charset="2"/>
        <a:buChar char="§"/>
        <a:defRPr sz="1800" i="1" kern="1200">
          <a:solidFill>
            <a:srgbClr val="001E50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rgbClr val="627E9A"/>
        </a:buClr>
        <a:buFont typeface="Wingdings" panose="05000000000000000000" pitchFamily="2" charset="2"/>
        <a:buChar char="§"/>
        <a:defRPr sz="1600" kern="1200">
          <a:solidFill>
            <a:srgbClr val="627E9A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rgbClr val="001E50"/>
        </a:buClr>
        <a:buFont typeface="Wingdings" panose="05000000000000000000" pitchFamily="2" charset="2"/>
        <a:buChar char="§"/>
        <a:defRPr sz="1400" i="1" kern="1200" baseline="0">
          <a:solidFill>
            <a:srgbClr val="001E50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Billing &amp; Rebilling Process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Topic #3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Registration	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646176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Topic #3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498732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F9F1225-094E-03B7-A3C1-B16F43C27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620000" cy="1417638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Medicaid MCO Information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E7161-F125-4823-79C4-F64AA8CC6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0" dirty="0"/>
              <a:t>MCO #s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76B0C9-11AB-3C3C-3F4A-75D27FFE3EB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1 – </a:t>
            </a:r>
            <a:r>
              <a:rPr lang="en-US" altLang="en-US" b="0" dirty="0"/>
              <a:t>Molina (Passport)</a:t>
            </a:r>
          </a:p>
          <a:p>
            <a:pPr eaLnBrk="1" hangingPunct="1"/>
            <a:r>
              <a:rPr lang="en-US" altLang="en-US" dirty="0"/>
              <a:t>2 – </a:t>
            </a:r>
            <a:r>
              <a:rPr lang="en-US" altLang="en-US" b="0" dirty="0"/>
              <a:t>United Healthcare</a:t>
            </a:r>
          </a:p>
          <a:p>
            <a:pPr eaLnBrk="1" hangingPunct="1"/>
            <a:r>
              <a:rPr lang="en-US" altLang="en-US" dirty="0"/>
              <a:t>5 – </a:t>
            </a:r>
            <a:r>
              <a:rPr lang="en-US" altLang="en-US" b="0" dirty="0"/>
              <a:t>Anthem</a:t>
            </a:r>
          </a:p>
          <a:p>
            <a:pPr eaLnBrk="1" hangingPunct="1"/>
            <a:r>
              <a:rPr lang="en-US" altLang="en-US" dirty="0"/>
              <a:t>6 – </a:t>
            </a:r>
            <a:r>
              <a:rPr lang="en-US" altLang="en-US" b="0" dirty="0"/>
              <a:t>Aetna</a:t>
            </a:r>
          </a:p>
          <a:p>
            <a:pPr eaLnBrk="1" hangingPunct="1"/>
            <a:r>
              <a:rPr lang="en-US" altLang="en-US" dirty="0"/>
              <a:t>8 - </a:t>
            </a:r>
            <a:r>
              <a:rPr lang="en-US" altLang="en-US" b="0" dirty="0"/>
              <a:t>WellCare</a:t>
            </a:r>
          </a:p>
          <a:p>
            <a:pPr eaLnBrk="1" hangingPunct="1"/>
            <a:r>
              <a:rPr lang="en-US" altLang="en-US" dirty="0"/>
              <a:t>9 – </a:t>
            </a:r>
            <a:r>
              <a:rPr lang="en-US" altLang="en-US" b="0" dirty="0"/>
              <a:t>Humana CareSource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F2299-66BE-2168-AC72-3CAB04F06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0" dirty="0"/>
              <a:t>Medicaid &amp; MCO Payor Codes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96CD50-392D-823C-820F-A182EF697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733800" cy="3951288"/>
          </a:xfrm>
        </p:spPr>
        <p:txBody>
          <a:bodyPr/>
          <a:lstStyle/>
          <a:p>
            <a:r>
              <a:rPr lang="en-US" dirty="0"/>
              <a:t>2 – </a:t>
            </a:r>
            <a:r>
              <a:rPr lang="en-US" b="0" dirty="0"/>
              <a:t>Preventive Medicaid</a:t>
            </a:r>
          </a:p>
          <a:p>
            <a:r>
              <a:rPr lang="en-US" dirty="0"/>
              <a:t>21 – </a:t>
            </a:r>
            <a:r>
              <a:rPr lang="en-US" b="0" dirty="0"/>
              <a:t>Molina</a:t>
            </a:r>
          </a:p>
          <a:p>
            <a:r>
              <a:rPr lang="en-US" dirty="0"/>
              <a:t>22 – </a:t>
            </a:r>
            <a:r>
              <a:rPr lang="en-US" b="0" dirty="0"/>
              <a:t>United Healthcare</a:t>
            </a:r>
          </a:p>
          <a:p>
            <a:r>
              <a:rPr lang="en-US" dirty="0"/>
              <a:t>25 – </a:t>
            </a:r>
            <a:r>
              <a:rPr lang="en-US" b="0" dirty="0"/>
              <a:t>Anthem</a:t>
            </a:r>
          </a:p>
          <a:p>
            <a:r>
              <a:rPr lang="en-US" dirty="0"/>
              <a:t>26 – </a:t>
            </a:r>
            <a:r>
              <a:rPr lang="en-US" b="0" dirty="0"/>
              <a:t>Aetna</a:t>
            </a:r>
          </a:p>
          <a:p>
            <a:r>
              <a:rPr lang="en-US" dirty="0"/>
              <a:t>28 – </a:t>
            </a:r>
            <a:r>
              <a:rPr lang="en-US" b="0" dirty="0"/>
              <a:t>WellCare</a:t>
            </a:r>
          </a:p>
          <a:p>
            <a:r>
              <a:rPr lang="en-US" dirty="0"/>
              <a:t>29 – </a:t>
            </a:r>
            <a:r>
              <a:rPr lang="en-US" b="0" dirty="0"/>
              <a:t>Humana CareSource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C363D-8EC6-424D-28B2-5E87C5CFB2F1}"/>
              </a:ext>
            </a:extLst>
          </p:cNvPr>
          <p:cNvSpPr/>
          <p:nvPr/>
        </p:nvSpPr>
        <p:spPr>
          <a:xfrm>
            <a:off x="419100" y="1219200"/>
            <a:ext cx="3733800" cy="426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E78776-FD95-088C-6A68-0B94AE67BC2C}"/>
              </a:ext>
            </a:extLst>
          </p:cNvPr>
          <p:cNvSpPr/>
          <p:nvPr/>
        </p:nvSpPr>
        <p:spPr>
          <a:xfrm>
            <a:off x="4225506" y="1219200"/>
            <a:ext cx="4038600" cy="426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7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8EA3-E654-FFDC-D359-500FB9234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not in a Household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614774-51BD-D4E3-C3F8-31DFE4325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7620000" cy="2971800"/>
          </a:xfrm>
        </p:spPr>
        <p:txBody>
          <a:bodyPr/>
          <a:lstStyle/>
          <a:p>
            <a:r>
              <a:rPr lang="en-US" sz="3600" dirty="0"/>
              <a:t>Verify</a:t>
            </a:r>
          </a:p>
          <a:p>
            <a:pPr lvl="1"/>
            <a:r>
              <a:rPr lang="en-US" sz="3600" dirty="0"/>
              <a:t>Name</a:t>
            </a:r>
          </a:p>
          <a:p>
            <a:pPr lvl="1"/>
            <a:r>
              <a:rPr lang="en-US" sz="3600" dirty="0"/>
              <a:t>Date of Birth</a:t>
            </a:r>
          </a:p>
          <a:p>
            <a:pPr lvl="1"/>
            <a:r>
              <a:rPr lang="en-US" sz="3600" dirty="0"/>
              <a:t>Gender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F0931C-58B7-8105-927B-25250E87B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321"/>
            <a:ext cx="9144000" cy="17933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21118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1C06-D373-A489-0B57-FA3F2931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Section - Medicaid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17261-F2DE-1877-17FA-7B65AA57F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00400"/>
            <a:ext cx="7620000" cy="3200400"/>
          </a:xfrm>
        </p:spPr>
        <p:txBody>
          <a:bodyPr/>
          <a:lstStyle/>
          <a:p>
            <a:r>
              <a:rPr lang="en-US" sz="2800" dirty="0"/>
              <a:t>Medicaid Information</a:t>
            </a:r>
          </a:p>
          <a:p>
            <a:pPr lvl="1"/>
            <a:r>
              <a:rPr lang="en-US" sz="2800" dirty="0"/>
              <a:t>Medicaid Eligible</a:t>
            </a:r>
          </a:p>
          <a:p>
            <a:pPr lvl="1"/>
            <a:r>
              <a:rPr lang="en-US" sz="2800" dirty="0"/>
              <a:t>Medicaid #</a:t>
            </a:r>
          </a:p>
          <a:p>
            <a:pPr lvl="1"/>
            <a:r>
              <a:rPr lang="en-US" sz="2800" dirty="0"/>
              <a:t>Presumptive Eligible Date</a:t>
            </a:r>
          </a:p>
          <a:p>
            <a:pPr lvl="1"/>
            <a:r>
              <a:rPr lang="en-US" sz="2800" dirty="0"/>
              <a:t>Medicaid MCO</a:t>
            </a:r>
          </a:p>
          <a:p>
            <a:pPr lvl="1"/>
            <a:r>
              <a:rPr lang="en-US" sz="2800" dirty="0"/>
              <a:t>MCD Member #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8D5B6-9109-749D-F78E-1E9C825D0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677"/>
            <a:ext cx="9144000" cy="16393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073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1C06-D373-A489-0B57-FA3F2931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Section - Medicare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17261-F2DE-1877-17FA-7B65AA57F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48870"/>
            <a:ext cx="7620000" cy="2651929"/>
          </a:xfrm>
        </p:spPr>
        <p:txBody>
          <a:bodyPr/>
          <a:lstStyle/>
          <a:p>
            <a:r>
              <a:rPr lang="en-US" sz="3200" dirty="0"/>
              <a:t>Medicare Information</a:t>
            </a:r>
          </a:p>
          <a:p>
            <a:pPr lvl="1"/>
            <a:r>
              <a:rPr lang="en-US" sz="3200" dirty="0"/>
              <a:t>Medicare Eligible?</a:t>
            </a:r>
          </a:p>
          <a:p>
            <a:pPr lvl="1"/>
            <a:r>
              <a:rPr lang="en-US" sz="3200" dirty="0"/>
              <a:t>Medicare #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2AAB1-6E96-FE97-8295-B0E82434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71" y="1417638"/>
            <a:ext cx="7719729" cy="19661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14767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C1D5-B68E-6443-0EC4-E24A9A46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28"/>
            <a:ext cx="7620000" cy="1143000"/>
          </a:xfrm>
        </p:spPr>
        <p:txBody>
          <a:bodyPr/>
          <a:lstStyle/>
          <a:p>
            <a:r>
              <a:rPr lang="en-US" dirty="0"/>
              <a:t>Third Party Section – Contracted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9E0A9-8101-C42E-9570-D8AA833E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81400"/>
            <a:ext cx="7620000" cy="28194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Use the drop-down to select the entity that will pay for the services performed.</a:t>
            </a:r>
          </a:p>
          <a:p>
            <a:pPr lvl="1"/>
            <a:r>
              <a:rPr lang="en-US" sz="3200" dirty="0"/>
              <a:t>Board of Educations</a:t>
            </a:r>
          </a:p>
          <a:p>
            <a:pPr lvl="1"/>
            <a:r>
              <a:rPr lang="en-US" sz="3200" dirty="0"/>
              <a:t>Fire Department</a:t>
            </a:r>
          </a:p>
          <a:p>
            <a:pPr lvl="1"/>
            <a:r>
              <a:rPr lang="en-US" sz="3200" dirty="0"/>
              <a:t>Local Industry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B3FAA-DCEF-82F4-86D2-5CCB16438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90600"/>
            <a:ext cx="5329257" cy="2133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58752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E1CE-43E3-96A6-8B46-9678458D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566"/>
            <a:ext cx="7620000" cy="1143000"/>
          </a:xfrm>
        </p:spPr>
        <p:txBody>
          <a:bodyPr/>
          <a:lstStyle/>
          <a:p>
            <a:r>
              <a:rPr lang="en-US" dirty="0"/>
              <a:t>Third Party – Primary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A964E-6FD7-1366-70C6-32611386E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7620000" cy="2971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Primary Insurance</a:t>
            </a:r>
          </a:p>
          <a:p>
            <a:pPr lvl="1"/>
            <a:r>
              <a:rPr lang="en-US" sz="2800" dirty="0"/>
              <a:t>Primary Insurance – select from drop-down</a:t>
            </a:r>
          </a:p>
          <a:p>
            <a:pPr lvl="1"/>
            <a:r>
              <a:rPr lang="en-US" sz="2800" dirty="0"/>
              <a:t>Subscriber Name </a:t>
            </a:r>
          </a:p>
          <a:p>
            <a:pPr lvl="1"/>
            <a:r>
              <a:rPr lang="en-US" sz="2800" dirty="0"/>
              <a:t>Group &amp; Policy #</a:t>
            </a:r>
          </a:p>
          <a:p>
            <a:pPr lvl="1"/>
            <a:r>
              <a:rPr lang="en-US" sz="2800" dirty="0"/>
              <a:t>Subscriber Relation – select from drop-down</a:t>
            </a:r>
          </a:p>
          <a:p>
            <a:pPr lvl="1"/>
            <a:r>
              <a:rPr lang="en-US" sz="2800" dirty="0"/>
              <a:t>Insurance Member #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4ABC8-0B7A-0ACD-92A7-CE44E2AAC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434"/>
            <a:ext cx="9144000" cy="21945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4381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E1CE-43E3-96A6-8B46-9678458D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/>
              <a:t>Third Party – Primary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A964E-6FD7-1366-70C6-32611386E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57600"/>
            <a:ext cx="7620000" cy="2743200"/>
          </a:xfrm>
        </p:spPr>
        <p:txBody>
          <a:bodyPr>
            <a:normAutofit/>
          </a:bodyPr>
          <a:lstStyle/>
          <a:p>
            <a:r>
              <a:rPr lang="en-US" sz="3200" dirty="0"/>
              <a:t>Can’t update insurance information</a:t>
            </a:r>
          </a:p>
          <a:p>
            <a:pPr lvl="1"/>
            <a:r>
              <a:rPr lang="en-US" sz="3200" dirty="0"/>
              <a:t>Patient is in a household</a:t>
            </a:r>
          </a:p>
          <a:p>
            <a:pPr lvl="1"/>
            <a:r>
              <a:rPr lang="en-US" sz="3200" dirty="0"/>
              <a:t>Information will need to be updated in household screens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EF1D8-ECC7-6956-5D10-8A966E963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641"/>
            <a:ext cx="9144000" cy="21768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457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E1CE-43E3-96A6-8B46-9678458D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sz="4400" dirty="0"/>
              <a:t>Third Party – Supplemental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A964E-6FD7-1366-70C6-32611386E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86200"/>
            <a:ext cx="7620000" cy="2514600"/>
          </a:xfrm>
        </p:spPr>
        <p:txBody>
          <a:bodyPr>
            <a:normAutofit/>
          </a:bodyPr>
          <a:lstStyle/>
          <a:p>
            <a:r>
              <a:rPr lang="en-US" sz="2800" b="0" dirty="0"/>
              <a:t>Information can be captured, but it </a:t>
            </a:r>
            <a:r>
              <a:rPr lang="en-US" sz="2800" dirty="0"/>
              <a:t>WILL NOT </a:t>
            </a:r>
            <a:r>
              <a:rPr lang="en-US" sz="2800" b="0" dirty="0"/>
              <a:t>be billed.</a:t>
            </a:r>
          </a:p>
          <a:p>
            <a:r>
              <a:rPr lang="en-US" sz="2800" dirty="0"/>
              <a:t>DO NOT </a:t>
            </a:r>
            <a:r>
              <a:rPr lang="en-US" sz="2800" b="0" dirty="0"/>
              <a:t>capture </a:t>
            </a:r>
            <a:r>
              <a:rPr lang="en-US" sz="2800" dirty="0"/>
              <a:t>Medicare Advantage Plans </a:t>
            </a:r>
            <a:r>
              <a:rPr lang="en-US" sz="2800" b="0" dirty="0"/>
              <a:t>as a supplemental Insurance.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1EB35-90F5-A240-402F-118C91E5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22470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3718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B29E-0E0A-7346-BFE7-044E9E01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28"/>
            <a:ext cx="7620000" cy="1143000"/>
          </a:xfrm>
        </p:spPr>
        <p:txBody>
          <a:bodyPr/>
          <a:lstStyle/>
          <a:p>
            <a:r>
              <a:rPr lang="en-US" dirty="0"/>
              <a:t>Complete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E5BE6-2EA5-1369-77BF-084C42B5E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9400"/>
            <a:ext cx="7620000" cy="3581400"/>
          </a:xfrm>
        </p:spPr>
        <p:txBody>
          <a:bodyPr>
            <a:normAutofit/>
          </a:bodyPr>
          <a:lstStyle/>
          <a:p>
            <a:r>
              <a:rPr lang="en-US" sz="3200" b="0" dirty="0"/>
              <a:t>Request a PEF and other needed labels</a:t>
            </a:r>
          </a:p>
          <a:p>
            <a:r>
              <a:rPr lang="en-US" sz="3200" b="0" dirty="0"/>
              <a:t>Pick one of the </a:t>
            </a:r>
            <a:r>
              <a:rPr lang="en-US" sz="3200" dirty="0"/>
              <a:t>SAVE</a:t>
            </a:r>
            <a:r>
              <a:rPr lang="en-US" sz="3200" b="0" dirty="0"/>
              <a:t> buttons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FEF29-B123-E0EF-808D-0E45DBD27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955"/>
            <a:ext cx="9144000" cy="1053026"/>
          </a:xfrm>
          <a:prstGeom prst="rect">
            <a:avLst/>
          </a:prstGeom>
          <a:ln>
            <a:solidFill>
              <a:srgbClr val="627E9A"/>
            </a:solidFill>
          </a:ln>
        </p:spPr>
      </p:pic>
    </p:spTree>
    <p:extLst>
      <p:ext uri="{BB962C8B-B14F-4D97-AF65-F5344CB8AC3E}">
        <p14:creationId xmlns:p14="http://schemas.microsoft.com/office/powerpoint/2010/main" val="1362745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8EA3-E654-FFDC-D359-500FB923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89" y="-13591"/>
            <a:ext cx="7620000" cy="1143000"/>
          </a:xfrm>
        </p:spPr>
        <p:txBody>
          <a:bodyPr/>
          <a:lstStyle/>
          <a:p>
            <a:r>
              <a:rPr lang="en-US" dirty="0"/>
              <a:t>Patient is in a Household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614774-51BD-D4E3-C3F8-31DFE4325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7620000" cy="2971800"/>
          </a:xfrm>
        </p:spPr>
        <p:txBody>
          <a:bodyPr>
            <a:normAutofit/>
          </a:bodyPr>
          <a:lstStyle/>
          <a:p>
            <a:r>
              <a:rPr lang="en-US" sz="3200" dirty="0"/>
              <a:t>To capture/review third party information</a:t>
            </a:r>
          </a:p>
          <a:p>
            <a:pPr lvl="1"/>
            <a:r>
              <a:rPr lang="en-US" sz="3200" dirty="0"/>
              <a:t>Click </a:t>
            </a:r>
            <a:r>
              <a:rPr lang="en-US" sz="3200" b="1" dirty="0"/>
              <a:t>Save &amp; Third Party</a:t>
            </a:r>
          </a:p>
          <a:p>
            <a:pPr lvl="1"/>
            <a:r>
              <a:rPr lang="en-US" sz="3200" dirty="0"/>
              <a:t>Don’t have to check the check box on Household Member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D66E6-D211-BCCA-6493-A7A1A35E4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129409"/>
            <a:ext cx="8722833" cy="19947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244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303E-1F98-F966-964C-A7CC2970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A06E6-AFBF-C7C8-76C9-EFE129270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00600"/>
          </a:xfrm>
        </p:spPr>
        <p:txBody>
          <a:bodyPr/>
          <a:lstStyle/>
          <a:p>
            <a:r>
              <a:rPr lang="en-US" b="0" dirty="0"/>
              <a:t>Billing Process</a:t>
            </a:r>
          </a:p>
          <a:p>
            <a:pPr lvl="1"/>
            <a:r>
              <a:rPr lang="en-US" dirty="0"/>
              <a:t>What gets billed electronically?</a:t>
            </a:r>
          </a:p>
          <a:p>
            <a:pPr lvl="1"/>
            <a:r>
              <a:rPr lang="en-US" dirty="0"/>
              <a:t>When do PEFs get billed?</a:t>
            </a:r>
          </a:p>
          <a:p>
            <a:pPr lvl="1"/>
            <a:r>
              <a:rPr lang="en-US" dirty="0"/>
              <a:t>What is the process for billing?</a:t>
            </a:r>
          </a:p>
          <a:p>
            <a:r>
              <a:rPr lang="en-US" b="0" dirty="0"/>
              <a:t>Registration </a:t>
            </a:r>
          </a:p>
          <a:p>
            <a:pPr lvl="1"/>
            <a:r>
              <a:rPr lang="en-US" b="0" dirty="0"/>
              <a:t>Not in a household</a:t>
            </a:r>
          </a:p>
          <a:p>
            <a:pPr lvl="1"/>
            <a:r>
              <a:rPr lang="en-US" dirty="0"/>
              <a:t>In a household</a:t>
            </a:r>
            <a:endParaRPr lang="en-US" b="0" dirty="0"/>
          </a:p>
          <a:p>
            <a:r>
              <a:rPr lang="en-US" b="0" dirty="0"/>
              <a:t>PEF Entry</a:t>
            </a:r>
          </a:p>
          <a:p>
            <a:r>
              <a:rPr lang="en-US" b="0" dirty="0"/>
              <a:t>Did the PEF get billed?</a:t>
            </a:r>
          </a:p>
          <a:p>
            <a:r>
              <a:rPr lang="en-US" b="0" dirty="0"/>
              <a:t>Remittances</a:t>
            </a:r>
          </a:p>
          <a:p>
            <a:r>
              <a:rPr lang="en-US" b="0" dirty="0"/>
              <a:t>Rebilling Claims</a:t>
            </a:r>
          </a:p>
          <a:p>
            <a:pPr lvl="1"/>
            <a:endParaRPr lang="en-US" dirty="0"/>
          </a:p>
          <a:p>
            <a:pPr lvl="1"/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77386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091B-FC21-CAD8-62A1-2735C2AD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1143000"/>
          </a:xfrm>
        </p:spPr>
        <p:txBody>
          <a:bodyPr/>
          <a:lstStyle/>
          <a:p>
            <a:r>
              <a:rPr lang="en-US" dirty="0"/>
              <a:t>Household - Third Party Page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D41DF8-B909-B159-53DA-3993F1FE2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608" y="1107056"/>
            <a:ext cx="7345127" cy="5446143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9142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5E8D-16F2-1FE0-4CF1-940F80BA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02"/>
            <a:ext cx="7620000" cy="944562"/>
          </a:xfrm>
        </p:spPr>
        <p:txBody>
          <a:bodyPr/>
          <a:lstStyle/>
          <a:p>
            <a:r>
              <a:rPr lang="en-US" dirty="0"/>
              <a:t>Third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D2AE-292A-88C9-75C3-3B9C38D9B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81400"/>
            <a:ext cx="7620000" cy="2819400"/>
          </a:xfrm>
        </p:spPr>
        <p:txBody>
          <a:bodyPr>
            <a:normAutofit/>
          </a:bodyPr>
          <a:lstStyle/>
          <a:p>
            <a:r>
              <a:rPr lang="en-US" sz="3600" b="0" dirty="0"/>
              <a:t>Check the boxes for patients you want to add/update information.  </a:t>
            </a:r>
          </a:p>
          <a:p>
            <a:r>
              <a:rPr lang="en-US" sz="3600" dirty="0"/>
              <a:t>All</a:t>
            </a:r>
            <a:r>
              <a:rPr lang="en-US" sz="3600" b="0" dirty="0"/>
              <a:t> will check all patients.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02C0F-06CE-E829-CE6F-916273065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2794"/>
            <a:ext cx="9144000" cy="17864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89044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5E8D-16F2-1FE0-4CF1-940F80BA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868362"/>
          </a:xfrm>
        </p:spPr>
        <p:txBody>
          <a:bodyPr/>
          <a:lstStyle/>
          <a:p>
            <a:r>
              <a:rPr lang="en-US" dirty="0"/>
              <a:t>Third Party - Medicaid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D2AE-292A-88C9-75C3-3B9C38D9B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0"/>
            <a:ext cx="7620000" cy="3352800"/>
          </a:xfrm>
        </p:spPr>
        <p:txBody>
          <a:bodyPr>
            <a:normAutofit/>
          </a:bodyPr>
          <a:lstStyle/>
          <a:p>
            <a:r>
              <a:rPr lang="en-US" sz="3200" b="0" dirty="0"/>
              <a:t>Medicaid Information </a:t>
            </a:r>
          </a:p>
          <a:p>
            <a:pPr lvl="1"/>
            <a:r>
              <a:rPr lang="en-US" sz="3200" dirty="0"/>
              <a:t>Medicaid Eligibility</a:t>
            </a:r>
          </a:p>
          <a:p>
            <a:pPr lvl="1"/>
            <a:r>
              <a:rPr lang="en-US" sz="3200" dirty="0"/>
              <a:t>Medicaid #</a:t>
            </a:r>
          </a:p>
          <a:p>
            <a:pPr lvl="1"/>
            <a:r>
              <a:rPr lang="en-US" sz="3200" dirty="0"/>
              <a:t>Medicaid MCO and Medicaid MCO # will be captured on the Registration page.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B5601-FBC9-2D1C-B9AD-D9D9C9D1C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17864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20244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1C06-D373-A489-0B57-FA3F2931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75" y="0"/>
            <a:ext cx="7620000" cy="1143000"/>
          </a:xfrm>
        </p:spPr>
        <p:txBody>
          <a:bodyPr/>
          <a:lstStyle/>
          <a:p>
            <a:r>
              <a:rPr lang="en-US" dirty="0"/>
              <a:t>Third Party - Medicare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17261-F2DE-1877-17FA-7B65AA57F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76600"/>
            <a:ext cx="7620000" cy="3124199"/>
          </a:xfrm>
        </p:spPr>
        <p:txBody>
          <a:bodyPr/>
          <a:lstStyle/>
          <a:p>
            <a:r>
              <a:rPr lang="en-US" sz="3200" dirty="0"/>
              <a:t>Medicare Information</a:t>
            </a:r>
          </a:p>
          <a:p>
            <a:pPr lvl="1"/>
            <a:r>
              <a:rPr lang="en-US" sz="3200" dirty="0"/>
              <a:t>Medicare Eligible?</a:t>
            </a:r>
          </a:p>
          <a:p>
            <a:pPr lvl="1"/>
            <a:r>
              <a:rPr lang="en-US" sz="3200" dirty="0"/>
              <a:t>Medicare #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E8938-232A-FF8B-FA3E-ED3244E9A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469"/>
            <a:ext cx="9144000" cy="17864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21303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1C06-D373-A489-0B57-FA3F2931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77" y="0"/>
            <a:ext cx="7620000" cy="868362"/>
          </a:xfrm>
        </p:spPr>
        <p:txBody>
          <a:bodyPr/>
          <a:lstStyle/>
          <a:p>
            <a:r>
              <a:rPr lang="en-US" dirty="0"/>
              <a:t>Third Party -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17261-F2DE-1877-17FA-7B65AA57F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53952"/>
            <a:ext cx="7620000" cy="2746847"/>
          </a:xfrm>
        </p:spPr>
        <p:txBody>
          <a:bodyPr/>
          <a:lstStyle/>
          <a:p>
            <a:r>
              <a:rPr lang="en-US" sz="2800" dirty="0"/>
              <a:t>Top of the page</a:t>
            </a:r>
          </a:p>
          <a:p>
            <a:pPr lvl="1"/>
            <a:r>
              <a:rPr lang="en-US" sz="2800" dirty="0"/>
              <a:t>List of Private Insurances entered for the household</a:t>
            </a:r>
          </a:p>
          <a:p>
            <a:pPr lvl="1"/>
            <a:r>
              <a:rPr lang="en-US" sz="2800" dirty="0"/>
              <a:t>The </a:t>
            </a:r>
            <a:r>
              <a:rPr lang="en-US" sz="2800" b="1" dirty="0"/>
              <a:t>EDIT</a:t>
            </a:r>
            <a:r>
              <a:rPr lang="en-US" sz="2800" dirty="0"/>
              <a:t> button will allow you to add/update insurance information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5A83C6-E564-62DA-93DC-869229BD9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8" y="842482"/>
            <a:ext cx="9036356" cy="27468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5384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1C06-D373-A489-0B57-FA3F2931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868362"/>
          </a:xfrm>
        </p:spPr>
        <p:txBody>
          <a:bodyPr/>
          <a:lstStyle/>
          <a:p>
            <a:r>
              <a:rPr lang="en-US" dirty="0"/>
              <a:t>Third Party -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17261-F2DE-1877-17FA-7B65AA57F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53000"/>
            <a:ext cx="7620000" cy="1447799"/>
          </a:xfrm>
        </p:spPr>
        <p:txBody>
          <a:bodyPr>
            <a:normAutofit/>
          </a:bodyPr>
          <a:lstStyle/>
          <a:p>
            <a:r>
              <a:rPr lang="en-US" sz="2400" b="0" dirty="0"/>
              <a:t>Click </a:t>
            </a:r>
            <a:r>
              <a:rPr lang="en-US" sz="2400" dirty="0"/>
              <a:t>ADD</a:t>
            </a:r>
            <a:r>
              <a:rPr lang="en-US" sz="2400" b="0" dirty="0"/>
              <a:t> to add a new family Insurance</a:t>
            </a:r>
          </a:p>
          <a:p>
            <a:r>
              <a:rPr lang="en-US" sz="2400" b="0" dirty="0"/>
              <a:t>Click the </a:t>
            </a:r>
            <a:r>
              <a:rPr lang="en-US" sz="2400" dirty="0"/>
              <a:t>X</a:t>
            </a:r>
            <a:r>
              <a:rPr lang="en-US" sz="2400" b="0" dirty="0"/>
              <a:t> to delete/inactivate a family Insurance</a:t>
            </a:r>
          </a:p>
          <a:p>
            <a:r>
              <a:rPr lang="en-US" sz="2400" b="0" dirty="0"/>
              <a:t>Or edit information within the line, then click </a:t>
            </a:r>
            <a:r>
              <a:rPr lang="en-US" sz="2400" dirty="0"/>
              <a:t>SAVE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4F843-6970-69FA-67E5-E8D749956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57" y="868362"/>
            <a:ext cx="6056686" cy="39554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6641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1C06-D373-A489-0B57-FA3F2931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/>
              <a:t>Third Party -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17261-F2DE-1877-17FA-7B65AA57F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53952"/>
            <a:ext cx="7917536" cy="2746847"/>
          </a:xfrm>
        </p:spPr>
        <p:txBody>
          <a:bodyPr/>
          <a:lstStyle/>
          <a:p>
            <a:r>
              <a:rPr lang="en-US" sz="2800" dirty="0"/>
              <a:t>Insurance Information</a:t>
            </a:r>
          </a:p>
          <a:p>
            <a:pPr lvl="1"/>
            <a:r>
              <a:rPr lang="en-US" sz="2800" dirty="0"/>
              <a:t>Primary Ins. Subscriber – select from drop-down</a:t>
            </a:r>
          </a:p>
          <a:p>
            <a:pPr lvl="1"/>
            <a:r>
              <a:rPr lang="en-US" sz="2800" dirty="0"/>
              <a:t>Sub Relation – select from drop-down</a:t>
            </a:r>
          </a:p>
          <a:p>
            <a:pPr lvl="1"/>
            <a:r>
              <a:rPr lang="en-US" sz="2800" dirty="0"/>
              <a:t>Insurance member #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71F72-4027-9428-0A2C-0992F8B6B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527674"/>
            <a:ext cx="4107536" cy="1150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917E63-BB7F-DB37-C278-C917C56C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4525011" cy="115072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A3D843-A031-2AE8-DEB7-4FF4F7A491FF}"/>
              </a:ext>
            </a:extLst>
          </p:cNvPr>
          <p:cNvCxnSpPr>
            <a:cxnSpLocks/>
          </p:cNvCxnSpPr>
          <p:nvPr/>
        </p:nvCxnSpPr>
        <p:spPr>
          <a:xfrm>
            <a:off x="2819400" y="2293720"/>
            <a:ext cx="1371600" cy="80931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740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1C06-D373-A489-0B57-FA3F2931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/>
              <a:t>Third Party – Save &amp; 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17261-F2DE-1877-17FA-7B65AA57F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53952"/>
            <a:ext cx="7848600" cy="2746847"/>
          </a:xfrm>
        </p:spPr>
        <p:txBody>
          <a:bodyPr/>
          <a:lstStyle/>
          <a:p>
            <a:r>
              <a:rPr lang="en-US" sz="2800" dirty="0"/>
              <a:t>Save your changes</a:t>
            </a:r>
          </a:p>
          <a:p>
            <a:pPr lvl="1"/>
            <a:r>
              <a:rPr lang="en-US" sz="2800" dirty="0"/>
              <a:t>Save &amp; Member – returns to member page</a:t>
            </a:r>
          </a:p>
          <a:p>
            <a:pPr lvl="1"/>
            <a:r>
              <a:rPr lang="en-US" sz="2800" dirty="0"/>
              <a:t>Save &amp; Income/Proofs – to go to income/proofs page</a:t>
            </a: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6CC13-156C-A8CC-35B0-0A4B94B3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0973"/>
            <a:ext cx="8519898" cy="192802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3390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B29E-0E0A-7346-BFE7-044E9E01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E5BE6-2EA5-1369-77BF-084C42B5E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9400"/>
            <a:ext cx="7620000" cy="3581400"/>
          </a:xfrm>
        </p:spPr>
        <p:txBody>
          <a:bodyPr>
            <a:normAutofit/>
          </a:bodyPr>
          <a:lstStyle/>
          <a:p>
            <a:r>
              <a:rPr lang="en-US" sz="2800" b="0" dirty="0"/>
              <a:t>Complete registration </a:t>
            </a:r>
            <a:r>
              <a:rPr lang="en-US" sz="2800" b="0" dirty="0" err="1"/>
              <a:t>wCapture</a:t>
            </a:r>
            <a:r>
              <a:rPr lang="en-US" sz="2800" b="0" dirty="0"/>
              <a:t> any additional information on Registration</a:t>
            </a:r>
          </a:p>
          <a:p>
            <a:pPr lvl="1"/>
            <a:r>
              <a:rPr lang="en-US" sz="2800" dirty="0"/>
              <a:t>MCO # and MCO Member #</a:t>
            </a:r>
            <a:endParaRPr lang="en-US" sz="2800" b="0" dirty="0"/>
          </a:p>
          <a:p>
            <a:r>
              <a:rPr lang="en-US" sz="2800" b="0" dirty="0"/>
              <a:t>Request a </a:t>
            </a:r>
            <a:r>
              <a:rPr lang="en-US" sz="2800" dirty="0"/>
              <a:t>PEF</a:t>
            </a:r>
            <a:r>
              <a:rPr lang="en-US" sz="2800" b="0" dirty="0"/>
              <a:t> label and other needed labels</a:t>
            </a:r>
          </a:p>
          <a:p>
            <a:r>
              <a:rPr lang="en-US" sz="2800" b="0" dirty="0"/>
              <a:t>Pick an appropriate </a:t>
            </a:r>
            <a:r>
              <a:rPr lang="en-US" sz="2800" dirty="0"/>
              <a:t>SAVE</a:t>
            </a:r>
            <a:r>
              <a:rPr lang="en-US" sz="2800" b="0" dirty="0"/>
              <a:t> button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FEF29-B123-E0EF-808D-0E45DBD27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955"/>
            <a:ext cx="9144000" cy="1053026"/>
          </a:xfrm>
          <a:prstGeom prst="rect">
            <a:avLst/>
          </a:prstGeom>
          <a:ln>
            <a:solidFill>
              <a:srgbClr val="627E9A"/>
            </a:solidFill>
          </a:ln>
        </p:spPr>
      </p:pic>
    </p:spTree>
    <p:extLst>
      <p:ext uri="{BB962C8B-B14F-4D97-AF65-F5344CB8AC3E}">
        <p14:creationId xmlns:p14="http://schemas.microsoft.com/office/powerpoint/2010/main" val="3566843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PEF Entry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646176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Topic #3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077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Billing Process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646176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Topic #3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5923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5DDB-E9BD-B823-AF02-FC98D240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/>
              <a:t>Entering PEF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94BC2-08B2-51D4-6258-315F44E8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800"/>
            <a:ext cx="7620000" cy="1905000"/>
          </a:xfrm>
        </p:spPr>
        <p:txBody>
          <a:bodyPr>
            <a:normAutofit/>
          </a:bodyPr>
          <a:lstStyle/>
          <a:p>
            <a:r>
              <a:rPr lang="en-US" sz="2800" b="0" dirty="0"/>
              <a:t>Before clicking </a:t>
            </a:r>
            <a:r>
              <a:rPr lang="en-US" sz="2800" dirty="0"/>
              <a:t>Save</a:t>
            </a:r>
          </a:p>
          <a:p>
            <a:pPr lvl="1"/>
            <a:r>
              <a:rPr lang="en-US" sz="2800" dirty="0"/>
              <a:t>Review that all CPT codes were entered</a:t>
            </a:r>
          </a:p>
          <a:p>
            <a:pPr lvl="1"/>
            <a:r>
              <a:rPr lang="en-US" sz="2800" dirty="0"/>
              <a:t>Enter any overrides, if needed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8CD1C9-145F-2AF6-CF1E-8524A0AA6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6530188" cy="3048000"/>
          </a:xfrm>
          <a:prstGeom prst="rect">
            <a:avLst/>
          </a:prstGeom>
          <a:ln>
            <a:solidFill>
              <a:srgbClr val="627E9A"/>
            </a:solidFill>
          </a:ln>
        </p:spPr>
      </p:pic>
    </p:spTree>
    <p:extLst>
      <p:ext uri="{BB962C8B-B14F-4D97-AF65-F5344CB8AC3E}">
        <p14:creationId xmlns:p14="http://schemas.microsoft.com/office/powerpoint/2010/main" val="678611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5DDB-E9BD-B823-AF02-FC98D240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/>
              <a:t>Receipt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94BC2-08B2-51D4-6258-315F44E8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05200"/>
            <a:ext cx="7620000" cy="2895600"/>
          </a:xfrm>
        </p:spPr>
        <p:txBody>
          <a:bodyPr>
            <a:normAutofit/>
          </a:bodyPr>
          <a:lstStyle/>
          <a:p>
            <a:r>
              <a:rPr lang="en-US" sz="3200" b="0" dirty="0"/>
              <a:t>Review the payor codes</a:t>
            </a:r>
          </a:p>
          <a:p>
            <a:pPr lvl="1"/>
            <a:r>
              <a:rPr lang="en-US" sz="3000" dirty="0"/>
              <a:t>If they are incorrect, information was missed on registration or PEF entry</a:t>
            </a:r>
            <a:endParaRPr lang="en-US" sz="30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3637A-3ECD-78E2-97FA-89502510B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1871050"/>
          </a:xfrm>
          <a:prstGeom prst="rect">
            <a:avLst/>
          </a:prstGeom>
          <a:ln>
            <a:solidFill>
              <a:srgbClr val="627E9A"/>
            </a:solidFill>
          </a:ln>
        </p:spPr>
      </p:pic>
    </p:spTree>
    <p:extLst>
      <p:ext uri="{BB962C8B-B14F-4D97-AF65-F5344CB8AC3E}">
        <p14:creationId xmlns:p14="http://schemas.microsoft.com/office/powerpoint/2010/main" val="696115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5DDB-E9BD-B823-AF02-FC98D240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14400"/>
          </a:xfrm>
        </p:spPr>
        <p:txBody>
          <a:bodyPr/>
          <a:lstStyle/>
          <a:p>
            <a:r>
              <a:rPr lang="en-US" dirty="0"/>
              <a:t>Review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94BC2-08B2-51D4-6258-315F44E8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7772400" cy="5486400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3600" dirty="0"/>
              <a:t>Verify visit date and clinic</a:t>
            </a:r>
            <a:endParaRPr lang="en-US" sz="3600" b="0" dirty="0"/>
          </a:p>
          <a:p>
            <a:pPr marL="777240" lvl="2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7AB11-D4B3-51D9-98AE-3DE156074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22" y="2019178"/>
            <a:ext cx="6034177" cy="37210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86786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5DDB-E9BD-B823-AF02-FC98D240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14400"/>
          </a:xfrm>
        </p:spPr>
        <p:txBody>
          <a:bodyPr/>
          <a:lstStyle/>
          <a:p>
            <a:r>
              <a:rPr lang="en-US" dirty="0"/>
              <a:t>Review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94BC2-08B2-51D4-6258-315F44E8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7772400" cy="5486400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3200" b="0" dirty="0"/>
              <a:t>Was all 3</a:t>
            </a:r>
            <a:r>
              <a:rPr lang="en-US" sz="3200" b="0" baseline="30000" dirty="0"/>
              <a:t>rd</a:t>
            </a:r>
            <a:r>
              <a:rPr lang="en-US" sz="3200" b="0" dirty="0"/>
              <a:t> Party information entered?</a:t>
            </a:r>
          </a:p>
          <a:p>
            <a:pPr marL="777240" lvl="2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3CE91-CD50-86E7-6852-2BED20FC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5175"/>
            <a:ext cx="9144000" cy="2547650"/>
          </a:xfrm>
          <a:prstGeom prst="rect">
            <a:avLst/>
          </a:prstGeom>
          <a:ln>
            <a:solidFill>
              <a:srgbClr val="627E9A"/>
            </a:solidFill>
          </a:ln>
        </p:spPr>
      </p:pic>
    </p:spTree>
    <p:extLst>
      <p:ext uri="{BB962C8B-B14F-4D97-AF65-F5344CB8AC3E}">
        <p14:creationId xmlns:p14="http://schemas.microsoft.com/office/powerpoint/2010/main" val="2294268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5DDB-E9BD-B823-AF02-FC98D240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14400"/>
          </a:xfrm>
        </p:spPr>
        <p:txBody>
          <a:bodyPr/>
          <a:lstStyle/>
          <a:p>
            <a:r>
              <a:rPr lang="en-US" dirty="0"/>
              <a:t>Review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94BC2-08B2-51D4-6258-315F44E8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7924800" cy="5486400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3000" i="0" dirty="0"/>
              <a:t>Make sure you see the PEF already assigned for today message</a:t>
            </a:r>
          </a:p>
          <a:p>
            <a:pPr marL="411480" lvl="1" indent="0">
              <a:buNone/>
            </a:pPr>
            <a:endParaRPr lang="en-US" sz="3000" b="1" dirty="0"/>
          </a:p>
          <a:p>
            <a:pPr marL="411480" lvl="1" indent="0">
              <a:buNone/>
            </a:pPr>
            <a:endParaRPr lang="en-US" sz="3000" b="1" i="0" dirty="0"/>
          </a:p>
          <a:p>
            <a:pPr marL="411480" lvl="1" indent="0">
              <a:buNone/>
            </a:pPr>
            <a:endParaRPr lang="en-US" sz="3000" b="1" dirty="0"/>
          </a:p>
          <a:p>
            <a:pPr marL="411480" lvl="1" indent="0">
              <a:buNone/>
            </a:pPr>
            <a:endParaRPr lang="en-US" sz="2800" i="0" dirty="0"/>
          </a:p>
          <a:p>
            <a:pPr marL="411480" lvl="1" indent="0">
              <a:buNone/>
            </a:pPr>
            <a:endParaRPr lang="en-US" sz="3000" i="0" dirty="0"/>
          </a:p>
          <a:p>
            <a:pPr marL="411480" lvl="1" indent="0">
              <a:buNone/>
            </a:pPr>
            <a:endParaRPr lang="en-US" sz="3000" b="1" dirty="0"/>
          </a:p>
          <a:p>
            <a:pPr marL="411480" lvl="1" indent="0">
              <a:buNone/>
            </a:pPr>
            <a:endParaRPr lang="en-US" sz="3000" b="1" i="0" dirty="0"/>
          </a:p>
          <a:p>
            <a:pPr marL="411480" lvl="1" indent="0">
              <a:buNone/>
            </a:pPr>
            <a:endParaRPr lang="en-US" sz="3000" b="1" dirty="0"/>
          </a:p>
          <a:p>
            <a:pPr marL="411480" lvl="1" indent="0">
              <a:buNone/>
            </a:pPr>
            <a:endParaRPr lang="en-US" sz="3000" b="1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5B298-E7EE-9790-35A1-CC165951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01" y="2438400"/>
            <a:ext cx="6987683" cy="1295400"/>
          </a:xfrm>
          <a:prstGeom prst="rect">
            <a:avLst/>
          </a:prstGeom>
          <a:ln>
            <a:solidFill>
              <a:srgbClr val="627E9A"/>
            </a:solidFill>
          </a:ln>
        </p:spPr>
      </p:pic>
    </p:spTree>
    <p:extLst>
      <p:ext uri="{BB962C8B-B14F-4D97-AF65-F5344CB8AC3E}">
        <p14:creationId xmlns:p14="http://schemas.microsoft.com/office/powerpoint/2010/main" val="2881707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5DDB-E9BD-B823-AF02-FC98D240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14400"/>
          </a:xfrm>
        </p:spPr>
        <p:txBody>
          <a:bodyPr/>
          <a:lstStyle/>
          <a:p>
            <a:r>
              <a:rPr lang="en-US" dirty="0"/>
              <a:t>Review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94BC2-08B2-51D4-6258-315F44E8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7924800" cy="548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0" dirty="0"/>
              <a:t>Save even if you didn’t make any changes</a:t>
            </a:r>
          </a:p>
          <a:p>
            <a:pPr marL="411480" lvl="1" indent="0">
              <a:buNone/>
            </a:pPr>
            <a:endParaRPr lang="en-US" sz="2800" i="0" dirty="0"/>
          </a:p>
          <a:p>
            <a:pPr marL="114300" indent="0">
              <a:buNone/>
            </a:pPr>
            <a:r>
              <a:rPr lang="en-US" sz="2800" b="0" dirty="0"/>
              <a:t>Ask for PEF label, then click Save &amp; Patient Menu</a:t>
            </a:r>
          </a:p>
          <a:p>
            <a:pPr marL="114300" indent="0">
              <a:buNone/>
            </a:pPr>
            <a:endParaRPr lang="en-US" sz="2800" b="0" i="0" dirty="0"/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i="0" dirty="0"/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b="0" i="0" dirty="0"/>
              <a:t>You </a:t>
            </a:r>
            <a:r>
              <a:rPr lang="en-US" sz="2800" i="0" dirty="0"/>
              <a:t>DON’T</a:t>
            </a:r>
            <a:r>
              <a:rPr lang="en-US" sz="2800" b="0" i="0" dirty="0"/>
              <a:t> have </a:t>
            </a:r>
            <a:r>
              <a:rPr lang="en-US" sz="2800" b="0" dirty="0"/>
              <a:t>to print the PEF label!</a:t>
            </a:r>
            <a:endParaRPr lang="en-US" sz="2800" b="0" i="0" dirty="0"/>
          </a:p>
          <a:p>
            <a:pPr marL="411480" lvl="1" indent="0">
              <a:buNone/>
            </a:pPr>
            <a:endParaRPr lang="en-US" sz="3000" b="1" dirty="0"/>
          </a:p>
          <a:p>
            <a:pPr marL="411480" lvl="1" indent="0">
              <a:buNone/>
            </a:pPr>
            <a:endParaRPr lang="en-US" sz="3000" b="1" i="0" dirty="0"/>
          </a:p>
          <a:p>
            <a:pPr marL="411480" lvl="1" indent="0">
              <a:buNone/>
            </a:pPr>
            <a:endParaRPr lang="en-US" sz="3000" b="1" dirty="0"/>
          </a:p>
          <a:p>
            <a:pPr marL="411480" lvl="1" indent="0">
              <a:buNone/>
            </a:pPr>
            <a:endParaRPr lang="en-US" sz="2800" i="0" dirty="0"/>
          </a:p>
          <a:p>
            <a:pPr marL="411480" lvl="1" indent="0">
              <a:buNone/>
            </a:pPr>
            <a:endParaRPr lang="en-US" sz="3000" i="0" dirty="0"/>
          </a:p>
          <a:p>
            <a:pPr marL="411480" lvl="1" indent="0">
              <a:buNone/>
            </a:pPr>
            <a:endParaRPr lang="en-US" sz="3000" b="1" dirty="0"/>
          </a:p>
          <a:p>
            <a:pPr marL="411480" lvl="1" indent="0">
              <a:buNone/>
            </a:pPr>
            <a:endParaRPr lang="en-US" sz="3000" b="1" i="0" dirty="0"/>
          </a:p>
          <a:p>
            <a:pPr marL="411480" lvl="1" indent="0">
              <a:buNone/>
            </a:pPr>
            <a:endParaRPr lang="en-US" sz="3000" b="1" dirty="0"/>
          </a:p>
          <a:p>
            <a:pPr marL="411480" lvl="1" indent="0">
              <a:buNone/>
            </a:pPr>
            <a:endParaRPr lang="en-US" sz="3000" b="1" i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AE30A-2280-2CEC-E9E6-3CAB91584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90800"/>
            <a:ext cx="9144001" cy="1600200"/>
          </a:xfrm>
          <a:prstGeom prst="rect">
            <a:avLst/>
          </a:prstGeom>
          <a:ln>
            <a:solidFill>
              <a:srgbClr val="627E9A"/>
            </a:solidFill>
          </a:ln>
        </p:spPr>
      </p:pic>
    </p:spTree>
    <p:extLst>
      <p:ext uri="{BB962C8B-B14F-4D97-AF65-F5344CB8AC3E}">
        <p14:creationId xmlns:p14="http://schemas.microsoft.com/office/powerpoint/2010/main" val="3796096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5DDB-E9BD-B823-AF02-FC98D240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14400"/>
          </a:xfrm>
        </p:spPr>
        <p:txBody>
          <a:bodyPr/>
          <a:lstStyle/>
          <a:p>
            <a:r>
              <a:rPr lang="en-US" dirty="0"/>
              <a:t>Review the PEF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94BC2-08B2-51D4-6258-315F44E8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7772400" cy="548640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Call up the PEF</a:t>
            </a:r>
          </a:p>
          <a:p>
            <a:pPr lvl="2"/>
            <a:r>
              <a:rPr lang="en-US" sz="2600" dirty="0"/>
              <a:t>Review information and make changes if needed</a:t>
            </a:r>
          </a:p>
          <a:p>
            <a:pPr lvl="2"/>
            <a:r>
              <a:rPr lang="en-US" sz="2600" dirty="0"/>
              <a:t>Payor codes will still be wrong</a:t>
            </a:r>
          </a:p>
          <a:p>
            <a:pPr lvl="1"/>
            <a:r>
              <a:rPr lang="en-US" sz="2800" dirty="0"/>
              <a:t>Save the PEF </a:t>
            </a:r>
          </a:p>
          <a:p>
            <a:pPr lvl="2"/>
            <a:r>
              <a:rPr lang="en-US" sz="2600" dirty="0"/>
              <a:t>Even if you didn’t make changes</a:t>
            </a:r>
          </a:p>
          <a:p>
            <a:pPr marL="411480" lvl="1" indent="0">
              <a:buNone/>
            </a:pPr>
            <a:endParaRPr lang="en-US" sz="2800" dirty="0"/>
          </a:p>
          <a:p>
            <a:pPr marL="777240" lvl="2" indent="0">
              <a:buNone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F8770-01F2-F7E8-03AF-F45AA782F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3505815"/>
            <a:ext cx="5105400" cy="2894985"/>
          </a:xfrm>
          <a:prstGeom prst="rect">
            <a:avLst/>
          </a:prstGeom>
          <a:ln>
            <a:solidFill>
              <a:srgbClr val="627E9A"/>
            </a:solidFill>
          </a:ln>
        </p:spPr>
      </p:pic>
    </p:spTree>
    <p:extLst>
      <p:ext uri="{BB962C8B-B14F-4D97-AF65-F5344CB8AC3E}">
        <p14:creationId xmlns:p14="http://schemas.microsoft.com/office/powerpoint/2010/main" val="660305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5DDB-E9BD-B823-AF02-FC98D240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/>
              <a:t>Receipt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94BC2-08B2-51D4-6258-315F44E8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05200"/>
            <a:ext cx="7620000" cy="2895600"/>
          </a:xfrm>
        </p:spPr>
        <p:txBody>
          <a:bodyPr>
            <a:normAutofit/>
          </a:bodyPr>
          <a:lstStyle/>
          <a:p>
            <a:r>
              <a:rPr lang="en-US" sz="3200" b="0" dirty="0"/>
              <a:t>Review the payor codes</a:t>
            </a:r>
          </a:p>
          <a:p>
            <a:pPr lvl="1"/>
            <a:r>
              <a:rPr lang="en-US" sz="3000" dirty="0"/>
              <a:t>If they are incorrect, information was missed on registration or PEF entry</a:t>
            </a:r>
            <a:endParaRPr lang="en-US" sz="30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3637A-3ECD-78E2-97FA-89502510B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1871050"/>
          </a:xfrm>
          <a:prstGeom prst="rect">
            <a:avLst/>
          </a:prstGeom>
          <a:ln>
            <a:solidFill>
              <a:srgbClr val="627E9A"/>
            </a:solidFill>
          </a:ln>
        </p:spPr>
      </p:pic>
    </p:spTree>
    <p:extLst>
      <p:ext uri="{BB962C8B-B14F-4D97-AF65-F5344CB8AC3E}">
        <p14:creationId xmlns:p14="http://schemas.microsoft.com/office/powerpoint/2010/main" val="1474139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Did the PEF get billed?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646176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Topic #3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2241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77E2-A7BC-DD80-7B47-1E71A8171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know the PEF billed?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69C8-2129-FE3B-3144-E24D1745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3200" dirty="0"/>
              <a:t>Easy way </a:t>
            </a:r>
            <a:r>
              <a:rPr lang="en-US" sz="3200" b="0" dirty="0"/>
              <a:t>– check to see if an AR has been created for the PEF.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200" b="0" dirty="0"/>
              <a:t>Review the appropriate Invoice Register.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200" b="0" dirty="0"/>
              <a:t>If no AR is built for the PEF or you don’t find it on an invoice register, check the claim reject report for the 3</a:t>
            </a:r>
            <a:r>
              <a:rPr lang="en-US" sz="3200" b="0" baseline="30000" dirty="0"/>
              <a:t>rd</a:t>
            </a:r>
            <a:r>
              <a:rPr lang="en-US" sz="3200" b="0" dirty="0"/>
              <a:t> party payer.</a:t>
            </a:r>
          </a:p>
        </p:txBody>
      </p:sp>
    </p:spTree>
    <p:extLst>
      <p:ext uri="{BB962C8B-B14F-4D97-AF65-F5344CB8AC3E}">
        <p14:creationId xmlns:p14="http://schemas.microsoft.com/office/powerpoint/2010/main" val="279507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66246-6571-7F4B-9489-CF15B7C4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Payers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CDC4E-81AA-22D2-D730-78A08F245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/>
          <a:lstStyle/>
          <a:p>
            <a:r>
              <a:rPr lang="en-US" sz="2400" dirty="0"/>
              <a:t>Medicaid – </a:t>
            </a:r>
            <a:r>
              <a:rPr lang="en-US" sz="2400" b="0" dirty="0"/>
              <a:t>Payor code 2</a:t>
            </a:r>
          </a:p>
          <a:p>
            <a:r>
              <a:rPr lang="en-US" sz="2400" dirty="0"/>
              <a:t>Medicaid MCOs</a:t>
            </a:r>
          </a:p>
          <a:p>
            <a:pPr lvl="1"/>
            <a:r>
              <a:rPr lang="en-US" sz="1800" dirty="0"/>
              <a:t>Molina (Passport) – Payor code 21</a:t>
            </a:r>
          </a:p>
          <a:p>
            <a:pPr lvl="1"/>
            <a:r>
              <a:rPr lang="en-US" sz="1800" dirty="0"/>
              <a:t>United Healthcare – Payor code 22</a:t>
            </a:r>
          </a:p>
          <a:p>
            <a:pPr lvl="1"/>
            <a:r>
              <a:rPr lang="en-US" sz="1800" dirty="0"/>
              <a:t>Anthem – Payor code 25</a:t>
            </a:r>
          </a:p>
          <a:p>
            <a:pPr lvl="1"/>
            <a:r>
              <a:rPr lang="en-US" sz="1800" dirty="0"/>
              <a:t>Aetna – Payor code 26</a:t>
            </a:r>
          </a:p>
          <a:p>
            <a:pPr lvl="1"/>
            <a:r>
              <a:rPr lang="en-US" sz="1800" dirty="0"/>
              <a:t>WellCare – Payor code 28</a:t>
            </a:r>
          </a:p>
          <a:p>
            <a:pPr lvl="1"/>
            <a:r>
              <a:rPr lang="en-US" sz="1800" dirty="0"/>
              <a:t>Humana – Payor code 29</a:t>
            </a:r>
          </a:p>
          <a:p>
            <a:r>
              <a:rPr lang="en-US" sz="2400" dirty="0"/>
              <a:t>Medicare and Railroad Medicare – </a:t>
            </a:r>
            <a:r>
              <a:rPr lang="en-US" sz="2400" b="0" dirty="0"/>
              <a:t>Payor code 3</a:t>
            </a:r>
          </a:p>
          <a:p>
            <a:r>
              <a:rPr lang="en-US" sz="2400" dirty="0"/>
              <a:t>Medicare Advantage Plans – </a:t>
            </a:r>
            <a:r>
              <a:rPr lang="en-US" sz="2400" b="0" dirty="0"/>
              <a:t>Payor code 9</a:t>
            </a:r>
          </a:p>
          <a:p>
            <a:r>
              <a:rPr lang="en-US" sz="2400" dirty="0"/>
              <a:t>Private Contracts – </a:t>
            </a:r>
            <a:r>
              <a:rPr lang="en-US" sz="2400" b="0" dirty="0"/>
              <a:t>Payor code 8</a:t>
            </a:r>
          </a:p>
          <a:p>
            <a:r>
              <a:rPr lang="en-US" sz="2400" dirty="0"/>
              <a:t>Private Insurance – </a:t>
            </a:r>
            <a:r>
              <a:rPr lang="en-US" sz="2400" b="0" dirty="0"/>
              <a:t>Payor code 9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20086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Remittances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646176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Topic #3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9418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8D2C-7B75-AE2C-49ED-FC3BD2A6B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remittances?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A9F44-4E11-C2E0-D7F1-FB4FD85AA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0" dirty="0"/>
              <a:t>Remittances are the way 3</a:t>
            </a:r>
            <a:r>
              <a:rPr lang="en-US" sz="3200" b="0" baseline="30000" dirty="0"/>
              <a:t>rd</a:t>
            </a:r>
            <a:r>
              <a:rPr lang="en-US" sz="3200" b="0" dirty="0"/>
              <a:t> party payers let you know if they paid, denied, or suspended the claim.</a:t>
            </a:r>
          </a:p>
        </p:txBody>
      </p:sp>
    </p:spTree>
    <p:extLst>
      <p:ext uri="{BB962C8B-B14F-4D97-AF65-F5344CB8AC3E}">
        <p14:creationId xmlns:p14="http://schemas.microsoft.com/office/powerpoint/2010/main" val="2215884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AFAF-3AE7-5DE7-1B39-51DCBAA1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Electronic Remittance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307BF-1599-065E-0E1C-297414D1E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0" dirty="0"/>
              <a:t>Which </a:t>
            </a: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party payers </a:t>
            </a:r>
            <a:r>
              <a:rPr lang="en-US" sz="2800" b="0" dirty="0"/>
              <a:t>provide electronic remittance files?</a:t>
            </a:r>
          </a:p>
          <a:p>
            <a:pPr marL="114300" indent="0">
              <a:buNone/>
            </a:pPr>
            <a:endParaRPr lang="en-US" sz="2800" b="0" dirty="0"/>
          </a:p>
          <a:p>
            <a:r>
              <a:rPr lang="en-US" sz="2800" b="0" dirty="0"/>
              <a:t>Medicaid and Medicaid MCO</a:t>
            </a:r>
          </a:p>
          <a:p>
            <a:r>
              <a:rPr lang="en-US" sz="2800" b="0" dirty="0"/>
              <a:t>Medicare and Railroad Medicare</a:t>
            </a:r>
          </a:p>
          <a:p>
            <a:r>
              <a:rPr lang="en-US" sz="2800" b="0" dirty="0"/>
              <a:t>Private Insurance – Anthem Only</a:t>
            </a:r>
          </a:p>
        </p:txBody>
      </p:sp>
    </p:spTree>
    <p:extLst>
      <p:ext uri="{BB962C8B-B14F-4D97-AF65-F5344CB8AC3E}">
        <p14:creationId xmlns:p14="http://schemas.microsoft.com/office/powerpoint/2010/main" val="2581662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AFAF-3AE7-5DE7-1B39-51DCBAA1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Electronic Remittances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307BF-1599-065E-0E1C-297414D1E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b="0" dirty="0"/>
              <a:t>What if I am not receiving electronic remittance from the payers listed on the previous slide?????</a:t>
            </a:r>
          </a:p>
        </p:txBody>
      </p:sp>
    </p:spTree>
    <p:extLst>
      <p:ext uri="{BB962C8B-B14F-4D97-AF65-F5344CB8AC3E}">
        <p14:creationId xmlns:p14="http://schemas.microsoft.com/office/powerpoint/2010/main" val="869368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AFAF-3AE7-5DE7-1B39-51DCBAA1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Paper Remittance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307BF-1599-065E-0E1C-297414D1E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0" dirty="0"/>
              <a:t>Which </a:t>
            </a: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party payers DON’T</a:t>
            </a:r>
            <a:r>
              <a:rPr lang="en-US" sz="2800" b="0" dirty="0"/>
              <a:t> provide electronic remittance files?</a:t>
            </a:r>
          </a:p>
          <a:p>
            <a:pPr marL="114300" indent="0">
              <a:buNone/>
            </a:pPr>
            <a:endParaRPr lang="en-US" sz="2800" b="0" dirty="0"/>
          </a:p>
          <a:p>
            <a:r>
              <a:rPr lang="en-US" sz="2800" b="0" dirty="0"/>
              <a:t>Contract Payers</a:t>
            </a:r>
          </a:p>
          <a:p>
            <a:r>
              <a:rPr lang="en-US" sz="2800" b="0" dirty="0"/>
              <a:t>All Private Insurance, except for Anthem</a:t>
            </a:r>
          </a:p>
        </p:txBody>
      </p:sp>
    </p:spTree>
    <p:extLst>
      <p:ext uri="{BB962C8B-B14F-4D97-AF65-F5344CB8AC3E}">
        <p14:creationId xmlns:p14="http://schemas.microsoft.com/office/powerpoint/2010/main" val="1792134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Rebilling a Claims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646176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Topic #3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598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8B10-9608-CD7A-F4AE-E60239FB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077200" cy="1143000"/>
          </a:xfrm>
        </p:spPr>
        <p:txBody>
          <a:bodyPr/>
          <a:lstStyle/>
          <a:p>
            <a:r>
              <a:rPr lang="en-US" dirty="0"/>
              <a:t>Things to consider before rebilling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CF35F-A58C-A17C-BF1D-D5BBD5C14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800600"/>
          </a:xfrm>
        </p:spPr>
        <p:txBody>
          <a:bodyPr>
            <a:normAutofit/>
          </a:bodyPr>
          <a:lstStyle/>
          <a:p>
            <a:r>
              <a:rPr lang="en-US" sz="2800" b="0" dirty="0"/>
              <a:t>Rebilling because of a denial – </a:t>
            </a:r>
            <a:r>
              <a:rPr lang="en-US" sz="2800" dirty="0"/>
              <a:t>Scenario #4</a:t>
            </a:r>
          </a:p>
          <a:p>
            <a:r>
              <a:rPr lang="en-US" sz="2800" b="0" dirty="0"/>
              <a:t>Billed claim to wrong 3</a:t>
            </a:r>
            <a:r>
              <a:rPr lang="en-US" sz="2800" b="0" baseline="30000" dirty="0"/>
              <a:t>rd</a:t>
            </a:r>
            <a:r>
              <a:rPr lang="en-US" sz="2800" b="0" dirty="0"/>
              <a:t> party payer – </a:t>
            </a:r>
            <a:r>
              <a:rPr lang="en-US" sz="2800" dirty="0"/>
              <a:t>Scenario #2 or 3</a:t>
            </a:r>
          </a:p>
          <a:p>
            <a:r>
              <a:rPr lang="en-US" sz="2800" b="0" dirty="0"/>
              <a:t>Rebilling due to services being left off – </a:t>
            </a:r>
            <a:r>
              <a:rPr lang="en-US" sz="2800" dirty="0"/>
              <a:t>Scenario #4</a:t>
            </a:r>
          </a:p>
          <a:p>
            <a:r>
              <a:rPr lang="en-US" sz="2800" b="0" dirty="0"/>
              <a:t>Most scenarios will follow 1 of the 4 scenarios I am showing</a:t>
            </a:r>
          </a:p>
        </p:txBody>
      </p:sp>
    </p:spTree>
    <p:extLst>
      <p:ext uri="{BB962C8B-B14F-4D97-AF65-F5344CB8AC3E}">
        <p14:creationId xmlns:p14="http://schemas.microsoft.com/office/powerpoint/2010/main" val="31940855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2A23E-819C-5C78-9B18-28714693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3A0556-F86E-9595-34AF-7128A9BD9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056" y="1600200"/>
            <a:ext cx="7750628" cy="24384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816044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0CDE6855-DB7D-D5CC-73DC-873484975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458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Quick Reference Document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DC3E84-05E9-89B7-E9AA-995D53E37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047999"/>
          </a:xfrm>
        </p:spPr>
        <p:txBody>
          <a:bodyPr/>
          <a:lstStyle/>
          <a:p>
            <a:r>
              <a:rPr lang="en-US" dirty="0"/>
              <a:t>On LHO Webpage</a:t>
            </a:r>
          </a:p>
          <a:p>
            <a:pPr lvl="1"/>
            <a:r>
              <a:rPr lang="en-US" dirty="0"/>
              <a:t>Rebilling Steps for PEFs Entered on CMS Portal.docx</a:t>
            </a:r>
          </a:p>
        </p:txBody>
      </p:sp>
    </p:spTree>
    <p:extLst>
      <p:ext uri="{BB962C8B-B14F-4D97-AF65-F5344CB8AC3E}">
        <p14:creationId xmlns:p14="http://schemas.microsoft.com/office/powerpoint/2010/main" val="2882733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614858E-986A-17AE-2D57-3B9990D92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313" y="4648200"/>
            <a:ext cx="7659687" cy="2006600"/>
          </a:xfrm>
        </p:spPr>
        <p:txBody>
          <a:bodyPr/>
          <a:lstStyle/>
          <a:p>
            <a:pPr eaLnBrk="1" hangingPunct="1"/>
            <a:r>
              <a:rPr lang="en-US" altLang="en-US" sz="3600" cap="none" dirty="0"/>
              <a:t>The PEF billed to the wrong Medicaid MCO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F2FEE98B-7C25-115D-55B6-FD40E3E82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2743200"/>
            <a:ext cx="6135687" cy="1633538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Scenario #1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7149C-6858-6AE2-4C5B-C7094B33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dirty="0"/>
              <a:t>When does 3</a:t>
            </a:r>
            <a:r>
              <a:rPr lang="en-US" baseline="30000" dirty="0"/>
              <a:t>rd</a:t>
            </a:r>
            <a:r>
              <a:rPr lang="en-US" dirty="0"/>
              <a:t> Party billing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2D72-7CA9-E5E2-1F01-88E1E21B4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5257800"/>
          </a:xfrm>
        </p:spPr>
        <p:txBody>
          <a:bodyPr/>
          <a:lstStyle/>
          <a:p>
            <a:r>
              <a:rPr lang="en-US" sz="2400" dirty="0"/>
              <a:t>Medicaid, Medicaid MCO, Medicare, and Railroad Medicare</a:t>
            </a:r>
          </a:p>
          <a:p>
            <a:pPr lvl="1"/>
            <a:r>
              <a:rPr lang="en-US" sz="2400" dirty="0"/>
              <a:t>Runs every weekend</a:t>
            </a:r>
          </a:p>
          <a:p>
            <a:pPr lvl="1"/>
            <a:r>
              <a:rPr lang="en-US" sz="2400" dirty="0"/>
              <a:t>Reports and AR invoices are created</a:t>
            </a:r>
          </a:p>
          <a:p>
            <a:r>
              <a:rPr lang="en-US" sz="2400" dirty="0"/>
              <a:t>Private Contracts</a:t>
            </a:r>
          </a:p>
          <a:p>
            <a:pPr lvl="1"/>
            <a:r>
              <a:rPr lang="en-US" sz="2400" dirty="0"/>
              <a:t>First weekend of the month</a:t>
            </a:r>
          </a:p>
          <a:p>
            <a:pPr lvl="1"/>
            <a:r>
              <a:rPr lang="en-US" sz="2400" dirty="0"/>
              <a:t>Reports, CMS1500s, Mailing labels, and AR invoices are created</a:t>
            </a:r>
          </a:p>
          <a:p>
            <a:r>
              <a:rPr lang="en-US" sz="2400" dirty="0"/>
              <a:t>Medicare and Railroad Medicare</a:t>
            </a:r>
          </a:p>
          <a:p>
            <a:pPr lvl="1"/>
            <a:r>
              <a:rPr lang="en-US" sz="2400" dirty="0"/>
              <a:t>Runs every weekend</a:t>
            </a:r>
          </a:p>
          <a:p>
            <a:pPr lvl="1"/>
            <a:r>
              <a:rPr lang="en-US" sz="2400" dirty="0"/>
              <a:t>Reports and AR invoices are created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47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68D89B-A666-329F-B791-5C982DE4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sz="3200" dirty="0"/>
              <a:t>Rebilling Steps for PEFs entered on CMS Portal.docx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A293791-03E1-4C44-425C-783CED606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17638"/>
            <a:ext cx="7945244" cy="45720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21314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0CDE6855-DB7D-D5CC-73DC-873484975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On Patient Registration, set the Visit Date to the date the patient was originally seen.</a:t>
            </a:r>
          </a:p>
        </p:txBody>
      </p:sp>
      <p:pic>
        <p:nvPicPr>
          <p:cNvPr id="11267" name="Picture 6">
            <a:extLst>
              <a:ext uri="{FF2B5EF4-FFF2-40B4-BE49-F238E27FC236}">
                <a16:creationId xmlns:a16="http://schemas.microsoft.com/office/drawing/2014/main" id="{1E6ECF69-61BE-B3FA-98EF-E8E89FD979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38400"/>
            <a:ext cx="9144000" cy="3505200"/>
          </a:xfr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Line 7">
            <a:extLst>
              <a:ext uri="{FF2B5EF4-FFF2-40B4-BE49-F238E27FC236}">
                <a16:creationId xmlns:a16="http://schemas.microsoft.com/office/drawing/2014/main" id="{F1E1DE1B-3C21-FB82-2DA3-ABB6525DC0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4953000"/>
            <a:ext cx="1752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8BF2D93-9CCA-3F3B-5401-B133E12F2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Set the Reason for Visit.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0100C3CE-EB31-9382-18CC-E5F80AC852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9144000" cy="4114800"/>
          </a:xfrm>
          <a:ln>
            <a:solidFill>
              <a:schemeClr val="accent1"/>
            </a:solidFill>
          </a:ln>
        </p:spPr>
      </p:pic>
      <p:sp>
        <p:nvSpPr>
          <p:cNvPr id="12292" name="Line 4">
            <a:extLst>
              <a:ext uri="{FF2B5EF4-FFF2-40B4-BE49-F238E27FC236}">
                <a16:creationId xmlns:a16="http://schemas.microsoft.com/office/drawing/2014/main" id="{F21A1C00-8D35-E242-F6D8-97A767191B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5105400"/>
            <a:ext cx="1752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9B65BF50-5178-4E90-9BBF-7D4D1DF8F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Correct the Medicaid MCO and the MCO Member #.</a:t>
            </a:r>
          </a:p>
        </p:txBody>
      </p:sp>
      <p:pic>
        <p:nvPicPr>
          <p:cNvPr id="13315" name="Picture 6">
            <a:extLst>
              <a:ext uri="{FF2B5EF4-FFF2-40B4-BE49-F238E27FC236}">
                <a16:creationId xmlns:a16="http://schemas.microsoft.com/office/drawing/2014/main" id="{EE11CD60-D3CA-BD10-AC6B-3E420E494E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8800"/>
            <a:ext cx="8855410" cy="3886200"/>
          </a:xfrm>
          <a:ln>
            <a:solidFill>
              <a:schemeClr val="accent1"/>
            </a:solidFill>
          </a:ln>
        </p:spPr>
      </p:pic>
      <p:sp>
        <p:nvSpPr>
          <p:cNvPr id="13316" name="Line 7">
            <a:extLst>
              <a:ext uri="{FF2B5EF4-FFF2-40B4-BE49-F238E27FC236}">
                <a16:creationId xmlns:a16="http://schemas.microsoft.com/office/drawing/2014/main" id="{C0324907-BA3C-1719-DE9F-CBA5601653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34290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Line 8">
            <a:extLst>
              <a:ext uri="{FF2B5EF4-FFF2-40B4-BE49-F238E27FC236}">
                <a16:creationId xmlns:a16="http://schemas.microsoft.com/office/drawing/2014/main" id="{827C7FA5-4033-8F5F-9520-5BF66C3B9F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3437626"/>
            <a:ext cx="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13634CF8-AC3C-1317-DC43-1F254648D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Request a PEF label.  </a:t>
            </a:r>
            <a:br>
              <a:rPr lang="en-US" altLang="en-US" sz="4000" dirty="0"/>
            </a:br>
            <a:r>
              <a:rPr lang="en-US" altLang="en-US" sz="4000" b="1" dirty="0"/>
              <a:t>DO NOT </a:t>
            </a:r>
            <a:r>
              <a:rPr lang="en-US" altLang="en-US" sz="4000" dirty="0"/>
              <a:t>check </a:t>
            </a:r>
            <a:r>
              <a:rPr lang="en-US" altLang="en-US" sz="4000" b="1" dirty="0"/>
              <a:t>Additional PEF?.</a:t>
            </a:r>
          </a:p>
        </p:txBody>
      </p:sp>
      <p:pic>
        <p:nvPicPr>
          <p:cNvPr id="14339" name="Content Placeholder 2">
            <a:extLst>
              <a:ext uri="{FF2B5EF4-FFF2-40B4-BE49-F238E27FC236}">
                <a16:creationId xmlns:a16="http://schemas.microsoft.com/office/drawing/2014/main" id="{3865C2B1-8CBA-C634-55AD-A8E05B8ED6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86000"/>
            <a:ext cx="7458075" cy="2116137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D11BF737-05B8-77C1-7B2D-6D988F563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20113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Only print the label if needed.  Corrections may be hand-written on the CH-5 with the effective date and initial and date.</a:t>
            </a:r>
          </a:p>
        </p:txBody>
      </p:sp>
      <p:pic>
        <p:nvPicPr>
          <p:cNvPr id="15363" name="Picture 6">
            <a:extLst>
              <a:ext uri="{FF2B5EF4-FFF2-40B4-BE49-F238E27FC236}">
                <a16:creationId xmlns:a16="http://schemas.microsoft.com/office/drawing/2014/main" id="{2BBD5EEE-5F88-A05F-30B0-695A4DFBEB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514600"/>
            <a:ext cx="6629400" cy="3933825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ED2742E-57D1-3D26-6DCB-393A74495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PEF Number Search </a:t>
            </a:r>
            <a:r>
              <a:rPr lang="en-US" altLang="en-US" dirty="0"/>
              <a:t>- Enter the PEF # and click </a:t>
            </a:r>
            <a:r>
              <a:rPr lang="en-US" altLang="en-US" b="1" dirty="0"/>
              <a:t>View Encounter</a:t>
            </a:r>
            <a:r>
              <a:rPr lang="en-US" altLang="en-US" dirty="0"/>
              <a:t>.</a:t>
            </a:r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A8AB2F32-89CB-93B8-43B1-A49A451300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05000"/>
            <a:ext cx="8229600" cy="362426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32FE6FA-C782-272F-4C55-35D5EC21C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966" y="0"/>
            <a:ext cx="7620000" cy="1828800"/>
          </a:xfrm>
        </p:spPr>
        <p:txBody>
          <a:bodyPr/>
          <a:lstStyle/>
          <a:p>
            <a:r>
              <a:rPr lang="en-US" altLang="en-US" sz="4000" dirty="0"/>
              <a:t>Make changes, if necessary, then click the </a:t>
            </a:r>
            <a:r>
              <a:rPr lang="en-US" altLang="en-US" sz="4000" b="1" dirty="0"/>
              <a:t>Save</a:t>
            </a:r>
            <a:r>
              <a:rPr lang="en-US" altLang="en-US" sz="4000" dirty="0"/>
              <a:t> button.  Save even if no changes were made.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763500-928E-AA47-9787-D121E54EC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905000"/>
            <a:ext cx="7617532" cy="48006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33E2142-61D4-0AE6-0150-C2514E29E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229600" cy="1477962"/>
          </a:xfrm>
        </p:spPr>
        <p:txBody>
          <a:bodyPr/>
          <a:lstStyle/>
          <a:p>
            <a:r>
              <a:rPr lang="en-US" altLang="en-US" dirty="0"/>
              <a:t>Review the PEF and verify the services are going to the correct payor code.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7D5C4B-145D-51DE-EBD4-4FA7B33ED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496045"/>
            <a:ext cx="8464118" cy="100915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D05BF-F19A-B8AB-02C3-2E0E2028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305800" cy="1401762"/>
          </a:xfrm>
        </p:spPr>
        <p:txBody>
          <a:bodyPr/>
          <a:lstStyle/>
          <a:p>
            <a:r>
              <a:rPr lang="en-US" dirty="0"/>
              <a:t>Call up the AR invoice and transfer the charges to the new MCO payor code.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983C4E-78B4-858F-0B41-67D86A788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" y="2133600"/>
            <a:ext cx="8078551" cy="3048000"/>
          </a:xfrm>
        </p:spPr>
      </p:pic>
    </p:spTree>
    <p:extLst>
      <p:ext uri="{BB962C8B-B14F-4D97-AF65-F5344CB8AC3E}">
        <p14:creationId xmlns:p14="http://schemas.microsoft.com/office/powerpoint/2010/main" val="195213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7149C-6858-6AE2-4C5B-C7094B33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dirty="0"/>
              <a:t>When does 3</a:t>
            </a:r>
            <a:r>
              <a:rPr lang="en-US" baseline="30000" dirty="0"/>
              <a:t>rd</a:t>
            </a:r>
            <a:r>
              <a:rPr lang="en-US" dirty="0"/>
              <a:t> Party billing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2D72-7CA9-E5E2-1F01-88E1E21B4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r>
              <a:rPr lang="en-US" sz="2800" dirty="0"/>
              <a:t>Private Insurance &amp; Medicare Advantage Plans</a:t>
            </a:r>
          </a:p>
          <a:p>
            <a:pPr lvl="1"/>
            <a:r>
              <a:rPr lang="en-US" sz="2800" dirty="0"/>
              <a:t>Clinics decides if it runs once or twice a month</a:t>
            </a:r>
          </a:p>
          <a:p>
            <a:pPr lvl="1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&amp; 3</a:t>
            </a:r>
            <a:r>
              <a:rPr lang="en-US" sz="2800" baseline="30000" dirty="0"/>
              <a:t>rd</a:t>
            </a:r>
            <a:r>
              <a:rPr lang="en-US" sz="2800" dirty="0"/>
              <a:t> weekend pre-bill reports will run</a:t>
            </a:r>
          </a:p>
          <a:p>
            <a:pPr lvl="2"/>
            <a:r>
              <a:rPr lang="en-US" sz="2400" dirty="0"/>
              <a:t>Invoice Register only</a:t>
            </a:r>
          </a:p>
          <a:p>
            <a:pPr lvl="2"/>
            <a:r>
              <a:rPr lang="en-US" sz="2400" dirty="0"/>
              <a:t>No AR invoices are created</a:t>
            </a:r>
          </a:p>
          <a:p>
            <a:pPr lvl="1"/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&amp; 4</a:t>
            </a:r>
            <a:r>
              <a:rPr lang="en-US" sz="2800" baseline="30000" dirty="0"/>
              <a:t>th</a:t>
            </a:r>
            <a:r>
              <a:rPr lang="en-US" sz="2800" dirty="0"/>
              <a:t> weekend live billing will run</a:t>
            </a:r>
          </a:p>
          <a:p>
            <a:pPr lvl="2"/>
            <a:r>
              <a:rPr lang="en-US" sz="2400" dirty="0"/>
              <a:t>Invoice Register</a:t>
            </a:r>
          </a:p>
          <a:p>
            <a:pPr lvl="2"/>
            <a:r>
              <a:rPr lang="en-US" sz="2400" dirty="0"/>
              <a:t>CMS1500 report for paper only claims</a:t>
            </a:r>
          </a:p>
          <a:p>
            <a:pPr lvl="2"/>
            <a:r>
              <a:rPr lang="en-US" sz="2400" dirty="0"/>
              <a:t>Mailing labels for CMS1500 claims</a:t>
            </a:r>
          </a:p>
          <a:p>
            <a:pPr lvl="2"/>
            <a:r>
              <a:rPr lang="en-US" sz="2400" dirty="0"/>
              <a:t>AR invoices are created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030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ECC61-DB8C-1F71-368C-61CBCD32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Transferring 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76C93-6D7A-B831-45FA-DCFA85A13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b="0" dirty="0"/>
              <a:t>When you transfer an AR invoice to a different payor code, the system </a:t>
            </a:r>
            <a:r>
              <a:rPr lang="en-US" sz="2800" dirty="0"/>
              <a:t>WILL NOT </a:t>
            </a:r>
            <a:r>
              <a:rPr lang="en-US" sz="2800" b="0" dirty="0"/>
              <a:t>automatically adjust off the AR invoice that was set up for the wrong MCO.  </a:t>
            </a:r>
          </a:p>
          <a:p>
            <a:pPr marL="114300" indent="0">
              <a:buNone/>
            </a:pPr>
            <a:endParaRPr lang="en-US" b="0" dirty="0"/>
          </a:p>
          <a:p>
            <a:pPr marL="114300" indent="0">
              <a:buNone/>
            </a:pPr>
            <a:r>
              <a:rPr lang="en-US" sz="2800" b="0" dirty="0"/>
              <a:t>The AR invoice set up for the wrong MCO can be manually adjusted off at your agency’s discretion.</a:t>
            </a:r>
          </a:p>
        </p:txBody>
      </p:sp>
    </p:spTree>
    <p:extLst>
      <p:ext uri="{BB962C8B-B14F-4D97-AF65-F5344CB8AC3E}">
        <p14:creationId xmlns:p14="http://schemas.microsoft.com/office/powerpoint/2010/main" val="17522426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DDA7-3DB8-6328-DBEF-F38B07E3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r>
              <a:rPr lang="en-US" dirty="0"/>
              <a:t>Call up the CMS1500 using the PEF # to rebill and the payor code we want to bill to.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763180-3388-1DC9-F6D3-FE567DE61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974" y="2674457"/>
            <a:ext cx="4298052" cy="1897544"/>
          </a:xfrm>
        </p:spPr>
      </p:pic>
    </p:spTree>
    <p:extLst>
      <p:ext uri="{BB962C8B-B14F-4D97-AF65-F5344CB8AC3E}">
        <p14:creationId xmlns:p14="http://schemas.microsoft.com/office/powerpoint/2010/main" val="34299017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0759D-AAEC-417D-29F1-A69CB2BB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information on the CMS1500.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A45DFB-3317-DA68-9F62-90FE4F86E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823" y="1828800"/>
            <a:ext cx="7620000" cy="3698596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279486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F717-C18C-EA3F-02E9-35854127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54162"/>
          </a:xfrm>
        </p:spPr>
        <p:txBody>
          <a:bodyPr/>
          <a:lstStyle/>
          <a:p>
            <a:r>
              <a:rPr lang="en-US" sz="3200" dirty="0"/>
              <a:t>Enter the AR invoice number in the </a:t>
            </a:r>
            <a:r>
              <a:rPr lang="en-US" sz="3200" b="1" dirty="0"/>
              <a:t>26.Patient’s Account No</a:t>
            </a:r>
            <a:r>
              <a:rPr lang="en-US" sz="3200" dirty="0"/>
              <a:t> field.  Then click </a:t>
            </a:r>
            <a:r>
              <a:rPr lang="en-US" sz="3200" b="1" dirty="0"/>
              <a:t>Print</a:t>
            </a:r>
            <a:r>
              <a:rPr lang="en-US" sz="3200" dirty="0"/>
              <a:t> for a hard copy or </a:t>
            </a:r>
            <a:r>
              <a:rPr lang="en-US" sz="3200" b="1" dirty="0"/>
              <a:t>Done</a:t>
            </a:r>
            <a:r>
              <a:rPr lang="en-US" sz="3200" dirty="0"/>
              <a:t> to bill the claim electronically.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3C842C-7240-372A-38A0-859BFBB7C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" y="1981200"/>
            <a:ext cx="7990625" cy="3352800"/>
          </a:xfr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FE6310-98D1-BA7B-B62E-B610C32E8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486400"/>
            <a:ext cx="8285182" cy="10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914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BDC7-2488-33A3-F340-AB0BBEB0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316162"/>
          </a:xfrm>
        </p:spPr>
        <p:txBody>
          <a:bodyPr/>
          <a:lstStyle/>
          <a:p>
            <a:r>
              <a:rPr lang="en-US" sz="4000" dirty="0"/>
              <a:t>If the claim is re-billed electronically, verify that the PEF shows on the next Medicaid MCO Rebill Invoice Register.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B70E0-A8B2-5F11-CCEC-70A0C9A1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7620000" cy="3810000"/>
          </a:xfrm>
        </p:spPr>
        <p:txBody>
          <a:bodyPr/>
          <a:lstStyle/>
          <a:p>
            <a:r>
              <a:rPr lang="en-US" dirty="0"/>
              <a:t>3090 – </a:t>
            </a:r>
            <a:r>
              <a:rPr lang="en-US" b="0" dirty="0"/>
              <a:t>Molina Rebill Invoice Register</a:t>
            </a:r>
          </a:p>
          <a:p>
            <a:r>
              <a:rPr lang="en-US" dirty="0"/>
              <a:t>3091 – </a:t>
            </a:r>
            <a:r>
              <a:rPr lang="en-US" b="0" dirty="0"/>
              <a:t>United Rebill Invoice Register</a:t>
            </a:r>
          </a:p>
          <a:p>
            <a:r>
              <a:rPr lang="en-US" dirty="0"/>
              <a:t>3095 – </a:t>
            </a:r>
            <a:r>
              <a:rPr lang="en-US" b="0" dirty="0"/>
              <a:t>Anthem Rebill Invoice Register</a:t>
            </a:r>
          </a:p>
          <a:p>
            <a:r>
              <a:rPr lang="en-US" dirty="0"/>
              <a:t>3096 – </a:t>
            </a:r>
            <a:r>
              <a:rPr lang="en-US" b="0" dirty="0"/>
              <a:t>Aetna Rebill Invoice Register</a:t>
            </a:r>
          </a:p>
          <a:p>
            <a:r>
              <a:rPr lang="en-US" dirty="0"/>
              <a:t>3098 – </a:t>
            </a:r>
            <a:r>
              <a:rPr lang="en-US" b="0" dirty="0"/>
              <a:t>WellCare Rebill Invoice Register</a:t>
            </a:r>
          </a:p>
          <a:p>
            <a:r>
              <a:rPr lang="en-US" dirty="0"/>
              <a:t>3099 – </a:t>
            </a:r>
            <a:r>
              <a:rPr lang="en-US" b="0" dirty="0"/>
              <a:t>Humana CareSource Rebill Invoice Register</a:t>
            </a:r>
          </a:p>
        </p:txBody>
      </p:sp>
    </p:spTree>
    <p:extLst>
      <p:ext uri="{BB962C8B-B14F-4D97-AF65-F5344CB8AC3E}">
        <p14:creationId xmlns:p14="http://schemas.microsoft.com/office/powerpoint/2010/main" val="16899162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614858E-986A-17AE-2D57-3B9990D92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313" y="4648200"/>
            <a:ext cx="7659687" cy="2006600"/>
          </a:xfrm>
        </p:spPr>
        <p:txBody>
          <a:bodyPr/>
          <a:lstStyle/>
          <a:p>
            <a:pPr eaLnBrk="1" hangingPunct="1"/>
            <a:r>
              <a:rPr lang="en-US" altLang="en-US" sz="3600" cap="none" dirty="0"/>
              <a:t>The PEF billed to regular Medicaid and needs to bill to a Medicaid MCO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F2FEE98B-7C25-115D-55B6-FD40E3E82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2743200"/>
            <a:ext cx="6135687" cy="1633538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Scenario #2</a:t>
            </a:r>
          </a:p>
        </p:txBody>
      </p:sp>
    </p:spTree>
    <p:extLst>
      <p:ext uri="{BB962C8B-B14F-4D97-AF65-F5344CB8AC3E}">
        <p14:creationId xmlns:p14="http://schemas.microsoft.com/office/powerpoint/2010/main" val="17863960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0CDE6855-DB7D-D5CC-73DC-873484975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On Patient Registration, set the Visit Date to the date the patient was originally seen.</a:t>
            </a:r>
          </a:p>
        </p:txBody>
      </p:sp>
      <p:pic>
        <p:nvPicPr>
          <p:cNvPr id="11267" name="Picture 6">
            <a:extLst>
              <a:ext uri="{FF2B5EF4-FFF2-40B4-BE49-F238E27FC236}">
                <a16:creationId xmlns:a16="http://schemas.microsoft.com/office/drawing/2014/main" id="{1E6ECF69-61BE-B3FA-98EF-E8E89FD979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38400"/>
            <a:ext cx="9144000" cy="3505200"/>
          </a:xfr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Line 7">
            <a:extLst>
              <a:ext uri="{FF2B5EF4-FFF2-40B4-BE49-F238E27FC236}">
                <a16:creationId xmlns:a16="http://schemas.microsoft.com/office/drawing/2014/main" id="{F1E1DE1B-3C21-FB82-2DA3-ABB6525DC0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4953000"/>
            <a:ext cx="1752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782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8BF2D93-9CCA-3F3B-5401-B133E12F2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Set the Reason for Visit.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0100C3CE-EB31-9382-18CC-E5F80AC852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9144000" cy="4114800"/>
          </a:xfrm>
          <a:ln>
            <a:solidFill>
              <a:schemeClr val="accent1"/>
            </a:solidFill>
          </a:ln>
        </p:spPr>
      </p:pic>
      <p:sp>
        <p:nvSpPr>
          <p:cNvPr id="12292" name="Line 4">
            <a:extLst>
              <a:ext uri="{FF2B5EF4-FFF2-40B4-BE49-F238E27FC236}">
                <a16:creationId xmlns:a16="http://schemas.microsoft.com/office/drawing/2014/main" id="{F21A1C00-8D35-E242-F6D8-97A767191B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5105400"/>
            <a:ext cx="1752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970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9B65BF50-5178-4E90-9BBF-7D4D1DF8F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Enter the Medicaid MCO and the MCO Member #.</a:t>
            </a:r>
          </a:p>
        </p:txBody>
      </p:sp>
      <p:pic>
        <p:nvPicPr>
          <p:cNvPr id="13315" name="Picture 6">
            <a:extLst>
              <a:ext uri="{FF2B5EF4-FFF2-40B4-BE49-F238E27FC236}">
                <a16:creationId xmlns:a16="http://schemas.microsoft.com/office/drawing/2014/main" id="{EE11CD60-D3CA-BD10-AC6B-3E420E494E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8800"/>
            <a:ext cx="8229600" cy="3611563"/>
          </a:xfrm>
          <a:ln>
            <a:solidFill>
              <a:schemeClr val="accent1"/>
            </a:solidFill>
          </a:ln>
        </p:spPr>
      </p:pic>
      <p:sp>
        <p:nvSpPr>
          <p:cNvPr id="13316" name="Line 7">
            <a:extLst>
              <a:ext uri="{FF2B5EF4-FFF2-40B4-BE49-F238E27FC236}">
                <a16:creationId xmlns:a16="http://schemas.microsoft.com/office/drawing/2014/main" id="{C0324907-BA3C-1719-DE9F-CBA5601653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34290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Line 8">
            <a:extLst>
              <a:ext uri="{FF2B5EF4-FFF2-40B4-BE49-F238E27FC236}">
                <a16:creationId xmlns:a16="http://schemas.microsoft.com/office/drawing/2014/main" id="{827C7FA5-4033-8F5F-9520-5BF66C3B9F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3437626"/>
            <a:ext cx="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211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13634CF8-AC3C-1317-DC43-1F254648D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Request a PEF Label.  </a:t>
            </a:r>
            <a:br>
              <a:rPr lang="en-US" altLang="en-US" sz="4000" dirty="0"/>
            </a:br>
            <a:r>
              <a:rPr lang="en-US" altLang="en-US" sz="4000" b="1" dirty="0"/>
              <a:t>DO NOT </a:t>
            </a:r>
            <a:r>
              <a:rPr lang="en-US" altLang="en-US" sz="4000" dirty="0"/>
              <a:t>check </a:t>
            </a:r>
            <a:r>
              <a:rPr lang="en-US" altLang="en-US" sz="4000" b="1" dirty="0"/>
              <a:t>Additional PEF?.</a:t>
            </a:r>
          </a:p>
        </p:txBody>
      </p:sp>
      <p:pic>
        <p:nvPicPr>
          <p:cNvPr id="14339" name="Content Placeholder 2">
            <a:extLst>
              <a:ext uri="{FF2B5EF4-FFF2-40B4-BE49-F238E27FC236}">
                <a16:creationId xmlns:a16="http://schemas.microsoft.com/office/drawing/2014/main" id="{3865C2B1-8CBA-C634-55AD-A8E05B8ED6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86000"/>
            <a:ext cx="7458075" cy="2116137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914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9E90-8968-769C-C6F6-6FB0C10BA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algn="ctr"/>
            <a:r>
              <a:rPr lang="en-US" dirty="0"/>
              <a:t>The Billing Process</a:t>
            </a:r>
            <a:br>
              <a:rPr lang="en-US" dirty="0"/>
            </a:br>
            <a:r>
              <a:rPr lang="en-US" sz="2400" dirty="0"/>
              <a:t>Medicaid/Medicaid MCO/Medicare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D5C98-33EC-C7F6-8C3B-43508C4B4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7848600" cy="5257800"/>
          </a:xfrm>
        </p:spPr>
        <p:txBody>
          <a:bodyPr/>
          <a:lstStyle/>
          <a:p>
            <a:r>
              <a:rPr lang="en-US" sz="2400" b="0" dirty="0"/>
              <a:t>Billing job will scan through PEFs looking for the following:</a:t>
            </a:r>
          </a:p>
          <a:p>
            <a:pPr lvl="1"/>
            <a:r>
              <a:rPr lang="en-US" sz="2400" b="0" dirty="0"/>
              <a:t>Services going to Medicaid/Medicaid MCO/Medicare payor</a:t>
            </a:r>
          </a:p>
          <a:p>
            <a:pPr lvl="1"/>
            <a:r>
              <a:rPr lang="en-US" sz="2400" dirty="0"/>
              <a:t>The services (CPT codes) have not been flagged as billed</a:t>
            </a:r>
          </a:p>
          <a:p>
            <a:pPr lvl="1"/>
            <a:r>
              <a:rPr lang="en-US" sz="2400" dirty="0"/>
              <a:t>For some services, verifies the charge is not $0.00</a:t>
            </a:r>
          </a:p>
          <a:p>
            <a:r>
              <a:rPr lang="en-US" sz="2400" b="0" dirty="0"/>
              <a:t>Verify that all information needed to bill has been entered</a:t>
            </a:r>
          </a:p>
          <a:p>
            <a:pPr lvl="1"/>
            <a:r>
              <a:rPr lang="en-US" sz="2400" dirty="0"/>
              <a:t>Medicaid/Medicaid MCO/Medicare Number</a:t>
            </a:r>
          </a:p>
          <a:p>
            <a:pPr lvl="1"/>
            <a:r>
              <a:rPr lang="en-US" sz="2400" dirty="0"/>
              <a:t>Patient Demographics</a:t>
            </a:r>
          </a:p>
          <a:p>
            <a:pPr lvl="1"/>
            <a:r>
              <a:rPr lang="en-US" sz="2400" dirty="0"/>
              <a:t>PEFs missing information will not get billed</a:t>
            </a:r>
          </a:p>
          <a:p>
            <a:r>
              <a:rPr lang="en-US" sz="2400" b="0" dirty="0"/>
              <a:t>Create the electronic file to send to Payer</a:t>
            </a:r>
          </a:p>
          <a:p>
            <a:r>
              <a:rPr lang="en-US" sz="2400" b="0" dirty="0"/>
              <a:t>Create the reports and AR invoices</a:t>
            </a:r>
          </a:p>
          <a:p>
            <a:pPr marL="411480" lvl="1" indent="0">
              <a:buNone/>
            </a:pPr>
            <a:endParaRPr lang="en-US" sz="2400" b="0" dirty="0"/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588916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D11BF737-05B8-77C1-7B2D-6D988F563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Only print the label if needed. Corrections may be hand-written on the CH-5 with the effective date and initial and date.</a:t>
            </a:r>
          </a:p>
        </p:txBody>
      </p:sp>
      <p:pic>
        <p:nvPicPr>
          <p:cNvPr id="15363" name="Picture 6">
            <a:extLst>
              <a:ext uri="{FF2B5EF4-FFF2-40B4-BE49-F238E27FC236}">
                <a16:creationId xmlns:a16="http://schemas.microsoft.com/office/drawing/2014/main" id="{2BBD5EEE-5F88-A05F-30B0-695A4DFBEB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743200"/>
            <a:ext cx="6629400" cy="3933825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073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ED2742E-57D1-3D26-6DCB-393A74495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PEF Number Search </a:t>
            </a:r>
            <a:r>
              <a:rPr lang="en-US" altLang="en-US" dirty="0"/>
              <a:t>- Enter the PEF # and click </a:t>
            </a:r>
            <a:r>
              <a:rPr lang="en-US" altLang="en-US" b="1" dirty="0"/>
              <a:t>View Encounter</a:t>
            </a:r>
            <a:r>
              <a:rPr lang="en-US" altLang="en-US" dirty="0"/>
              <a:t>.</a:t>
            </a:r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A8AB2F32-89CB-93B8-43B1-A49A451300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05000"/>
            <a:ext cx="8229600" cy="36242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25441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32FE6FA-C782-272F-4C55-35D5EC21C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966" y="0"/>
            <a:ext cx="7620000" cy="1828800"/>
          </a:xfrm>
        </p:spPr>
        <p:txBody>
          <a:bodyPr/>
          <a:lstStyle/>
          <a:p>
            <a:r>
              <a:rPr lang="en-US" altLang="en-US" sz="4000" dirty="0"/>
              <a:t>Make changes, if necessary, then click the </a:t>
            </a:r>
            <a:r>
              <a:rPr lang="en-US" altLang="en-US" sz="4000" b="1" dirty="0"/>
              <a:t>Save</a:t>
            </a:r>
            <a:r>
              <a:rPr lang="en-US" altLang="en-US" sz="4000" dirty="0"/>
              <a:t> button.  Save even if no changes were made.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763500-928E-AA47-9787-D121E54EC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905000"/>
            <a:ext cx="7617532" cy="4800600"/>
          </a:xfrm>
        </p:spPr>
      </p:pic>
    </p:spTree>
    <p:extLst>
      <p:ext uri="{BB962C8B-B14F-4D97-AF65-F5344CB8AC3E}">
        <p14:creationId xmlns:p14="http://schemas.microsoft.com/office/powerpoint/2010/main" val="28998478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33E2142-61D4-0AE6-0150-C2514E29E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229600" cy="1477962"/>
          </a:xfrm>
        </p:spPr>
        <p:txBody>
          <a:bodyPr/>
          <a:lstStyle/>
          <a:p>
            <a:r>
              <a:rPr lang="en-US" altLang="en-US" dirty="0"/>
              <a:t>Review the PEF and verify the services are going to the Medicaid MCO payor code.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7D5C4B-145D-51DE-EBD4-4FA7B33ED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496045"/>
            <a:ext cx="8464118" cy="1009155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454099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D05BF-F19A-B8AB-02C3-2E0E2028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305800" cy="1401762"/>
          </a:xfrm>
        </p:spPr>
        <p:txBody>
          <a:bodyPr/>
          <a:lstStyle/>
          <a:p>
            <a:r>
              <a:rPr lang="en-US" dirty="0"/>
              <a:t>Call up the AR invoice created for regular Medicaid and adjust off the balance.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366D60-A4EB-19D5-7B7F-116F22462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61803"/>
            <a:ext cx="7620000" cy="2877393"/>
          </a:xfrm>
        </p:spPr>
      </p:pic>
    </p:spTree>
    <p:extLst>
      <p:ext uri="{BB962C8B-B14F-4D97-AF65-F5344CB8AC3E}">
        <p14:creationId xmlns:p14="http://schemas.microsoft.com/office/powerpoint/2010/main" val="8413397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BDC7-2488-33A3-F340-AB0BBEB0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858962"/>
          </a:xfrm>
        </p:spPr>
        <p:txBody>
          <a:bodyPr/>
          <a:lstStyle/>
          <a:p>
            <a:r>
              <a:rPr lang="en-US" altLang="en-US" sz="3200" dirty="0"/>
              <a:t>This claim will bill off on the next Medicaid MCO billing cycle.  An AR invoice will also be created.  Verify that the PEF shows on the appropriate MCO Invoice Register.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B70E0-A8B2-5F11-CCEC-70A0C9A1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7620000" cy="3810000"/>
          </a:xfrm>
        </p:spPr>
        <p:txBody>
          <a:bodyPr/>
          <a:lstStyle/>
          <a:p>
            <a:r>
              <a:rPr lang="en-US" dirty="0"/>
              <a:t>3080 – </a:t>
            </a:r>
            <a:r>
              <a:rPr lang="en-US" b="0" dirty="0"/>
              <a:t>Molina (MCO) Invoice Register</a:t>
            </a:r>
          </a:p>
          <a:p>
            <a:r>
              <a:rPr lang="en-US" dirty="0"/>
              <a:t>3081 – </a:t>
            </a:r>
            <a:r>
              <a:rPr lang="en-US" b="0" dirty="0"/>
              <a:t>United Healthcare (MCO) Invoice Register</a:t>
            </a:r>
          </a:p>
          <a:p>
            <a:r>
              <a:rPr lang="en-US" dirty="0"/>
              <a:t>3085 – </a:t>
            </a:r>
            <a:r>
              <a:rPr lang="en-US" b="0" dirty="0"/>
              <a:t>Anthem (MCO) Invoice Register</a:t>
            </a:r>
          </a:p>
          <a:p>
            <a:r>
              <a:rPr lang="en-US" dirty="0"/>
              <a:t>3086 – </a:t>
            </a:r>
            <a:r>
              <a:rPr lang="en-US" b="0" dirty="0"/>
              <a:t>Aetna (MCO) Invoice Register</a:t>
            </a:r>
          </a:p>
          <a:p>
            <a:r>
              <a:rPr lang="en-US" dirty="0"/>
              <a:t>3088 – </a:t>
            </a:r>
            <a:r>
              <a:rPr lang="en-US" b="0" dirty="0"/>
              <a:t>WellCare (MCO) Invoice Register</a:t>
            </a:r>
          </a:p>
          <a:p>
            <a:r>
              <a:rPr lang="en-US" dirty="0"/>
              <a:t>3089 – </a:t>
            </a:r>
            <a:r>
              <a:rPr lang="en-US" b="0" dirty="0"/>
              <a:t>Humana CareSource (MCO) Invoice Register</a:t>
            </a:r>
          </a:p>
        </p:txBody>
      </p:sp>
    </p:spTree>
    <p:extLst>
      <p:ext uri="{BB962C8B-B14F-4D97-AF65-F5344CB8AC3E}">
        <p14:creationId xmlns:p14="http://schemas.microsoft.com/office/powerpoint/2010/main" val="18923931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614858E-986A-17AE-2D57-3B9990D92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313" y="4648200"/>
            <a:ext cx="7659687" cy="2006600"/>
          </a:xfrm>
        </p:spPr>
        <p:txBody>
          <a:bodyPr/>
          <a:lstStyle/>
          <a:p>
            <a:pPr eaLnBrk="1" hangingPunct="1"/>
            <a:r>
              <a:rPr lang="en-US" altLang="en-US" sz="3600" cap="none" dirty="0"/>
              <a:t>The PEF went to private pay and needs to bill to Medicaid/MCO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F2FEE98B-7C25-115D-55B6-FD40E3E82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2743200"/>
            <a:ext cx="6135687" cy="1633538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Scenario #3</a:t>
            </a:r>
          </a:p>
        </p:txBody>
      </p:sp>
    </p:spTree>
    <p:extLst>
      <p:ext uri="{BB962C8B-B14F-4D97-AF65-F5344CB8AC3E}">
        <p14:creationId xmlns:p14="http://schemas.microsoft.com/office/powerpoint/2010/main" val="400261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0CDE6855-DB7D-D5CC-73DC-873484975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On Patient Registration, set the Visit Date to the date the patient was originally seen.</a:t>
            </a:r>
          </a:p>
        </p:txBody>
      </p:sp>
      <p:pic>
        <p:nvPicPr>
          <p:cNvPr id="11267" name="Picture 6">
            <a:extLst>
              <a:ext uri="{FF2B5EF4-FFF2-40B4-BE49-F238E27FC236}">
                <a16:creationId xmlns:a16="http://schemas.microsoft.com/office/drawing/2014/main" id="{1E6ECF69-61BE-B3FA-98EF-E8E89FD979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38400"/>
            <a:ext cx="9144000" cy="3505200"/>
          </a:xfr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Line 7">
            <a:extLst>
              <a:ext uri="{FF2B5EF4-FFF2-40B4-BE49-F238E27FC236}">
                <a16:creationId xmlns:a16="http://schemas.microsoft.com/office/drawing/2014/main" id="{F1E1DE1B-3C21-FB82-2DA3-ABB6525DC0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4953000"/>
            <a:ext cx="1752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244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8BF2D93-9CCA-3F3B-5401-B133E12F2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Set the Reason for Visit.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0100C3CE-EB31-9382-18CC-E5F80AC852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9144000" cy="4114800"/>
          </a:xfrm>
          <a:ln>
            <a:solidFill>
              <a:schemeClr val="accent1"/>
            </a:solidFill>
          </a:ln>
        </p:spPr>
      </p:pic>
      <p:sp>
        <p:nvSpPr>
          <p:cNvPr id="12292" name="Line 4">
            <a:extLst>
              <a:ext uri="{FF2B5EF4-FFF2-40B4-BE49-F238E27FC236}">
                <a16:creationId xmlns:a16="http://schemas.microsoft.com/office/drawing/2014/main" id="{F21A1C00-8D35-E242-F6D8-97A767191B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5105400"/>
            <a:ext cx="1752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132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9B65BF50-5178-4E90-9BBF-7D4D1DF8F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Enter the Medicaid MCO and the MCO Member #.</a:t>
            </a:r>
          </a:p>
        </p:txBody>
      </p:sp>
      <p:pic>
        <p:nvPicPr>
          <p:cNvPr id="13315" name="Picture 6">
            <a:extLst>
              <a:ext uri="{FF2B5EF4-FFF2-40B4-BE49-F238E27FC236}">
                <a16:creationId xmlns:a16="http://schemas.microsoft.com/office/drawing/2014/main" id="{EE11CD60-D3CA-BD10-AC6B-3E420E494E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8800"/>
            <a:ext cx="8229600" cy="3611563"/>
          </a:xfrm>
          <a:ln>
            <a:solidFill>
              <a:schemeClr val="accent1"/>
            </a:solidFill>
          </a:ln>
        </p:spPr>
      </p:pic>
      <p:sp>
        <p:nvSpPr>
          <p:cNvPr id="13316" name="Line 7">
            <a:extLst>
              <a:ext uri="{FF2B5EF4-FFF2-40B4-BE49-F238E27FC236}">
                <a16:creationId xmlns:a16="http://schemas.microsoft.com/office/drawing/2014/main" id="{C0324907-BA3C-1719-DE9F-CBA5601653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34290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Line 8">
            <a:extLst>
              <a:ext uri="{FF2B5EF4-FFF2-40B4-BE49-F238E27FC236}">
                <a16:creationId xmlns:a16="http://schemas.microsoft.com/office/drawing/2014/main" id="{827C7FA5-4033-8F5F-9520-5BF66C3B9F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3437626"/>
            <a:ext cx="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88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9E90-8968-769C-C6F6-6FB0C10BA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algn="ctr"/>
            <a:r>
              <a:rPr lang="en-US" dirty="0"/>
              <a:t>The Billing Process</a:t>
            </a:r>
            <a:br>
              <a:rPr lang="en-US" dirty="0"/>
            </a:br>
            <a:r>
              <a:rPr lang="en-US" sz="2400" dirty="0"/>
              <a:t>Private Contracts – payor code 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D5C98-33EC-C7F6-8C3B-43508C4B4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7848600" cy="4876800"/>
          </a:xfrm>
        </p:spPr>
        <p:txBody>
          <a:bodyPr/>
          <a:lstStyle/>
          <a:p>
            <a:r>
              <a:rPr lang="en-US" sz="2400" b="0" dirty="0"/>
              <a:t>Billing job will scan through PEFs looking for the following:</a:t>
            </a:r>
          </a:p>
          <a:p>
            <a:pPr lvl="1"/>
            <a:r>
              <a:rPr lang="en-US" sz="2400" b="0" dirty="0"/>
              <a:t>Services going to payor code 8</a:t>
            </a:r>
          </a:p>
          <a:p>
            <a:pPr lvl="1"/>
            <a:r>
              <a:rPr lang="en-US" sz="2400" dirty="0"/>
              <a:t>The services (CPT codes) have not been flagged as billed</a:t>
            </a:r>
          </a:p>
          <a:p>
            <a:pPr lvl="1"/>
            <a:r>
              <a:rPr lang="en-US" sz="2400" dirty="0"/>
              <a:t>Verifies the charge is not $0.00</a:t>
            </a:r>
          </a:p>
          <a:p>
            <a:r>
              <a:rPr lang="en-US" sz="2400" b="0" dirty="0"/>
              <a:t>Verify that all information needed to bill has been entered</a:t>
            </a:r>
          </a:p>
          <a:p>
            <a:pPr lvl="1"/>
            <a:r>
              <a:rPr lang="en-US" sz="2400" dirty="0"/>
              <a:t>NO PEFs will be rejected</a:t>
            </a:r>
          </a:p>
          <a:p>
            <a:r>
              <a:rPr lang="en-US" sz="2400" b="0" dirty="0"/>
              <a:t>Create the CMS1500 report that the clinic sends to payer</a:t>
            </a:r>
          </a:p>
          <a:p>
            <a:r>
              <a:rPr lang="en-US" sz="2400" b="0" dirty="0"/>
              <a:t>Create Invoice Register, mailing labels and AR invoices</a:t>
            </a:r>
          </a:p>
          <a:p>
            <a:pPr marL="411480" lvl="1" indent="0">
              <a:buNone/>
            </a:pPr>
            <a:endParaRPr lang="en-US" sz="2400" b="0" dirty="0"/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610206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13634CF8-AC3C-1317-DC43-1F254648D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Request a PEF Label.  </a:t>
            </a:r>
            <a:br>
              <a:rPr lang="en-US" altLang="en-US" sz="4000" dirty="0"/>
            </a:br>
            <a:r>
              <a:rPr lang="en-US" altLang="en-US" sz="4000" b="1" dirty="0"/>
              <a:t>DO NOT </a:t>
            </a:r>
            <a:r>
              <a:rPr lang="en-US" altLang="en-US" sz="4000" dirty="0"/>
              <a:t>check </a:t>
            </a:r>
            <a:r>
              <a:rPr lang="en-US" altLang="en-US" sz="4000" b="1" dirty="0"/>
              <a:t>Additional PEF?.</a:t>
            </a:r>
          </a:p>
        </p:txBody>
      </p:sp>
      <p:pic>
        <p:nvPicPr>
          <p:cNvPr id="14339" name="Content Placeholder 2">
            <a:extLst>
              <a:ext uri="{FF2B5EF4-FFF2-40B4-BE49-F238E27FC236}">
                <a16:creationId xmlns:a16="http://schemas.microsoft.com/office/drawing/2014/main" id="{3865C2B1-8CBA-C634-55AD-A8E05B8ED6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86000"/>
            <a:ext cx="7458075" cy="2116137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515280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D11BF737-05B8-77C1-7B2D-6D988F563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Only print the label if you need to.  Corrections may be hand-written on the CH-5 with the effective date and initial and date.</a:t>
            </a:r>
          </a:p>
        </p:txBody>
      </p:sp>
      <p:pic>
        <p:nvPicPr>
          <p:cNvPr id="15363" name="Picture 6">
            <a:extLst>
              <a:ext uri="{FF2B5EF4-FFF2-40B4-BE49-F238E27FC236}">
                <a16:creationId xmlns:a16="http://schemas.microsoft.com/office/drawing/2014/main" id="{2BBD5EEE-5F88-A05F-30B0-695A4DFBEB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649537"/>
            <a:ext cx="6629400" cy="3933825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602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ED2742E-57D1-3D26-6DCB-393A74495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PEF Number Search </a:t>
            </a:r>
            <a:r>
              <a:rPr lang="en-US" altLang="en-US" dirty="0"/>
              <a:t>- Enter the PEF # and click </a:t>
            </a:r>
            <a:r>
              <a:rPr lang="en-US" altLang="en-US" b="1" dirty="0"/>
              <a:t>View Encounter</a:t>
            </a:r>
            <a:r>
              <a:rPr lang="en-US" altLang="en-US" dirty="0"/>
              <a:t>.</a:t>
            </a:r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A8AB2F32-89CB-93B8-43B1-A49A451300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05000"/>
            <a:ext cx="8229600" cy="36242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92281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32FE6FA-C782-272F-4C55-35D5EC21C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966" y="0"/>
            <a:ext cx="7620000" cy="1828800"/>
          </a:xfrm>
        </p:spPr>
        <p:txBody>
          <a:bodyPr/>
          <a:lstStyle/>
          <a:p>
            <a:r>
              <a:rPr lang="en-US" altLang="en-US" sz="4000" dirty="0"/>
              <a:t>Make changes, if necessary, then click the </a:t>
            </a:r>
            <a:r>
              <a:rPr lang="en-US" altLang="en-US" sz="4000" b="1" dirty="0"/>
              <a:t>Save</a:t>
            </a:r>
            <a:r>
              <a:rPr lang="en-US" altLang="en-US" sz="4000" dirty="0"/>
              <a:t> button.  Save even if no changes were made.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763500-928E-AA47-9787-D121E54EC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905000"/>
            <a:ext cx="7617532" cy="4800600"/>
          </a:xfrm>
        </p:spPr>
      </p:pic>
    </p:spTree>
    <p:extLst>
      <p:ext uri="{BB962C8B-B14F-4D97-AF65-F5344CB8AC3E}">
        <p14:creationId xmlns:p14="http://schemas.microsoft.com/office/powerpoint/2010/main" val="32941552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33E2142-61D4-0AE6-0150-C2514E29E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229600" cy="1477962"/>
          </a:xfrm>
        </p:spPr>
        <p:txBody>
          <a:bodyPr/>
          <a:lstStyle/>
          <a:p>
            <a:r>
              <a:rPr lang="en-US" altLang="en-US" dirty="0"/>
              <a:t>Review the PEF and verify the services are going to the correct Medicaid MCO payor code.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7D5C4B-145D-51DE-EBD4-4FA7B33ED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496045"/>
            <a:ext cx="8464118" cy="1009155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038442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D05BF-F19A-B8AB-02C3-2E0E2028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305800" cy="1401762"/>
          </a:xfrm>
        </p:spPr>
        <p:txBody>
          <a:bodyPr/>
          <a:lstStyle/>
          <a:p>
            <a:r>
              <a:rPr lang="en-US" dirty="0"/>
              <a:t>Call up the AR invoice created for private pay and adjust off the balance.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366D60-A4EB-19D5-7B7F-116F22462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61803"/>
            <a:ext cx="7620000" cy="2877393"/>
          </a:xfrm>
        </p:spPr>
      </p:pic>
    </p:spTree>
    <p:extLst>
      <p:ext uri="{BB962C8B-B14F-4D97-AF65-F5344CB8AC3E}">
        <p14:creationId xmlns:p14="http://schemas.microsoft.com/office/powerpoint/2010/main" val="20171393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BDC7-2488-33A3-F340-AB0BBEB0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858962"/>
          </a:xfrm>
        </p:spPr>
        <p:txBody>
          <a:bodyPr/>
          <a:lstStyle/>
          <a:p>
            <a:r>
              <a:rPr lang="en-US" altLang="en-US" sz="3200" dirty="0"/>
              <a:t>This claim will bill off on the next Medicaid MCO billing cycle. Verify that the PEF shows on the appropriate MCO Invoice Register.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B70E0-A8B2-5F11-CCEC-70A0C9A1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7620000" cy="3810000"/>
          </a:xfrm>
        </p:spPr>
        <p:txBody>
          <a:bodyPr/>
          <a:lstStyle/>
          <a:p>
            <a:r>
              <a:rPr lang="en-US" dirty="0"/>
              <a:t>3080 – </a:t>
            </a:r>
            <a:r>
              <a:rPr lang="en-US" b="0" dirty="0"/>
              <a:t>Molina (MCO) Invoice Register</a:t>
            </a:r>
          </a:p>
          <a:p>
            <a:r>
              <a:rPr lang="en-US" dirty="0"/>
              <a:t>3081 – </a:t>
            </a:r>
            <a:r>
              <a:rPr lang="en-US" b="0" dirty="0"/>
              <a:t>United Healthcare (MCO) Invoice Register</a:t>
            </a:r>
          </a:p>
          <a:p>
            <a:r>
              <a:rPr lang="en-US" dirty="0"/>
              <a:t>3085 – </a:t>
            </a:r>
            <a:r>
              <a:rPr lang="en-US" b="0" dirty="0"/>
              <a:t>Anthem (MCO) Invoice Register</a:t>
            </a:r>
          </a:p>
          <a:p>
            <a:r>
              <a:rPr lang="en-US" dirty="0"/>
              <a:t>3086 – </a:t>
            </a:r>
            <a:r>
              <a:rPr lang="en-US" b="0" dirty="0"/>
              <a:t>Aetna (MCO) Invoice Register</a:t>
            </a:r>
          </a:p>
          <a:p>
            <a:r>
              <a:rPr lang="en-US" dirty="0"/>
              <a:t>3088 – </a:t>
            </a:r>
            <a:r>
              <a:rPr lang="en-US" b="0" dirty="0"/>
              <a:t>WellCare (MCO) Invoice Register</a:t>
            </a:r>
          </a:p>
          <a:p>
            <a:r>
              <a:rPr lang="en-US" dirty="0"/>
              <a:t>3089 – </a:t>
            </a:r>
            <a:r>
              <a:rPr lang="en-US" b="0" dirty="0"/>
              <a:t>Humana CareSource (MCO) Invoice Register</a:t>
            </a:r>
          </a:p>
        </p:txBody>
      </p:sp>
    </p:spTree>
    <p:extLst>
      <p:ext uri="{BB962C8B-B14F-4D97-AF65-F5344CB8AC3E}">
        <p14:creationId xmlns:p14="http://schemas.microsoft.com/office/powerpoint/2010/main" val="1414545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614858E-986A-17AE-2D57-3B9990D92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313" y="4648200"/>
            <a:ext cx="7659687" cy="2006600"/>
          </a:xfrm>
        </p:spPr>
        <p:txBody>
          <a:bodyPr/>
          <a:lstStyle/>
          <a:p>
            <a:pPr eaLnBrk="1" hangingPunct="1"/>
            <a:r>
              <a:rPr lang="en-US" altLang="en-US" sz="3600" cap="none" dirty="0"/>
              <a:t>The PEF billed to Medicaid/MCO but denied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F2FEE98B-7C25-115D-55B6-FD40E3E82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2743200"/>
            <a:ext cx="6135687" cy="1633538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Scenario #4</a:t>
            </a:r>
          </a:p>
        </p:txBody>
      </p:sp>
    </p:spTree>
    <p:extLst>
      <p:ext uri="{BB962C8B-B14F-4D97-AF65-F5344CB8AC3E}">
        <p14:creationId xmlns:p14="http://schemas.microsoft.com/office/powerpoint/2010/main" val="1750173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0CDE6855-DB7D-D5CC-73DC-873484975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On Patient Registration, set the Visit Date to the date the patient was originally seen.</a:t>
            </a:r>
          </a:p>
        </p:txBody>
      </p:sp>
      <p:pic>
        <p:nvPicPr>
          <p:cNvPr id="11267" name="Picture 6">
            <a:extLst>
              <a:ext uri="{FF2B5EF4-FFF2-40B4-BE49-F238E27FC236}">
                <a16:creationId xmlns:a16="http://schemas.microsoft.com/office/drawing/2014/main" id="{1E6ECF69-61BE-B3FA-98EF-E8E89FD979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38400"/>
            <a:ext cx="9144000" cy="3505200"/>
          </a:xfr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Line 7">
            <a:extLst>
              <a:ext uri="{FF2B5EF4-FFF2-40B4-BE49-F238E27FC236}">
                <a16:creationId xmlns:a16="http://schemas.microsoft.com/office/drawing/2014/main" id="{F1E1DE1B-3C21-FB82-2DA3-ABB6525DC0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4953000"/>
            <a:ext cx="1752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582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8BF2D93-9CCA-3F3B-5401-B133E12F2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Set the Reason for Visit.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0100C3CE-EB31-9382-18CC-E5F80AC852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9144000" cy="4114800"/>
          </a:xfrm>
          <a:ln>
            <a:solidFill>
              <a:schemeClr val="accent1"/>
            </a:solidFill>
          </a:ln>
        </p:spPr>
      </p:pic>
      <p:sp>
        <p:nvSpPr>
          <p:cNvPr id="12292" name="Line 4">
            <a:extLst>
              <a:ext uri="{FF2B5EF4-FFF2-40B4-BE49-F238E27FC236}">
                <a16:creationId xmlns:a16="http://schemas.microsoft.com/office/drawing/2014/main" id="{F21A1C00-8D35-E242-F6D8-97A767191B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5105400"/>
            <a:ext cx="1752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2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9E90-8968-769C-C6F6-6FB0C10BA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algn="ctr"/>
            <a:r>
              <a:rPr lang="en-US" dirty="0"/>
              <a:t>The Billing Process</a:t>
            </a:r>
            <a:br>
              <a:rPr lang="en-US" dirty="0"/>
            </a:br>
            <a:r>
              <a:rPr lang="en-US" sz="2400" dirty="0"/>
              <a:t>Private Insurance – payor code 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D5C98-33EC-C7F6-8C3B-43508C4B4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7848600" cy="5257800"/>
          </a:xfrm>
        </p:spPr>
        <p:txBody>
          <a:bodyPr/>
          <a:lstStyle/>
          <a:p>
            <a:r>
              <a:rPr lang="en-US" b="0" dirty="0"/>
              <a:t>Billing job will scan through encounter looking for the following:</a:t>
            </a:r>
          </a:p>
          <a:p>
            <a:pPr lvl="1"/>
            <a:r>
              <a:rPr lang="en-US" b="0" dirty="0"/>
              <a:t>Services going to payor code 9</a:t>
            </a:r>
          </a:p>
          <a:p>
            <a:pPr lvl="1"/>
            <a:r>
              <a:rPr lang="en-US" dirty="0"/>
              <a:t>The services (CPT codes) have not been flagged as billed</a:t>
            </a:r>
          </a:p>
          <a:p>
            <a:pPr lvl="1"/>
            <a:r>
              <a:rPr lang="en-US" dirty="0"/>
              <a:t>Verifies the charge is not $0.00</a:t>
            </a:r>
          </a:p>
          <a:p>
            <a:r>
              <a:rPr lang="en-US" b="0" dirty="0"/>
              <a:t>Verify that all information needed to bill has been entered</a:t>
            </a:r>
          </a:p>
          <a:p>
            <a:pPr lvl="1"/>
            <a:r>
              <a:rPr lang="en-US" dirty="0"/>
              <a:t>Insurance Information</a:t>
            </a:r>
          </a:p>
          <a:p>
            <a:pPr lvl="1"/>
            <a:r>
              <a:rPr lang="en-US" dirty="0"/>
              <a:t>Patient Demographics</a:t>
            </a:r>
          </a:p>
          <a:p>
            <a:r>
              <a:rPr lang="en-US" b="0" dirty="0"/>
              <a:t>1</a:t>
            </a:r>
            <a:r>
              <a:rPr lang="en-US" b="0" baseline="30000" dirty="0"/>
              <a:t>st</a:t>
            </a:r>
            <a:r>
              <a:rPr lang="en-US" b="0" dirty="0"/>
              <a:t> &amp; 3</a:t>
            </a:r>
            <a:r>
              <a:rPr lang="en-US" b="0" baseline="30000" dirty="0"/>
              <a:t>rd</a:t>
            </a:r>
            <a:r>
              <a:rPr lang="en-US" b="0" dirty="0"/>
              <a:t> Weekend – Pre-bill cycle</a:t>
            </a:r>
          </a:p>
          <a:p>
            <a:pPr lvl="1"/>
            <a:r>
              <a:rPr lang="en-US" dirty="0"/>
              <a:t>Invoice Register – to review claims that are billing and update if needed – NO AR is created</a:t>
            </a:r>
          </a:p>
          <a:p>
            <a:r>
              <a:rPr lang="en-US" b="0" dirty="0"/>
              <a:t>2</a:t>
            </a:r>
            <a:r>
              <a:rPr lang="en-US" b="0" baseline="30000" dirty="0"/>
              <a:t>nd</a:t>
            </a:r>
            <a:r>
              <a:rPr lang="en-US" b="0" dirty="0"/>
              <a:t> &amp; 4</a:t>
            </a:r>
            <a:r>
              <a:rPr lang="en-US" b="0" baseline="30000" dirty="0"/>
              <a:t>th</a:t>
            </a:r>
            <a:r>
              <a:rPr lang="en-US" b="0" dirty="0"/>
              <a:t> Weekend – Live billing cycle</a:t>
            </a:r>
          </a:p>
          <a:p>
            <a:pPr lvl="1"/>
            <a:r>
              <a:rPr lang="en-US" dirty="0"/>
              <a:t>Invoice Registers – AR is created</a:t>
            </a:r>
          </a:p>
          <a:p>
            <a:pPr lvl="1"/>
            <a:r>
              <a:rPr lang="en-US" b="0" dirty="0"/>
              <a:t>CMS1500 for claims not sent electronically</a:t>
            </a:r>
          </a:p>
          <a:p>
            <a:pPr marL="411480" lvl="1" indent="0">
              <a:buNone/>
            </a:pPr>
            <a:endParaRPr lang="en-US" b="0" dirty="0"/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622273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8BF2D93-9CCA-3F3B-5401-B133E12F2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Review the information on Registration and make corrections if necessary.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0100C3CE-EB31-9382-18CC-E5F80AC852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9144000" cy="41148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73509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13634CF8-AC3C-1317-DC43-1F254648D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If any corrections are made, request a PEF label.  </a:t>
            </a:r>
            <a:r>
              <a:rPr lang="en-US" altLang="en-US" sz="4000" b="1" dirty="0"/>
              <a:t>DO NOT </a:t>
            </a:r>
            <a:r>
              <a:rPr lang="en-US" altLang="en-US" sz="4000" dirty="0"/>
              <a:t>check </a:t>
            </a:r>
            <a:r>
              <a:rPr lang="en-US" altLang="en-US" sz="4000" b="1" dirty="0"/>
              <a:t>Additional PEF?.</a:t>
            </a:r>
          </a:p>
        </p:txBody>
      </p:sp>
      <p:pic>
        <p:nvPicPr>
          <p:cNvPr id="14339" name="Content Placeholder 2">
            <a:extLst>
              <a:ext uri="{FF2B5EF4-FFF2-40B4-BE49-F238E27FC236}">
                <a16:creationId xmlns:a16="http://schemas.microsoft.com/office/drawing/2014/main" id="{3865C2B1-8CBA-C634-55AD-A8E05B8ED6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86000"/>
            <a:ext cx="7458075" cy="2116137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53799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D11BF737-05B8-77C1-7B2D-6D988F563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Only print the label if you need to. The corrections may be hand-written on the CH-5 with the effective date and initial and date.</a:t>
            </a:r>
          </a:p>
        </p:txBody>
      </p:sp>
      <p:pic>
        <p:nvPicPr>
          <p:cNvPr id="15363" name="Picture 6">
            <a:extLst>
              <a:ext uri="{FF2B5EF4-FFF2-40B4-BE49-F238E27FC236}">
                <a16:creationId xmlns:a16="http://schemas.microsoft.com/office/drawing/2014/main" id="{2BBD5EEE-5F88-A05F-30B0-695A4DFBEB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605088"/>
            <a:ext cx="6629400" cy="3933825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2291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ED2742E-57D1-3D26-6DCB-393A74495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PEF Number Search </a:t>
            </a:r>
            <a:r>
              <a:rPr lang="en-US" altLang="en-US" dirty="0"/>
              <a:t>- Enter the PEF # and click </a:t>
            </a:r>
            <a:r>
              <a:rPr lang="en-US" altLang="en-US" b="1" dirty="0"/>
              <a:t>View Encounter</a:t>
            </a:r>
            <a:r>
              <a:rPr lang="en-US" altLang="en-US" dirty="0"/>
              <a:t>.</a:t>
            </a:r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A8AB2F32-89CB-93B8-43B1-A49A451300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05000"/>
            <a:ext cx="8229600" cy="36242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16528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32FE6FA-C782-272F-4C55-35D5EC21C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966" y="0"/>
            <a:ext cx="7620000" cy="1828800"/>
          </a:xfrm>
        </p:spPr>
        <p:txBody>
          <a:bodyPr/>
          <a:lstStyle/>
          <a:p>
            <a:r>
              <a:rPr lang="en-US" altLang="en-US" sz="4000" dirty="0"/>
              <a:t>Make changes, if necessary, then click the </a:t>
            </a:r>
            <a:r>
              <a:rPr lang="en-US" altLang="en-US" sz="4000" b="1" dirty="0"/>
              <a:t>Save</a:t>
            </a:r>
            <a:r>
              <a:rPr lang="en-US" altLang="en-US" sz="4000" dirty="0"/>
              <a:t> button.  Save even if no changes were made.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763500-928E-AA47-9787-D121E54EC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905000"/>
            <a:ext cx="7617532" cy="4800600"/>
          </a:xfrm>
        </p:spPr>
      </p:pic>
    </p:spTree>
    <p:extLst>
      <p:ext uri="{BB962C8B-B14F-4D97-AF65-F5344CB8AC3E}">
        <p14:creationId xmlns:p14="http://schemas.microsoft.com/office/powerpoint/2010/main" val="19078191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32FE6FA-C782-272F-4C55-35D5EC21C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966" y="0"/>
            <a:ext cx="7620000" cy="1143000"/>
          </a:xfrm>
        </p:spPr>
        <p:txBody>
          <a:bodyPr/>
          <a:lstStyle/>
          <a:p>
            <a:r>
              <a:rPr lang="en-US" altLang="en-US" dirty="0"/>
              <a:t>Click the </a:t>
            </a:r>
            <a:r>
              <a:rPr lang="en-US" altLang="en-US" b="1" dirty="0"/>
              <a:t>Save</a:t>
            </a:r>
            <a:r>
              <a:rPr lang="en-US" altLang="en-US" dirty="0"/>
              <a:t> button.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763500-928E-AA47-9787-D121E54EC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434" y="1219200"/>
            <a:ext cx="7617532" cy="4800600"/>
          </a:xfrm>
        </p:spPr>
      </p:pic>
    </p:spTree>
    <p:extLst>
      <p:ext uri="{BB962C8B-B14F-4D97-AF65-F5344CB8AC3E}">
        <p14:creationId xmlns:p14="http://schemas.microsoft.com/office/powerpoint/2010/main" val="18734862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DDA7-3DB8-6328-DBEF-F38B07E3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11362"/>
          </a:xfrm>
        </p:spPr>
        <p:txBody>
          <a:bodyPr/>
          <a:lstStyle/>
          <a:p>
            <a:r>
              <a:rPr lang="en-US" dirty="0"/>
              <a:t>Call up the CMS1500 using the PEF # to rebill and the payor code you want to bill to.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763180-3388-1DC9-F6D3-FE567DE61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974" y="2674457"/>
            <a:ext cx="4298052" cy="1897544"/>
          </a:xfrm>
        </p:spPr>
      </p:pic>
    </p:spTree>
    <p:extLst>
      <p:ext uri="{BB962C8B-B14F-4D97-AF65-F5344CB8AC3E}">
        <p14:creationId xmlns:p14="http://schemas.microsoft.com/office/powerpoint/2010/main" val="17921359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0759D-AAEC-417D-29F1-A69CB2BB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information on the CMS1500.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A45DFB-3317-DA68-9F62-90FE4F86E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823" y="1828800"/>
            <a:ext cx="7620000" cy="3698596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3502213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F717-C18C-EA3F-02E9-35854127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54162"/>
          </a:xfrm>
        </p:spPr>
        <p:txBody>
          <a:bodyPr/>
          <a:lstStyle/>
          <a:p>
            <a:r>
              <a:rPr lang="en-US" sz="3200" dirty="0"/>
              <a:t>Enter the </a:t>
            </a:r>
            <a:r>
              <a:rPr lang="en-US" sz="3200" b="1" dirty="0"/>
              <a:t>AR invoice </a:t>
            </a:r>
            <a:r>
              <a:rPr lang="en-US" sz="3200" dirty="0"/>
              <a:t>number for this claim in the </a:t>
            </a:r>
            <a:r>
              <a:rPr lang="en-US" sz="3200" b="1" dirty="0"/>
              <a:t>26.Patient’s Account No</a:t>
            </a:r>
            <a:r>
              <a:rPr lang="en-US" sz="3200" dirty="0"/>
              <a:t> field.  Click </a:t>
            </a:r>
            <a:r>
              <a:rPr lang="en-US" sz="3200" b="1" dirty="0"/>
              <a:t>Print</a:t>
            </a:r>
            <a:r>
              <a:rPr lang="en-US" sz="3200" dirty="0"/>
              <a:t> for a hard copy or </a:t>
            </a:r>
            <a:r>
              <a:rPr lang="en-US" sz="3200" b="1" dirty="0"/>
              <a:t>Done</a:t>
            </a:r>
            <a:r>
              <a:rPr lang="en-US" sz="3200" dirty="0"/>
              <a:t> to bill the claim electronically.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3C842C-7240-372A-38A0-859BFBB7C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75" y="2362200"/>
            <a:ext cx="7990625" cy="3352800"/>
          </a:xfrm>
          <a:ln>
            <a:solidFill>
              <a:schemeClr val="accent1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3721537-8B75-95C9-207C-9EC281244D90}"/>
              </a:ext>
            </a:extLst>
          </p:cNvPr>
          <p:cNvSpPr txBox="1">
            <a:spLocks/>
          </p:cNvSpPr>
          <p:nvPr/>
        </p:nvSpPr>
        <p:spPr>
          <a:xfrm>
            <a:off x="685800" y="5181600"/>
            <a:ext cx="76200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BC6634-7103-3948-708D-E8AF8573A123}"/>
              </a:ext>
            </a:extLst>
          </p:cNvPr>
          <p:cNvSpPr txBox="1">
            <a:spLocks/>
          </p:cNvSpPr>
          <p:nvPr/>
        </p:nvSpPr>
        <p:spPr>
          <a:xfrm>
            <a:off x="1143000" y="5715000"/>
            <a:ext cx="8229600" cy="777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800" dirty="0"/>
              <a:t>Don’t enter the PEF number in the Patient’s Account No field.</a:t>
            </a:r>
          </a:p>
        </p:txBody>
      </p:sp>
    </p:spTree>
    <p:extLst>
      <p:ext uri="{BB962C8B-B14F-4D97-AF65-F5344CB8AC3E}">
        <p14:creationId xmlns:p14="http://schemas.microsoft.com/office/powerpoint/2010/main" val="264956752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BDC7-2488-33A3-F340-AB0BBEB0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316162"/>
          </a:xfrm>
        </p:spPr>
        <p:txBody>
          <a:bodyPr/>
          <a:lstStyle/>
          <a:p>
            <a:r>
              <a:rPr lang="en-US" sz="4000" dirty="0"/>
              <a:t>If the claim is re-billed electronically, verify that the PEF shows on the next Medicaid MCO Rebill Invoice Register.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B70E0-A8B2-5F11-CCEC-70A0C9A1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7620000" cy="3810000"/>
          </a:xfrm>
        </p:spPr>
        <p:txBody>
          <a:bodyPr/>
          <a:lstStyle/>
          <a:p>
            <a:r>
              <a:rPr lang="en-US" dirty="0"/>
              <a:t>3090 – </a:t>
            </a:r>
            <a:r>
              <a:rPr lang="en-US" b="0" dirty="0"/>
              <a:t>Molina Rebill Invoice Register</a:t>
            </a:r>
          </a:p>
          <a:p>
            <a:r>
              <a:rPr lang="en-US" dirty="0"/>
              <a:t>3091 – </a:t>
            </a:r>
            <a:r>
              <a:rPr lang="en-US" b="0" dirty="0"/>
              <a:t>United Rebill Invoice Register</a:t>
            </a:r>
          </a:p>
          <a:p>
            <a:r>
              <a:rPr lang="en-US" dirty="0"/>
              <a:t>3095 – </a:t>
            </a:r>
            <a:r>
              <a:rPr lang="en-US" b="0" dirty="0"/>
              <a:t>Anthem Rebill Invoice Register</a:t>
            </a:r>
          </a:p>
          <a:p>
            <a:r>
              <a:rPr lang="en-US" dirty="0"/>
              <a:t>3096 – </a:t>
            </a:r>
            <a:r>
              <a:rPr lang="en-US" b="0" dirty="0"/>
              <a:t>Aetna Rebill Invoice Register</a:t>
            </a:r>
          </a:p>
          <a:p>
            <a:r>
              <a:rPr lang="en-US" dirty="0"/>
              <a:t>3098 – </a:t>
            </a:r>
            <a:r>
              <a:rPr lang="en-US" b="0" dirty="0"/>
              <a:t>WellCare Rebill Invoice Register</a:t>
            </a:r>
          </a:p>
          <a:p>
            <a:r>
              <a:rPr lang="en-US" dirty="0"/>
              <a:t>3099 – </a:t>
            </a:r>
            <a:r>
              <a:rPr lang="en-US" b="0" dirty="0"/>
              <a:t>Humana CareSource Rebill Invoice Register</a:t>
            </a:r>
          </a:p>
        </p:txBody>
      </p:sp>
    </p:spTree>
    <p:extLst>
      <p:ext uri="{BB962C8B-B14F-4D97-AF65-F5344CB8AC3E}">
        <p14:creationId xmlns:p14="http://schemas.microsoft.com/office/powerpoint/2010/main" val="4057208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DP">
      <a:dk1>
        <a:srgbClr val="627E9A"/>
      </a:dk1>
      <a:lt1>
        <a:srgbClr val="EAEAEA"/>
      </a:lt1>
      <a:dk2>
        <a:srgbClr val="001E50"/>
      </a:dk2>
      <a:lt2>
        <a:srgbClr val="999999"/>
      </a:lt2>
      <a:accent1>
        <a:srgbClr val="627E9A"/>
      </a:accent1>
      <a:accent2>
        <a:srgbClr val="627E9A"/>
      </a:accent2>
      <a:accent3>
        <a:srgbClr val="999999"/>
      </a:accent3>
      <a:accent4>
        <a:srgbClr val="4A66AC"/>
      </a:accent4>
      <a:accent5>
        <a:srgbClr val="5AA2AE"/>
      </a:accent5>
      <a:accent6>
        <a:srgbClr val="9D90A0"/>
      </a:accent6>
      <a:hlink>
        <a:srgbClr val="001E50"/>
      </a:hlink>
      <a:folHlink>
        <a:srgbClr val="999999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D98FE66CF8B4483271A5900B849A3" ma:contentTypeVersion="1" ma:contentTypeDescription="Create a new document." ma:contentTypeScope="" ma:versionID="004ed2111a680574bdfced4b926a6fb6">
  <xsd:schema xmlns:xsd="http://www.w3.org/2001/XMLSchema" xmlns:xs="http://www.w3.org/2001/XMLSchema" xmlns:p="http://schemas.microsoft.com/office/2006/metadata/properties" xmlns:ns2="9d98fa39-7fbd-4685-a488-797cac822720" targetNamespace="http://schemas.microsoft.com/office/2006/metadata/properties" ma:root="true" ma:fieldsID="17c9429493a53ace03395f5fbf3cf513" ns2:_="">
    <xsd:import namespace="9d98fa39-7fbd-4685-a488-797cac82272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8fa39-7fbd-4685-a488-797cac8227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ECFFC7-5A28-4D60-A33E-002FFC063E15}">
  <ds:schemaRefs>
    <ds:schemaRef ds:uri="http://purl.org/dc/elements/1.1/"/>
    <ds:schemaRef ds:uri="http://schemas.microsoft.com/sharepoint/v4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AED10A-BA97-4B4B-8785-DB6BA79B9EE3}"/>
</file>

<file path=customXml/itemProps3.xml><?xml version="1.0" encoding="utf-8"?>
<ds:datastoreItem xmlns:ds="http://schemas.openxmlformats.org/officeDocument/2006/customXml" ds:itemID="{DB4FA2B9-76CF-4524-BC76-F859D28FB2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9091</TotalTime>
  <Words>2395</Words>
  <Application>Microsoft Office PowerPoint</Application>
  <PresentationFormat>On-screen Show (4:3)</PresentationFormat>
  <Paragraphs>344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4" baseType="lpstr">
      <vt:lpstr>Arial</vt:lpstr>
      <vt:lpstr>Calibri</vt:lpstr>
      <vt:lpstr>Wingdings</vt:lpstr>
      <vt:lpstr>Adjacency</vt:lpstr>
      <vt:lpstr>Billing &amp; Rebilling Process</vt:lpstr>
      <vt:lpstr>Topics</vt:lpstr>
      <vt:lpstr>Billing Process</vt:lpstr>
      <vt:lpstr>3rd Party Payers </vt:lpstr>
      <vt:lpstr>When does 3rd Party billing happen?</vt:lpstr>
      <vt:lpstr>When does 3rd Party billing happen?</vt:lpstr>
      <vt:lpstr>The Billing Process Medicaid/Medicaid MCO/Medicare</vt:lpstr>
      <vt:lpstr>The Billing Process Private Contracts – payor code 8</vt:lpstr>
      <vt:lpstr>The Billing Process Private Insurance – payor code 9</vt:lpstr>
      <vt:lpstr>Registration </vt:lpstr>
      <vt:lpstr>Patient not in a Household</vt:lpstr>
      <vt:lpstr>Third Party Section - Medicaid</vt:lpstr>
      <vt:lpstr>Third Party Section - Medicare</vt:lpstr>
      <vt:lpstr>Third Party Section – Contracted </vt:lpstr>
      <vt:lpstr>Third Party – Primary Insurance</vt:lpstr>
      <vt:lpstr>Third Party – Primary Insurance</vt:lpstr>
      <vt:lpstr>Third Party – Supplemental Insurance</vt:lpstr>
      <vt:lpstr>Complete Registration</vt:lpstr>
      <vt:lpstr>Patient is in a Household</vt:lpstr>
      <vt:lpstr>Household - Third Party Page</vt:lpstr>
      <vt:lpstr>Third Party</vt:lpstr>
      <vt:lpstr>Third Party - Medicaid</vt:lpstr>
      <vt:lpstr>Third Party - Medicare</vt:lpstr>
      <vt:lpstr>Third Party - Insurance</vt:lpstr>
      <vt:lpstr>Third Party - Insurance</vt:lpstr>
      <vt:lpstr>Third Party - Insurance</vt:lpstr>
      <vt:lpstr>Third Party – Save &amp; Member</vt:lpstr>
      <vt:lpstr>Complete Registration</vt:lpstr>
      <vt:lpstr>PEF Entry</vt:lpstr>
      <vt:lpstr>Entering PEF</vt:lpstr>
      <vt:lpstr>Receipt Page</vt:lpstr>
      <vt:lpstr>Review Registration</vt:lpstr>
      <vt:lpstr>Review Registration</vt:lpstr>
      <vt:lpstr>Review Registration</vt:lpstr>
      <vt:lpstr>Review Registration</vt:lpstr>
      <vt:lpstr>Review the PEF</vt:lpstr>
      <vt:lpstr>Receipt Page</vt:lpstr>
      <vt:lpstr>Did the PEF get billed?</vt:lpstr>
      <vt:lpstr>How do I know the PEF billed?</vt:lpstr>
      <vt:lpstr>Remittances</vt:lpstr>
      <vt:lpstr>What are remittances?</vt:lpstr>
      <vt:lpstr>Electronic Remittance Files</vt:lpstr>
      <vt:lpstr>Electronic Remittances</vt:lpstr>
      <vt:lpstr>Paper Remittance</vt:lpstr>
      <vt:lpstr>Rebilling a Claims</vt:lpstr>
      <vt:lpstr>Things to consider before rebilling</vt:lpstr>
      <vt:lpstr>Scenarios</vt:lpstr>
      <vt:lpstr>Quick Reference Document</vt:lpstr>
      <vt:lpstr>The PEF billed to the wrong Medicaid MCO</vt:lpstr>
      <vt:lpstr>Rebilling Steps for PEFs entered on CMS Portal.docx</vt:lpstr>
      <vt:lpstr>On Patient Registration, set the Visit Date to the date the patient was originally seen.</vt:lpstr>
      <vt:lpstr>Set the Reason for Visit.</vt:lpstr>
      <vt:lpstr>Correct the Medicaid MCO and the MCO Member #.</vt:lpstr>
      <vt:lpstr>Request a PEF label.   DO NOT check Additional PEF?.</vt:lpstr>
      <vt:lpstr>Only print the label if needed.  Corrections may be hand-written on the CH-5 with the effective date and initial and date.</vt:lpstr>
      <vt:lpstr>PEF Number Search - Enter the PEF # and click View Encounter.</vt:lpstr>
      <vt:lpstr>Make changes, if necessary, then click the Save button.  Save even if no changes were made.</vt:lpstr>
      <vt:lpstr>Review the PEF and verify the services are going to the correct payor code.</vt:lpstr>
      <vt:lpstr>Call up the AR invoice and transfer the charges to the new MCO payor code.</vt:lpstr>
      <vt:lpstr>Transferring AR</vt:lpstr>
      <vt:lpstr>Call up the CMS1500 using the PEF # to rebill and the payor code we want to bill to. </vt:lpstr>
      <vt:lpstr>Review the information on the CMS1500.</vt:lpstr>
      <vt:lpstr>Enter the AR invoice number in the 26.Patient’s Account No field.  Then click Print for a hard copy or Done to bill the claim electronically.</vt:lpstr>
      <vt:lpstr>If the claim is re-billed electronically, verify that the PEF shows on the next Medicaid MCO Rebill Invoice Register.</vt:lpstr>
      <vt:lpstr>The PEF billed to regular Medicaid and needs to bill to a Medicaid MCO</vt:lpstr>
      <vt:lpstr>On Patient Registration, set the Visit Date to the date the patient was originally seen.</vt:lpstr>
      <vt:lpstr>Set the Reason for Visit.</vt:lpstr>
      <vt:lpstr>Enter the Medicaid MCO and the MCO Member #.</vt:lpstr>
      <vt:lpstr>Request a PEF Label.   DO NOT check Additional PEF?.</vt:lpstr>
      <vt:lpstr>Only print the label if needed. Corrections may be hand-written on the CH-5 with the effective date and initial and date.</vt:lpstr>
      <vt:lpstr>PEF Number Search - Enter the PEF # and click View Encounter.</vt:lpstr>
      <vt:lpstr>Make changes, if necessary, then click the Save button.  Save even if no changes were made.</vt:lpstr>
      <vt:lpstr>Review the PEF and verify the services are going to the Medicaid MCO payor code.</vt:lpstr>
      <vt:lpstr>Call up the AR invoice created for regular Medicaid and adjust off the balance.</vt:lpstr>
      <vt:lpstr>This claim will bill off on the next Medicaid MCO billing cycle.  An AR invoice will also be created.  Verify that the PEF shows on the appropriate MCO Invoice Register.</vt:lpstr>
      <vt:lpstr>The PEF went to private pay and needs to bill to Medicaid/MCO</vt:lpstr>
      <vt:lpstr>On Patient Registration, set the Visit Date to the date the patient was originally seen.</vt:lpstr>
      <vt:lpstr>Set the Reason for Visit.</vt:lpstr>
      <vt:lpstr>Enter the Medicaid MCO and the MCO Member #.</vt:lpstr>
      <vt:lpstr>Request a PEF Label.   DO NOT check Additional PEF?.</vt:lpstr>
      <vt:lpstr>Only print the label if you need to.  Corrections may be hand-written on the CH-5 with the effective date and initial and date.</vt:lpstr>
      <vt:lpstr>PEF Number Search - Enter the PEF # and click View Encounter.</vt:lpstr>
      <vt:lpstr>Make changes, if necessary, then click the Save button.  Save even if no changes were made.</vt:lpstr>
      <vt:lpstr>Review the PEF and verify the services are going to the correct Medicaid MCO payor code.</vt:lpstr>
      <vt:lpstr>Call up the AR invoice created for private pay and adjust off the balance.</vt:lpstr>
      <vt:lpstr>This claim will bill off on the next Medicaid MCO billing cycle. Verify that the PEF shows on the appropriate MCO Invoice Register.</vt:lpstr>
      <vt:lpstr>The PEF billed to Medicaid/MCO but denied</vt:lpstr>
      <vt:lpstr>On Patient Registration, set the Visit Date to the date the patient was originally seen.</vt:lpstr>
      <vt:lpstr>Set the Reason for Visit.</vt:lpstr>
      <vt:lpstr>Review the information on Registration and make corrections if necessary.</vt:lpstr>
      <vt:lpstr>If any corrections are made, request a PEF label.  DO NOT check Additional PEF?.</vt:lpstr>
      <vt:lpstr>Only print the label if you need to. The corrections may be hand-written on the CH-5 with the effective date and initial and date.</vt:lpstr>
      <vt:lpstr>PEF Number Search - Enter the PEF # and click View Encounter.</vt:lpstr>
      <vt:lpstr>Make changes, if necessary, then click the Save button.  Save even if no changes were made.</vt:lpstr>
      <vt:lpstr>Click the Save button.</vt:lpstr>
      <vt:lpstr>Call up the CMS1500 using the PEF # to rebill and the payor code you want to bill to. </vt:lpstr>
      <vt:lpstr>Review the information on the CMS1500.</vt:lpstr>
      <vt:lpstr>Enter the AR invoice number for this claim in the 26.Patient’s Account No field.  Click Print for a hard copy or Done to bill the claim electronically.</vt:lpstr>
      <vt:lpstr>If the claim is re-billed electronically, verify that the PEF shows on the next Medicaid MCO Rebill Invoice Register.</vt:lpstr>
      <vt:lpstr>Medicaid MCO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Duncan</dc:creator>
  <cp:lastModifiedBy>Kevin Kring</cp:lastModifiedBy>
  <cp:revision>8</cp:revision>
  <dcterms:created xsi:type="dcterms:W3CDTF">2015-05-13T12:50:45Z</dcterms:created>
  <dcterms:modified xsi:type="dcterms:W3CDTF">2023-02-17T13:44:47Z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0x010100D99D98FE66CF8B4483271A5900B849A3</vt:lpwstr>
  </property>
</Properties>
</file>