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1"/>
  </p:notesMasterIdLst>
  <p:sldIdLst>
    <p:sldId id="256" r:id="rId5"/>
    <p:sldId id="481" r:id="rId6"/>
    <p:sldId id="388" r:id="rId7"/>
    <p:sldId id="419" r:id="rId8"/>
    <p:sldId id="394" r:id="rId9"/>
    <p:sldId id="395" r:id="rId10"/>
    <p:sldId id="399" r:id="rId11"/>
    <p:sldId id="428" r:id="rId12"/>
    <p:sldId id="429" r:id="rId13"/>
    <p:sldId id="430" r:id="rId14"/>
    <p:sldId id="431" r:id="rId15"/>
    <p:sldId id="435" r:id="rId16"/>
    <p:sldId id="432" r:id="rId17"/>
    <p:sldId id="433" r:id="rId18"/>
    <p:sldId id="445" r:id="rId19"/>
    <p:sldId id="447" r:id="rId20"/>
    <p:sldId id="446" r:id="rId21"/>
    <p:sldId id="436" r:id="rId22"/>
    <p:sldId id="434" r:id="rId23"/>
    <p:sldId id="438" r:id="rId24"/>
    <p:sldId id="437" r:id="rId25"/>
    <p:sldId id="439" r:id="rId26"/>
    <p:sldId id="440" r:id="rId27"/>
    <p:sldId id="441" r:id="rId28"/>
    <p:sldId id="442" r:id="rId29"/>
    <p:sldId id="444" r:id="rId30"/>
    <p:sldId id="418" r:id="rId31"/>
    <p:sldId id="389" r:id="rId32"/>
    <p:sldId id="390" r:id="rId33"/>
    <p:sldId id="391" r:id="rId34"/>
    <p:sldId id="392" r:id="rId35"/>
    <p:sldId id="393" r:id="rId36"/>
    <p:sldId id="417" r:id="rId37"/>
    <p:sldId id="387" r:id="rId38"/>
    <p:sldId id="422" r:id="rId39"/>
    <p:sldId id="449" r:id="rId40"/>
    <p:sldId id="424" r:id="rId41"/>
    <p:sldId id="402" r:id="rId42"/>
    <p:sldId id="450" r:id="rId43"/>
    <p:sldId id="451" r:id="rId44"/>
    <p:sldId id="403" r:id="rId45"/>
    <p:sldId id="452" r:id="rId46"/>
    <p:sldId id="453" r:id="rId47"/>
    <p:sldId id="454" r:id="rId48"/>
    <p:sldId id="455" r:id="rId49"/>
    <p:sldId id="456" r:id="rId50"/>
    <p:sldId id="472" r:id="rId51"/>
    <p:sldId id="473" r:id="rId52"/>
    <p:sldId id="459" r:id="rId53"/>
    <p:sldId id="460" r:id="rId54"/>
    <p:sldId id="461" r:id="rId55"/>
    <p:sldId id="462" r:id="rId56"/>
    <p:sldId id="463" r:id="rId57"/>
    <p:sldId id="465" r:id="rId58"/>
    <p:sldId id="468" r:id="rId59"/>
    <p:sldId id="457" r:id="rId60"/>
    <p:sldId id="458" r:id="rId61"/>
    <p:sldId id="467" r:id="rId62"/>
    <p:sldId id="474" r:id="rId63"/>
    <p:sldId id="475" r:id="rId64"/>
    <p:sldId id="476" r:id="rId65"/>
    <p:sldId id="477" r:id="rId66"/>
    <p:sldId id="479" r:id="rId67"/>
    <p:sldId id="480" r:id="rId68"/>
    <p:sldId id="482" r:id="rId69"/>
    <p:sldId id="483" r:id="rId70"/>
    <p:sldId id="397" r:id="rId71"/>
    <p:sldId id="484" r:id="rId72"/>
    <p:sldId id="398" r:id="rId73"/>
    <p:sldId id="485" r:id="rId74"/>
    <p:sldId id="486" r:id="rId75"/>
    <p:sldId id="487" r:id="rId76"/>
    <p:sldId id="488" r:id="rId77"/>
    <p:sldId id="491" r:id="rId78"/>
    <p:sldId id="489" r:id="rId79"/>
    <p:sldId id="490" r:id="rId80"/>
    <p:sldId id="492" r:id="rId81"/>
    <p:sldId id="493" r:id="rId82"/>
    <p:sldId id="494" r:id="rId83"/>
    <p:sldId id="495" r:id="rId84"/>
    <p:sldId id="496" r:id="rId85"/>
    <p:sldId id="497" r:id="rId86"/>
    <p:sldId id="498" r:id="rId87"/>
    <p:sldId id="499" r:id="rId88"/>
    <p:sldId id="500" r:id="rId89"/>
    <p:sldId id="508" r:id="rId90"/>
    <p:sldId id="509" r:id="rId91"/>
    <p:sldId id="510" r:id="rId92"/>
    <p:sldId id="511" r:id="rId93"/>
    <p:sldId id="502" r:id="rId94"/>
    <p:sldId id="503" r:id="rId95"/>
    <p:sldId id="512" r:id="rId96"/>
    <p:sldId id="513" r:id="rId97"/>
    <p:sldId id="504" r:id="rId98"/>
    <p:sldId id="514" r:id="rId99"/>
    <p:sldId id="382"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50"/>
    <a:srgbClr val="627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77" d="100"/>
          <a:sy n="77" d="100"/>
        </p:scale>
        <p:origin x="15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Kring" userId="f27437c2-5141-43d9-b695-bafafa195d77" providerId="ADAL" clId="{025A789D-A7A6-4522-8E64-B25CAF554E7A}"/>
    <pc:docChg chg="undo custSel addSld delSld modSld sldOrd modMainMaster">
      <pc:chgData name="Kevin Kring" userId="f27437c2-5141-43d9-b695-bafafa195d77" providerId="ADAL" clId="{025A789D-A7A6-4522-8E64-B25CAF554E7A}" dt="2022-12-20T12:38:37.507" v="14044" actId="113"/>
      <pc:docMkLst>
        <pc:docMk/>
      </pc:docMkLst>
      <pc:sldChg chg="modSp mod">
        <pc:chgData name="Kevin Kring" userId="f27437c2-5141-43d9-b695-bafafa195d77" providerId="ADAL" clId="{025A789D-A7A6-4522-8E64-B25CAF554E7A}" dt="2022-12-19T12:39:58.381" v="9802" actId="20577"/>
        <pc:sldMkLst>
          <pc:docMk/>
          <pc:sldMk cId="3121405858" sldId="256"/>
        </pc:sldMkLst>
        <pc:spChg chg="mod">
          <ac:chgData name="Kevin Kring" userId="f27437c2-5141-43d9-b695-bafafa195d77" providerId="ADAL" clId="{025A789D-A7A6-4522-8E64-B25CAF554E7A}" dt="2022-12-19T12:39:58.381" v="9802" actId="20577"/>
          <ac:spMkLst>
            <pc:docMk/>
            <pc:sldMk cId="3121405858" sldId="256"/>
            <ac:spMk id="3" creationId="{00000000-0000-0000-0000-000000000000}"/>
          </ac:spMkLst>
        </pc:spChg>
      </pc:sldChg>
      <pc:sldChg chg="modSp mod ord">
        <pc:chgData name="Kevin Kring" userId="f27437c2-5141-43d9-b695-bafafa195d77" providerId="ADAL" clId="{025A789D-A7A6-4522-8E64-B25CAF554E7A}" dt="2022-12-20T12:16:25.021" v="13844" actId="20577"/>
        <pc:sldMkLst>
          <pc:docMk/>
          <pc:sldMk cId="610801781" sldId="387"/>
        </pc:sldMkLst>
        <pc:spChg chg="mod">
          <ac:chgData name="Kevin Kring" userId="f27437c2-5141-43d9-b695-bafafa195d77" providerId="ADAL" clId="{025A789D-A7A6-4522-8E64-B25CAF554E7A}" dt="2022-12-14T12:39:47.690" v="333" actId="1076"/>
          <ac:spMkLst>
            <pc:docMk/>
            <pc:sldMk cId="610801781" sldId="387"/>
            <ac:spMk id="2" creationId="{9E105FF3-AF8E-4123-9B47-C3765BBD8E0F}"/>
          </ac:spMkLst>
        </pc:spChg>
        <pc:spChg chg="mod">
          <ac:chgData name="Kevin Kring" userId="f27437c2-5141-43d9-b695-bafafa195d77" providerId="ADAL" clId="{025A789D-A7A6-4522-8E64-B25CAF554E7A}" dt="2022-12-20T12:16:25.021" v="13844" actId="20577"/>
          <ac:spMkLst>
            <pc:docMk/>
            <pc:sldMk cId="610801781" sldId="387"/>
            <ac:spMk id="3" creationId="{D9DCB846-2715-432E-9C53-396445BCB844}"/>
          </ac:spMkLst>
        </pc:spChg>
      </pc:sldChg>
      <pc:sldChg chg="modSp mod">
        <pc:chgData name="Kevin Kring" userId="f27437c2-5141-43d9-b695-bafafa195d77" providerId="ADAL" clId="{025A789D-A7A6-4522-8E64-B25CAF554E7A}" dt="2022-12-19T12:53:45.806" v="9858" actId="6549"/>
        <pc:sldMkLst>
          <pc:docMk/>
          <pc:sldMk cId="2512087366" sldId="388"/>
        </pc:sldMkLst>
        <pc:spChg chg="mod">
          <ac:chgData name="Kevin Kring" userId="f27437c2-5141-43d9-b695-bafafa195d77" providerId="ADAL" clId="{025A789D-A7A6-4522-8E64-B25CAF554E7A}" dt="2022-12-14T14:24:44.010" v="1312" actId="20577"/>
          <ac:spMkLst>
            <pc:docMk/>
            <pc:sldMk cId="2512087366" sldId="388"/>
            <ac:spMk id="2" creationId="{9E105FF3-AF8E-4123-9B47-C3765BBD8E0F}"/>
          </ac:spMkLst>
        </pc:spChg>
        <pc:spChg chg="mod">
          <ac:chgData name="Kevin Kring" userId="f27437c2-5141-43d9-b695-bafafa195d77" providerId="ADAL" clId="{025A789D-A7A6-4522-8E64-B25CAF554E7A}" dt="2022-12-19T12:53:45.806" v="9858" actId="6549"/>
          <ac:spMkLst>
            <pc:docMk/>
            <pc:sldMk cId="2512087366" sldId="388"/>
            <ac:spMk id="3" creationId="{D9DCB846-2715-432E-9C53-396445BCB844}"/>
          </ac:spMkLst>
        </pc:spChg>
      </pc:sldChg>
      <pc:sldChg chg="modSp mod ord">
        <pc:chgData name="Kevin Kring" userId="f27437c2-5141-43d9-b695-bafafa195d77" providerId="ADAL" clId="{025A789D-A7A6-4522-8E64-B25CAF554E7A}" dt="2022-12-20T12:38:37.507" v="14044" actId="113"/>
        <pc:sldMkLst>
          <pc:docMk/>
          <pc:sldMk cId="2223041200" sldId="389"/>
        </pc:sldMkLst>
        <pc:spChg chg="mod">
          <ac:chgData name="Kevin Kring" userId="f27437c2-5141-43d9-b695-bafafa195d77" providerId="ADAL" clId="{025A789D-A7A6-4522-8E64-B25CAF554E7A}" dt="2022-12-20T12:38:37.507" v="14044" actId="113"/>
          <ac:spMkLst>
            <pc:docMk/>
            <pc:sldMk cId="2223041200" sldId="389"/>
            <ac:spMk id="3" creationId="{BEEE38BB-0598-4101-A34E-D12C7A310655}"/>
          </ac:spMkLst>
        </pc:spChg>
      </pc:sldChg>
      <pc:sldChg chg="ord">
        <pc:chgData name="Kevin Kring" userId="f27437c2-5141-43d9-b695-bafafa195d77" providerId="ADAL" clId="{025A789D-A7A6-4522-8E64-B25CAF554E7A}" dt="2022-12-19T15:59:02.141" v="12358"/>
        <pc:sldMkLst>
          <pc:docMk/>
          <pc:sldMk cId="1381506669" sldId="390"/>
        </pc:sldMkLst>
      </pc:sldChg>
      <pc:sldChg chg="addSp delSp modSp mod ord">
        <pc:chgData name="Kevin Kring" userId="f27437c2-5141-43d9-b695-bafafa195d77" providerId="ADAL" clId="{025A789D-A7A6-4522-8E64-B25CAF554E7A}" dt="2022-12-19T15:59:02.141" v="12358"/>
        <pc:sldMkLst>
          <pc:docMk/>
          <pc:sldMk cId="618683125" sldId="391"/>
        </pc:sldMkLst>
        <pc:spChg chg="mod">
          <ac:chgData name="Kevin Kring" userId="f27437c2-5141-43d9-b695-bafafa195d77" providerId="ADAL" clId="{025A789D-A7A6-4522-8E64-B25CAF554E7A}" dt="2022-12-14T14:21:16.351" v="1276" actId="6549"/>
          <ac:spMkLst>
            <pc:docMk/>
            <pc:sldMk cId="618683125" sldId="391"/>
            <ac:spMk id="5" creationId="{1E089D17-67F4-4BC7-90B8-75FC2979C150}"/>
          </ac:spMkLst>
        </pc:spChg>
        <pc:picChg chg="add mod">
          <ac:chgData name="Kevin Kring" userId="f27437c2-5141-43d9-b695-bafafa195d77" providerId="ADAL" clId="{025A789D-A7A6-4522-8E64-B25CAF554E7A}" dt="2022-12-14T14:08:13.131" v="888" actId="1076"/>
          <ac:picMkLst>
            <pc:docMk/>
            <pc:sldMk cId="618683125" sldId="391"/>
            <ac:picMk id="4" creationId="{CE662AAD-E576-1DEF-A781-A794D76023CA}"/>
          </ac:picMkLst>
        </pc:picChg>
        <pc:picChg chg="del">
          <ac:chgData name="Kevin Kring" userId="f27437c2-5141-43d9-b695-bafafa195d77" providerId="ADAL" clId="{025A789D-A7A6-4522-8E64-B25CAF554E7A}" dt="2022-12-14T14:08:00.484" v="886" actId="478"/>
          <ac:picMkLst>
            <pc:docMk/>
            <pc:sldMk cId="618683125" sldId="391"/>
            <ac:picMk id="6" creationId="{D20B6363-67BE-4B78-84FE-5B2F5E9FBF5D}"/>
          </ac:picMkLst>
        </pc:picChg>
      </pc:sldChg>
      <pc:sldChg chg="addSp delSp modSp mod ord">
        <pc:chgData name="Kevin Kring" userId="f27437c2-5141-43d9-b695-bafafa195d77" providerId="ADAL" clId="{025A789D-A7A6-4522-8E64-B25CAF554E7A}" dt="2022-12-19T15:59:02.141" v="12358"/>
        <pc:sldMkLst>
          <pc:docMk/>
          <pc:sldMk cId="4280474280" sldId="392"/>
        </pc:sldMkLst>
        <pc:spChg chg="mod">
          <ac:chgData name="Kevin Kring" userId="f27437c2-5141-43d9-b695-bafafa195d77" providerId="ADAL" clId="{025A789D-A7A6-4522-8E64-B25CAF554E7A}" dt="2022-12-14T14:14:41.670" v="951" actId="6549"/>
          <ac:spMkLst>
            <pc:docMk/>
            <pc:sldMk cId="4280474280" sldId="392"/>
            <ac:spMk id="2" creationId="{7BF8E06A-BC93-4CEC-8511-989E9E3515DF}"/>
          </ac:spMkLst>
        </pc:spChg>
        <pc:spChg chg="mod">
          <ac:chgData name="Kevin Kring" userId="f27437c2-5141-43d9-b695-bafafa195d77" providerId="ADAL" clId="{025A789D-A7A6-4522-8E64-B25CAF554E7A}" dt="2022-12-14T14:18:32.392" v="1259" actId="20577"/>
          <ac:spMkLst>
            <pc:docMk/>
            <pc:sldMk cId="4280474280" sldId="392"/>
            <ac:spMk id="5" creationId="{1E089D17-67F4-4BC7-90B8-75FC2979C150}"/>
          </ac:spMkLst>
        </pc:spChg>
        <pc:picChg chg="del mod">
          <ac:chgData name="Kevin Kring" userId="f27437c2-5141-43d9-b695-bafafa195d77" providerId="ADAL" clId="{025A789D-A7A6-4522-8E64-B25CAF554E7A}" dt="2022-12-14T14:20:41.860" v="1260" actId="478"/>
          <ac:picMkLst>
            <pc:docMk/>
            <pc:sldMk cId="4280474280" sldId="392"/>
            <ac:picMk id="4" creationId="{EF786B81-D370-49B5-BB1B-FAB3AF24B790}"/>
          </ac:picMkLst>
        </pc:picChg>
        <pc:picChg chg="add mod">
          <ac:chgData name="Kevin Kring" userId="f27437c2-5141-43d9-b695-bafafa195d77" providerId="ADAL" clId="{025A789D-A7A6-4522-8E64-B25CAF554E7A}" dt="2022-12-14T14:20:57.821" v="1264" actId="1076"/>
          <ac:picMkLst>
            <pc:docMk/>
            <pc:sldMk cId="4280474280" sldId="392"/>
            <ac:picMk id="6" creationId="{15228F74-4D11-BAB5-00FC-4BAB506EEBB5}"/>
          </ac:picMkLst>
        </pc:picChg>
      </pc:sldChg>
      <pc:sldChg chg="addSp delSp modSp mod ord">
        <pc:chgData name="Kevin Kring" userId="f27437c2-5141-43d9-b695-bafafa195d77" providerId="ADAL" clId="{025A789D-A7A6-4522-8E64-B25CAF554E7A}" dt="2022-12-19T15:59:02.141" v="12358"/>
        <pc:sldMkLst>
          <pc:docMk/>
          <pc:sldMk cId="1570850509" sldId="393"/>
        </pc:sldMkLst>
        <pc:spChg chg="mod">
          <ac:chgData name="Kevin Kring" userId="f27437c2-5141-43d9-b695-bafafa195d77" providerId="ADAL" clId="{025A789D-A7A6-4522-8E64-B25CAF554E7A}" dt="2022-12-14T14:23:52.047" v="1295" actId="113"/>
          <ac:spMkLst>
            <pc:docMk/>
            <pc:sldMk cId="1570850509" sldId="393"/>
            <ac:spMk id="5" creationId="{E1A53133-488A-4959-A5FF-D9E13418D6D4}"/>
          </ac:spMkLst>
        </pc:spChg>
        <pc:picChg chg="add mod">
          <ac:chgData name="Kevin Kring" userId="f27437c2-5141-43d9-b695-bafafa195d77" providerId="ADAL" clId="{025A789D-A7A6-4522-8E64-B25CAF554E7A}" dt="2022-12-14T14:22:25.350" v="1283" actId="14100"/>
          <ac:picMkLst>
            <pc:docMk/>
            <pc:sldMk cId="1570850509" sldId="393"/>
            <ac:picMk id="4" creationId="{1B9FCC16-BBD0-D319-D383-06288B3FC7D2}"/>
          </ac:picMkLst>
        </pc:picChg>
        <pc:picChg chg="del mod">
          <ac:chgData name="Kevin Kring" userId="f27437c2-5141-43d9-b695-bafafa195d77" providerId="ADAL" clId="{025A789D-A7A6-4522-8E64-B25CAF554E7A}" dt="2022-12-14T14:21:58.638" v="1280" actId="21"/>
          <ac:picMkLst>
            <pc:docMk/>
            <pc:sldMk cId="1570850509" sldId="393"/>
            <ac:picMk id="6" creationId="{E0E7F311-4A71-4E32-99CB-24F0B51366C3}"/>
          </ac:picMkLst>
        </pc:picChg>
      </pc:sldChg>
      <pc:sldChg chg="addSp delSp modSp mod">
        <pc:chgData name="Kevin Kring" userId="f27437c2-5141-43d9-b695-bafafa195d77" providerId="ADAL" clId="{025A789D-A7A6-4522-8E64-B25CAF554E7A}" dt="2022-12-14T14:48:01.820" v="2018" actId="14100"/>
        <pc:sldMkLst>
          <pc:docMk/>
          <pc:sldMk cId="355521936" sldId="394"/>
        </pc:sldMkLst>
        <pc:spChg chg="mod">
          <ac:chgData name="Kevin Kring" userId="f27437c2-5141-43d9-b695-bafafa195d77" providerId="ADAL" clId="{025A789D-A7A6-4522-8E64-B25CAF554E7A}" dt="2022-12-14T14:28:01.736" v="1323" actId="6549"/>
          <ac:spMkLst>
            <pc:docMk/>
            <pc:sldMk cId="355521936" sldId="394"/>
            <ac:spMk id="2" creationId="{7A8233AF-4D31-41E5-B4CA-2F344EE3611B}"/>
          </ac:spMkLst>
        </pc:spChg>
        <pc:spChg chg="mod">
          <ac:chgData name="Kevin Kring" userId="f27437c2-5141-43d9-b695-bafafa195d77" providerId="ADAL" clId="{025A789D-A7A6-4522-8E64-B25CAF554E7A}" dt="2022-12-14T14:48:01.820" v="2018" actId="14100"/>
          <ac:spMkLst>
            <pc:docMk/>
            <pc:sldMk cId="355521936" sldId="394"/>
            <ac:spMk id="3" creationId="{96ED9FD4-5512-4FA0-812E-6788A4148F78}"/>
          </ac:spMkLst>
        </pc:spChg>
        <pc:picChg chg="del mod">
          <ac:chgData name="Kevin Kring" userId="f27437c2-5141-43d9-b695-bafafa195d77" providerId="ADAL" clId="{025A789D-A7A6-4522-8E64-B25CAF554E7A}" dt="2022-12-14T14:33:10.749" v="1442" actId="478"/>
          <ac:picMkLst>
            <pc:docMk/>
            <pc:sldMk cId="355521936" sldId="394"/>
            <ac:picMk id="4" creationId="{0D73A447-ECD9-4F73-8F72-1154AB14901A}"/>
          </ac:picMkLst>
        </pc:picChg>
        <pc:picChg chg="add mod">
          <ac:chgData name="Kevin Kring" userId="f27437c2-5141-43d9-b695-bafafa195d77" providerId="ADAL" clId="{025A789D-A7A6-4522-8E64-B25CAF554E7A}" dt="2022-12-14T14:33:58.562" v="1449" actId="1076"/>
          <ac:picMkLst>
            <pc:docMk/>
            <pc:sldMk cId="355521936" sldId="394"/>
            <ac:picMk id="6" creationId="{F5D553B5-3B2D-5963-942C-0B4302F7AF30}"/>
          </ac:picMkLst>
        </pc:picChg>
      </pc:sldChg>
      <pc:sldChg chg="modSp mod">
        <pc:chgData name="Kevin Kring" userId="f27437c2-5141-43d9-b695-bafafa195d77" providerId="ADAL" clId="{025A789D-A7A6-4522-8E64-B25CAF554E7A}" dt="2022-12-14T14:37:43.969" v="1744" actId="1076"/>
        <pc:sldMkLst>
          <pc:docMk/>
          <pc:sldMk cId="442189323" sldId="395"/>
        </pc:sldMkLst>
        <pc:spChg chg="mod">
          <ac:chgData name="Kevin Kring" userId="f27437c2-5141-43d9-b695-bafafa195d77" providerId="ADAL" clId="{025A789D-A7A6-4522-8E64-B25CAF554E7A}" dt="2022-12-14T14:37:25.967" v="1742" actId="113"/>
          <ac:spMkLst>
            <pc:docMk/>
            <pc:sldMk cId="442189323" sldId="395"/>
            <ac:spMk id="8" creationId="{ED213050-6340-4321-83B0-280C2A82A8B4}"/>
          </ac:spMkLst>
        </pc:spChg>
        <pc:picChg chg="mod">
          <ac:chgData name="Kevin Kring" userId="f27437c2-5141-43d9-b695-bafafa195d77" providerId="ADAL" clId="{025A789D-A7A6-4522-8E64-B25CAF554E7A}" dt="2022-12-14T14:37:43.969" v="1744" actId="1076"/>
          <ac:picMkLst>
            <pc:docMk/>
            <pc:sldMk cId="442189323" sldId="395"/>
            <ac:picMk id="12" creationId="{04A1B1E0-82F6-4E79-92B8-3C9228C8F74A}"/>
          </ac:picMkLst>
        </pc:picChg>
      </pc:sldChg>
      <pc:sldChg chg="modSp del mod">
        <pc:chgData name="Kevin Kring" userId="f27437c2-5141-43d9-b695-bafafa195d77" providerId="ADAL" clId="{025A789D-A7A6-4522-8E64-B25CAF554E7A}" dt="2022-12-16T16:19:11.817" v="9173" actId="47"/>
        <pc:sldMkLst>
          <pc:docMk/>
          <pc:sldMk cId="515133480" sldId="396"/>
        </pc:sldMkLst>
        <pc:spChg chg="mod">
          <ac:chgData name="Kevin Kring" userId="f27437c2-5141-43d9-b695-bafafa195d77" providerId="ADAL" clId="{025A789D-A7A6-4522-8E64-B25CAF554E7A}" dt="2022-12-14T14:49:02.319" v="2089" actId="113"/>
          <ac:spMkLst>
            <pc:docMk/>
            <pc:sldMk cId="515133480" sldId="396"/>
            <ac:spMk id="8" creationId="{ED213050-6340-4321-83B0-280C2A82A8B4}"/>
          </ac:spMkLst>
        </pc:spChg>
        <pc:picChg chg="mod">
          <ac:chgData name="Kevin Kring" userId="f27437c2-5141-43d9-b695-bafafa195d77" providerId="ADAL" clId="{025A789D-A7A6-4522-8E64-B25CAF554E7A}" dt="2022-12-14T14:38:23.944" v="1760" actId="14100"/>
          <ac:picMkLst>
            <pc:docMk/>
            <pc:sldMk cId="515133480" sldId="396"/>
            <ac:picMk id="4" creationId="{8B80D86F-5066-432A-8501-65F733F2049D}"/>
          </ac:picMkLst>
        </pc:picChg>
      </pc:sldChg>
      <pc:sldChg chg="addSp delSp modSp mod">
        <pc:chgData name="Kevin Kring" userId="f27437c2-5141-43d9-b695-bafafa195d77" providerId="ADAL" clId="{025A789D-A7A6-4522-8E64-B25CAF554E7A}" dt="2022-12-19T14:14:53.361" v="10736" actId="20577"/>
        <pc:sldMkLst>
          <pc:docMk/>
          <pc:sldMk cId="3804310543" sldId="397"/>
        </pc:sldMkLst>
        <pc:spChg chg="mod">
          <ac:chgData name="Kevin Kring" userId="f27437c2-5141-43d9-b695-bafafa195d77" providerId="ADAL" clId="{025A789D-A7A6-4522-8E64-B25CAF554E7A}" dt="2022-12-19T13:45:15.719" v="10309" actId="20577"/>
          <ac:spMkLst>
            <pc:docMk/>
            <pc:sldMk cId="3804310543" sldId="397"/>
            <ac:spMk id="2" creationId="{7BF8E06A-BC93-4CEC-8511-989E9E3515DF}"/>
          </ac:spMkLst>
        </pc:spChg>
        <pc:spChg chg="mod">
          <ac:chgData name="Kevin Kring" userId="f27437c2-5141-43d9-b695-bafafa195d77" providerId="ADAL" clId="{025A789D-A7A6-4522-8E64-B25CAF554E7A}" dt="2022-12-19T14:14:53.361" v="10736" actId="20577"/>
          <ac:spMkLst>
            <pc:docMk/>
            <pc:sldMk cId="3804310543" sldId="397"/>
            <ac:spMk id="8" creationId="{ED213050-6340-4321-83B0-280C2A82A8B4}"/>
          </ac:spMkLst>
        </pc:spChg>
        <pc:picChg chg="add mod">
          <ac:chgData name="Kevin Kring" userId="f27437c2-5141-43d9-b695-bafafa195d77" providerId="ADAL" clId="{025A789D-A7A6-4522-8E64-B25CAF554E7A}" dt="2022-12-19T14:08:58.210" v="10581" actId="692"/>
          <ac:picMkLst>
            <pc:docMk/>
            <pc:sldMk cId="3804310543" sldId="397"/>
            <ac:picMk id="4" creationId="{83ACDDC9-8C36-2F2A-B967-AAD4E4659DC8}"/>
          </ac:picMkLst>
        </pc:picChg>
        <pc:picChg chg="del">
          <ac:chgData name="Kevin Kring" userId="f27437c2-5141-43d9-b695-bafafa195d77" providerId="ADAL" clId="{025A789D-A7A6-4522-8E64-B25CAF554E7A}" dt="2022-12-19T14:08:43.914" v="10578" actId="478"/>
          <ac:picMkLst>
            <pc:docMk/>
            <pc:sldMk cId="3804310543" sldId="397"/>
            <ac:picMk id="5" creationId="{717B7D82-0AFD-4ACF-BD7C-94B8FEC5D7CA}"/>
          </ac:picMkLst>
        </pc:picChg>
      </pc:sldChg>
      <pc:sldChg chg="addSp delSp modSp mod">
        <pc:chgData name="Kevin Kring" userId="f27437c2-5141-43d9-b695-bafafa195d77" providerId="ADAL" clId="{025A789D-A7A6-4522-8E64-B25CAF554E7A}" dt="2022-12-19T14:16:41.082" v="10837" actId="6549"/>
        <pc:sldMkLst>
          <pc:docMk/>
          <pc:sldMk cId="556933528" sldId="398"/>
        </pc:sldMkLst>
        <pc:spChg chg="mod">
          <ac:chgData name="Kevin Kring" userId="f27437c2-5141-43d9-b695-bafafa195d77" providerId="ADAL" clId="{025A789D-A7A6-4522-8E64-B25CAF554E7A}" dt="2022-12-19T14:13:09.316" v="10733"/>
          <ac:spMkLst>
            <pc:docMk/>
            <pc:sldMk cId="556933528" sldId="398"/>
            <ac:spMk id="2" creationId="{7BF8E06A-BC93-4CEC-8511-989E9E3515DF}"/>
          </ac:spMkLst>
        </pc:spChg>
        <pc:spChg chg="mod">
          <ac:chgData name="Kevin Kring" userId="f27437c2-5141-43d9-b695-bafafa195d77" providerId="ADAL" clId="{025A789D-A7A6-4522-8E64-B25CAF554E7A}" dt="2022-12-19T14:16:41.082" v="10837" actId="6549"/>
          <ac:spMkLst>
            <pc:docMk/>
            <pc:sldMk cId="556933528" sldId="398"/>
            <ac:spMk id="8" creationId="{ED213050-6340-4321-83B0-280C2A82A8B4}"/>
          </ac:spMkLst>
        </pc:spChg>
        <pc:picChg chg="del">
          <ac:chgData name="Kevin Kring" userId="f27437c2-5141-43d9-b695-bafafa195d77" providerId="ADAL" clId="{025A789D-A7A6-4522-8E64-B25CAF554E7A}" dt="2022-12-19T14:13:14.369" v="10734" actId="478"/>
          <ac:picMkLst>
            <pc:docMk/>
            <pc:sldMk cId="556933528" sldId="398"/>
            <ac:picMk id="3" creationId="{C6B6BB5B-7954-4E00-AC52-E87EDB50E4A6}"/>
          </ac:picMkLst>
        </pc:picChg>
        <pc:picChg chg="add mod">
          <ac:chgData name="Kevin Kring" userId="f27437c2-5141-43d9-b695-bafafa195d77" providerId="ADAL" clId="{025A789D-A7A6-4522-8E64-B25CAF554E7A}" dt="2022-12-19T14:15:52.617" v="10738" actId="692"/>
          <ac:picMkLst>
            <pc:docMk/>
            <pc:sldMk cId="556933528" sldId="398"/>
            <ac:picMk id="5" creationId="{9DBFE6E2-04D5-6490-B346-A72792B6906A}"/>
          </ac:picMkLst>
        </pc:picChg>
      </pc:sldChg>
      <pc:sldChg chg="delSp modSp mod ord">
        <pc:chgData name="Kevin Kring" userId="f27437c2-5141-43d9-b695-bafafa195d77" providerId="ADAL" clId="{025A789D-A7A6-4522-8E64-B25CAF554E7A}" dt="2022-12-14T16:28:25.041" v="2566"/>
        <pc:sldMkLst>
          <pc:docMk/>
          <pc:sldMk cId="1098618601" sldId="399"/>
        </pc:sldMkLst>
        <pc:spChg chg="del mod">
          <ac:chgData name="Kevin Kring" userId="f27437c2-5141-43d9-b695-bafafa195d77" providerId="ADAL" clId="{025A789D-A7A6-4522-8E64-B25CAF554E7A}" dt="2022-12-14T15:02:47.725" v="2537" actId="21"/>
          <ac:spMkLst>
            <pc:docMk/>
            <pc:sldMk cId="1098618601" sldId="399"/>
            <ac:spMk id="2" creationId="{7BF8E06A-BC93-4CEC-8511-989E9E3515DF}"/>
          </ac:spMkLst>
        </pc:spChg>
        <pc:spChg chg="mod">
          <ac:chgData name="Kevin Kring" userId="f27437c2-5141-43d9-b695-bafafa195d77" providerId="ADAL" clId="{025A789D-A7A6-4522-8E64-B25CAF554E7A}" dt="2022-12-14T15:03:13.964" v="2552" actId="20577"/>
          <ac:spMkLst>
            <pc:docMk/>
            <pc:sldMk cId="1098618601" sldId="399"/>
            <ac:spMk id="8" creationId="{ED213050-6340-4321-83B0-280C2A82A8B4}"/>
          </ac:spMkLst>
        </pc:spChg>
        <pc:picChg chg="mod">
          <ac:chgData name="Kevin Kring" userId="f27437c2-5141-43d9-b695-bafafa195d77" providerId="ADAL" clId="{025A789D-A7A6-4522-8E64-B25CAF554E7A}" dt="2022-12-14T15:03:25.830" v="2554" actId="14100"/>
          <ac:picMkLst>
            <pc:docMk/>
            <pc:sldMk cId="1098618601" sldId="399"/>
            <ac:picMk id="5" creationId="{D169E045-C8FC-47D7-861B-607D13F85035}"/>
          </ac:picMkLst>
        </pc:picChg>
      </pc:sldChg>
      <pc:sldChg chg="modSp del mod">
        <pc:chgData name="Kevin Kring" userId="f27437c2-5141-43d9-b695-bafafa195d77" providerId="ADAL" clId="{025A789D-A7A6-4522-8E64-B25CAF554E7A}" dt="2022-12-19T14:37:41.685" v="10928" actId="2696"/>
        <pc:sldMkLst>
          <pc:docMk/>
          <pc:sldMk cId="1515139129" sldId="400"/>
        </pc:sldMkLst>
        <pc:spChg chg="mod">
          <ac:chgData name="Kevin Kring" userId="f27437c2-5141-43d9-b695-bafafa195d77" providerId="ADAL" clId="{025A789D-A7A6-4522-8E64-B25CAF554E7A}" dt="2022-12-14T12:36:19.677" v="314" actId="113"/>
          <ac:spMkLst>
            <pc:docMk/>
            <pc:sldMk cId="1515139129" sldId="400"/>
            <ac:spMk id="8" creationId="{ED213050-6340-4321-83B0-280C2A82A8B4}"/>
          </ac:spMkLst>
        </pc:spChg>
      </pc:sldChg>
      <pc:sldChg chg="modSp del mod">
        <pc:chgData name="Kevin Kring" userId="f27437c2-5141-43d9-b695-bafafa195d77" providerId="ADAL" clId="{025A789D-A7A6-4522-8E64-B25CAF554E7A}" dt="2022-12-19T14:37:41.685" v="10928" actId="2696"/>
        <pc:sldMkLst>
          <pc:docMk/>
          <pc:sldMk cId="302222388" sldId="401"/>
        </pc:sldMkLst>
        <pc:spChg chg="mod">
          <ac:chgData name="Kevin Kring" userId="f27437c2-5141-43d9-b695-bafafa195d77" providerId="ADAL" clId="{025A789D-A7A6-4522-8E64-B25CAF554E7A}" dt="2022-12-14T12:37:23.884" v="319" actId="6549"/>
          <ac:spMkLst>
            <pc:docMk/>
            <pc:sldMk cId="302222388" sldId="401"/>
            <ac:spMk id="8" creationId="{ED213050-6340-4321-83B0-280C2A82A8B4}"/>
          </ac:spMkLst>
        </pc:spChg>
        <pc:picChg chg="mod">
          <ac:chgData name="Kevin Kring" userId="f27437c2-5141-43d9-b695-bafafa195d77" providerId="ADAL" clId="{025A789D-A7A6-4522-8E64-B25CAF554E7A}" dt="2022-12-14T12:37:33.962" v="321" actId="14100"/>
          <ac:picMkLst>
            <pc:docMk/>
            <pc:sldMk cId="302222388" sldId="401"/>
            <ac:picMk id="5" creationId="{98CC826A-4B9A-40F3-B63B-B62AE607C2B4}"/>
          </ac:picMkLst>
        </pc:picChg>
      </pc:sldChg>
      <pc:sldChg chg="addSp delSp modSp mod ord">
        <pc:chgData name="Kevin Kring" userId="f27437c2-5141-43d9-b695-bafafa195d77" providerId="ADAL" clId="{025A789D-A7A6-4522-8E64-B25CAF554E7A}" dt="2022-12-16T15:06:58.956" v="7410" actId="255"/>
        <pc:sldMkLst>
          <pc:docMk/>
          <pc:sldMk cId="2363935617" sldId="402"/>
        </pc:sldMkLst>
        <pc:spChg chg="mod">
          <ac:chgData name="Kevin Kring" userId="f27437c2-5141-43d9-b695-bafafa195d77" providerId="ADAL" clId="{025A789D-A7A6-4522-8E64-B25CAF554E7A}" dt="2022-12-16T15:04:46.843" v="7347" actId="20577"/>
          <ac:spMkLst>
            <pc:docMk/>
            <pc:sldMk cId="2363935617" sldId="402"/>
            <ac:spMk id="2" creationId="{7BF8E06A-BC93-4CEC-8511-989E9E3515DF}"/>
          </ac:spMkLst>
        </pc:spChg>
        <pc:spChg chg="mod">
          <ac:chgData name="Kevin Kring" userId="f27437c2-5141-43d9-b695-bafafa195d77" providerId="ADAL" clId="{025A789D-A7A6-4522-8E64-B25CAF554E7A}" dt="2022-12-16T15:06:58.956" v="7410" actId="255"/>
          <ac:spMkLst>
            <pc:docMk/>
            <pc:sldMk cId="2363935617" sldId="402"/>
            <ac:spMk id="8" creationId="{ED213050-6340-4321-83B0-280C2A82A8B4}"/>
          </ac:spMkLst>
        </pc:spChg>
        <pc:picChg chg="del mod">
          <ac:chgData name="Kevin Kring" userId="f27437c2-5141-43d9-b695-bafafa195d77" providerId="ADAL" clId="{025A789D-A7A6-4522-8E64-B25CAF554E7A}" dt="2022-12-16T15:04:24.287" v="7319" actId="478"/>
          <ac:picMkLst>
            <pc:docMk/>
            <pc:sldMk cId="2363935617" sldId="402"/>
            <ac:picMk id="4" creationId="{30D37ECB-397B-44AB-B667-365B73BC0D7D}"/>
          </ac:picMkLst>
        </pc:picChg>
        <pc:picChg chg="add">
          <ac:chgData name="Kevin Kring" userId="f27437c2-5141-43d9-b695-bafafa195d77" providerId="ADAL" clId="{025A789D-A7A6-4522-8E64-B25CAF554E7A}" dt="2022-12-16T15:04:32.162" v="7320" actId="22"/>
          <ac:picMkLst>
            <pc:docMk/>
            <pc:sldMk cId="2363935617" sldId="402"/>
            <ac:picMk id="5" creationId="{9688B59A-2271-CA53-DFEB-FE42A4400B26}"/>
          </ac:picMkLst>
        </pc:picChg>
      </pc:sldChg>
      <pc:sldChg chg="addSp delSp modSp mod ord">
        <pc:chgData name="Kevin Kring" userId="f27437c2-5141-43d9-b695-bafafa195d77" providerId="ADAL" clId="{025A789D-A7A6-4522-8E64-B25CAF554E7A}" dt="2022-12-16T15:17:18.031" v="7661" actId="1076"/>
        <pc:sldMkLst>
          <pc:docMk/>
          <pc:sldMk cId="2262384698" sldId="403"/>
        </pc:sldMkLst>
        <pc:spChg chg="mod">
          <ac:chgData name="Kevin Kring" userId="f27437c2-5141-43d9-b695-bafafa195d77" providerId="ADAL" clId="{025A789D-A7A6-4522-8E64-B25CAF554E7A}" dt="2022-12-16T15:16:31.824" v="7658" actId="20577"/>
          <ac:spMkLst>
            <pc:docMk/>
            <pc:sldMk cId="2262384698" sldId="403"/>
            <ac:spMk id="2" creationId="{7BF8E06A-BC93-4CEC-8511-989E9E3515DF}"/>
          </ac:spMkLst>
        </pc:spChg>
        <pc:spChg chg="mod">
          <ac:chgData name="Kevin Kring" userId="f27437c2-5141-43d9-b695-bafafa195d77" providerId="ADAL" clId="{025A789D-A7A6-4522-8E64-B25CAF554E7A}" dt="2022-12-16T15:16:12.102" v="7632" actId="6549"/>
          <ac:spMkLst>
            <pc:docMk/>
            <pc:sldMk cId="2262384698" sldId="403"/>
            <ac:spMk id="8" creationId="{ED213050-6340-4321-83B0-280C2A82A8B4}"/>
          </ac:spMkLst>
        </pc:spChg>
        <pc:picChg chg="add del mod">
          <ac:chgData name="Kevin Kring" userId="f27437c2-5141-43d9-b695-bafafa195d77" providerId="ADAL" clId="{025A789D-A7A6-4522-8E64-B25CAF554E7A}" dt="2022-12-16T15:16:16.176" v="7633" actId="478"/>
          <ac:picMkLst>
            <pc:docMk/>
            <pc:sldMk cId="2262384698" sldId="403"/>
            <ac:picMk id="4" creationId="{3412C16E-68F0-1EB9-B2A7-073D27FD88DD}"/>
          </ac:picMkLst>
        </pc:picChg>
        <pc:picChg chg="del">
          <ac:chgData name="Kevin Kring" userId="f27437c2-5141-43d9-b695-bafafa195d77" providerId="ADAL" clId="{025A789D-A7A6-4522-8E64-B25CAF554E7A}" dt="2022-12-14T14:55:00.375" v="2257" actId="478"/>
          <ac:picMkLst>
            <pc:docMk/>
            <pc:sldMk cId="2262384698" sldId="403"/>
            <ac:picMk id="5" creationId="{030F7D84-2CD9-4506-96FF-393494780953}"/>
          </ac:picMkLst>
        </pc:picChg>
        <pc:picChg chg="add mod">
          <ac:chgData name="Kevin Kring" userId="f27437c2-5141-43d9-b695-bafafa195d77" providerId="ADAL" clId="{025A789D-A7A6-4522-8E64-B25CAF554E7A}" dt="2022-12-16T15:17:18.031" v="7661" actId="1076"/>
          <ac:picMkLst>
            <pc:docMk/>
            <pc:sldMk cId="2262384698" sldId="403"/>
            <ac:picMk id="7" creationId="{936DDACE-6122-60AF-C881-719FDCD0A41C}"/>
          </ac:picMkLst>
        </pc:picChg>
      </pc:sldChg>
      <pc:sldChg chg="modSp del mod ord">
        <pc:chgData name="Kevin Kring" userId="f27437c2-5141-43d9-b695-bafafa195d77" providerId="ADAL" clId="{025A789D-A7A6-4522-8E64-B25CAF554E7A}" dt="2022-12-16T15:27:54.030" v="7823" actId="2696"/>
        <pc:sldMkLst>
          <pc:docMk/>
          <pc:sldMk cId="677900522" sldId="404"/>
        </pc:sldMkLst>
        <pc:spChg chg="mod">
          <ac:chgData name="Kevin Kring" userId="f27437c2-5141-43d9-b695-bafafa195d77" providerId="ADAL" clId="{025A789D-A7A6-4522-8E64-B25CAF554E7A}" dt="2022-12-16T15:17:48.178" v="7684" actId="20577"/>
          <ac:spMkLst>
            <pc:docMk/>
            <pc:sldMk cId="677900522" sldId="404"/>
            <ac:spMk id="2" creationId="{7BF8E06A-BC93-4CEC-8511-989E9E3515DF}"/>
          </ac:spMkLst>
        </pc:spChg>
        <pc:spChg chg="mod">
          <ac:chgData name="Kevin Kring" userId="f27437c2-5141-43d9-b695-bafafa195d77" providerId="ADAL" clId="{025A789D-A7A6-4522-8E64-B25CAF554E7A}" dt="2022-12-14T14:57:36.668" v="2444" actId="113"/>
          <ac:spMkLst>
            <pc:docMk/>
            <pc:sldMk cId="677900522" sldId="404"/>
            <ac:spMk id="8" creationId="{ED213050-6340-4321-83B0-280C2A82A8B4}"/>
          </ac:spMkLst>
        </pc:spChg>
      </pc:sldChg>
      <pc:sldChg chg="del">
        <pc:chgData name="Kevin Kring" userId="f27437c2-5141-43d9-b695-bafafa195d77" providerId="ADAL" clId="{025A789D-A7A6-4522-8E64-B25CAF554E7A}" dt="2022-12-14T14:58:21.858" v="2447" actId="2696"/>
        <pc:sldMkLst>
          <pc:docMk/>
          <pc:sldMk cId="3142541127" sldId="405"/>
        </pc:sldMkLst>
      </pc:sldChg>
      <pc:sldChg chg="modSp del mod">
        <pc:chgData name="Kevin Kring" userId="f27437c2-5141-43d9-b695-bafafa195d77" providerId="ADAL" clId="{025A789D-A7A6-4522-8E64-B25CAF554E7A}" dt="2022-12-19T14:37:41.685" v="10928" actId="2696"/>
        <pc:sldMkLst>
          <pc:docMk/>
          <pc:sldMk cId="3560391182" sldId="406"/>
        </pc:sldMkLst>
        <pc:spChg chg="mod">
          <ac:chgData name="Kevin Kring" userId="f27437c2-5141-43d9-b695-bafafa195d77" providerId="ADAL" clId="{025A789D-A7A6-4522-8E64-B25CAF554E7A}" dt="2022-12-14T16:35:08.773" v="2745" actId="404"/>
          <ac:spMkLst>
            <pc:docMk/>
            <pc:sldMk cId="3560391182" sldId="406"/>
            <ac:spMk id="2" creationId="{7BF8E06A-BC93-4CEC-8511-989E9E3515DF}"/>
          </ac:spMkLst>
        </pc:spChg>
        <pc:spChg chg="mod">
          <ac:chgData name="Kevin Kring" userId="f27437c2-5141-43d9-b695-bafafa195d77" providerId="ADAL" clId="{025A789D-A7A6-4522-8E64-B25CAF554E7A}" dt="2022-12-15T11:52:39.337" v="2758" actId="14100"/>
          <ac:spMkLst>
            <pc:docMk/>
            <pc:sldMk cId="3560391182" sldId="406"/>
            <ac:spMk id="8" creationId="{ED213050-6340-4321-83B0-280C2A82A8B4}"/>
          </ac:spMkLst>
        </pc:spChg>
      </pc:sldChg>
      <pc:sldChg chg="modSp del mod">
        <pc:chgData name="Kevin Kring" userId="f27437c2-5141-43d9-b695-bafafa195d77" providerId="ADAL" clId="{025A789D-A7A6-4522-8E64-B25CAF554E7A}" dt="2022-12-19T14:37:41.685" v="10928" actId="2696"/>
        <pc:sldMkLst>
          <pc:docMk/>
          <pc:sldMk cId="1501363938" sldId="407"/>
        </pc:sldMkLst>
        <pc:spChg chg="mod">
          <ac:chgData name="Kevin Kring" userId="f27437c2-5141-43d9-b695-bafafa195d77" providerId="ADAL" clId="{025A789D-A7A6-4522-8E64-B25CAF554E7A}" dt="2022-12-14T16:36:22.203" v="2755" actId="404"/>
          <ac:spMkLst>
            <pc:docMk/>
            <pc:sldMk cId="1501363938" sldId="407"/>
            <ac:spMk id="2" creationId="{7BF8E06A-BC93-4CEC-8511-989E9E3515DF}"/>
          </ac:spMkLst>
        </pc:spChg>
      </pc:sldChg>
      <pc:sldChg chg="modSp del mod">
        <pc:chgData name="Kevin Kring" userId="f27437c2-5141-43d9-b695-bafafa195d77" providerId="ADAL" clId="{025A789D-A7A6-4522-8E64-B25CAF554E7A}" dt="2022-12-19T14:37:41.685" v="10928" actId="2696"/>
        <pc:sldMkLst>
          <pc:docMk/>
          <pc:sldMk cId="202412243" sldId="408"/>
        </pc:sldMkLst>
        <pc:spChg chg="mod">
          <ac:chgData name="Kevin Kring" userId="f27437c2-5141-43d9-b695-bafafa195d77" providerId="ADAL" clId="{025A789D-A7A6-4522-8E64-B25CAF554E7A}" dt="2022-12-14T15:17:01.350" v="2555" actId="14100"/>
          <ac:spMkLst>
            <pc:docMk/>
            <pc:sldMk cId="202412243" sldId="408"/>
            <ac:spMk id="2" creationId="{7BF8E06A-BC93-4CEC-8511-989E9E3515DF}"/>
          </ac:spMkLst>
        </pc:spChg>
      </pc:sldChg>
      <pc:sldChg chg="modSp del mod">
        <pc:chgData name="Kevin Kring" userId="f27437c2-5141-43d9-b695-bafafa195d77" providerId="ADAL" clId="{025A789D-A7A6-4522-8E64-B25CAF554E7A}" dt="2022-12-19T14:37:41.685" v="10928" actId="2696"/>
        <pc:sldMkLst>
          <pc:docMk/>
          <pc:sldMk cId="2054170734" sldId="409"/>
        </pc:sldMkLst>
        <pc:spChg chg="mod">
          <ac:chgData name="Kevin Kring" userId="f27437c2-5141-43d9-b695-bafafa195d77" providerId="ADAL" clId="{025A789D-A7A6-4522-8E64-B25CAF554E7A}" dt="2022-12-14T12:36:09.210" v="313" actId="14100"/>
          <ac:spMkLst>
            <pc:docMk/>
            <pc:sldMk cId="2054170734" sldId="409"/>
            <ac:spMk id="2" creationId="{7BF8E06A-BC93-4CEC-8511-989E9E3515DF}"/>
          </ac:spMkLst>
        </pc:spChg>
      </pc:sldChg>
      <pc:sldChg chg="del">
        <pc:chgData name="Kevin Kring" userId="f27437c2-5141-43d9-b695-bafafa195d77" providerId="ADAL" clId="{025A789D-A7A6-4522-8E64-B25CAF554E7A}" dt="2022-12-19T14:37:41.685" v="10928" actId="2696"/>
        <pc:sldMkLst>
          <pc:docMk/>
          <pc:sldMk cId="1921751507" sldId="410"/>
        </pc:sldMkLst>
      </pc:sldChg>
      <pc:sldChg chg="modSp del mod">
        <pc:chgData name="Kevin Kring" userId="f27437c2-5141-43d9-b695-bafafa195d77" providerId="ADAL" clId="{025A789D-A7A6-4522-8E64-B25CAF554E7A}" dt="2022-12-19T14:37:41.685" v="10928" actId="2696"/>
        <pc:sldMkLst>
          <pc:docMk/>
          <pc:sldMk cId="3807596211" sldId="411"/>
        </pc:sldMkLst>
        <pc:spChg chg="mod">
          <ac:chgData name="Kevin Kring" userId="f27437c2-5141-43d9-b695-bafafa195d77" providerId="ADAL" clId="{025A789D-A7A6-4522-8E64-B25CAF554E7A}" dt="2022-12-14T12:38:16.006" v="328" actId="20577"/>
          <ac:spMkLst>
            <pc:docMk/>
            <pc:sldMk cId="3807596211" sldId="411"/>
            <ac:spMk id="8" creationId="{ED213050-6340-4321-83B0-280C2A82A8B4}"/>
          </ac:spMkLst>
        </pc:spChg>
        <pc:picChg chg="mod">
          <ac:chgData name="Kevin Kring" userId="f27437c2-5141-43d9-b695-bafafa195d77" providerId="ADAL" clId="{025A789D-A7A6-4522-8E64-B25CAF554E7A}" dt="2022-12-14T12:38:26.970" v="330" actId="14100"/>
          <ac:picMkLst>
            <pc:docMk/>
            <pc:sldMk cId="3807596211" sldId="411"/>
            <ac:picMk id="5" creationId="{98CC826A-4B9A-40F3-B63B-B62AE607C2B4}"/>
          </ac:picMkLst>
        </pc:picChg>
      </pc:sldChg>
      <pc:sldChg chg="del">
        <pc:chgData name="Kevin Kring" userId="f27437c2-5141-43d9-b695-bafafa195d77" providerId="ADAL" clId="{025A789D-A7A6-4522-8E64-B25CAF554E7A}" dt="2022-12-19T14:37:41.685" v="10928" actId="2696"/>
        <pc:sldMkLst>
          <pc:docMk/>
          <pc:sldMk cId="1515343626" sldId="412"/>
        </pc:sldMkLst>
      </pc:sldChg>
      <pc:sldChg chg="del">
        <pc:chgData name="Kevin Kring" userId="f27437c2-5141-43d9-b695-bafafa195d77" providerId="ADAL" clId="{025A789D-A7A6-4522-8E64-B25CAF554E7A}" dt="2022-12-19T14:37:41.685" v="10928" actId="2696"/>
        <pc:sldMkLst>
          <pc:docMk/>
          <pc:sldMk cId="1297940945" sldId="413"/>
        </pc:sldMkLst>
      </pc:sldChg>
      <pc:sldChg chg="modSp del mod">
        <pc:chgData name="Kevin Kring" userId="f27437c2-5141-43d9-b695-bafafa195d77" providerId="ADAL" clId="{025A789D-A7A6-4522-8E64-B25CAF554E7A}" dt="2022-12-19T14:37:41.685" v="10928" actId="2696"/>
        <pc:sldMkLst>
          <pc:docMk/>
          <pc:sldMk cId="3087213720" sldId="414"/>
        </pc:sldMkLst>
        <pc:picChg chg="mod">
          <ac:chgData name="Kevin Kring" userId="f27437c2-5141-43d9-b695-bafafa195d77" providerId="ADAL" clId="{025A789D-A7A6-4522-8E64-B25CAF554E7A}" dt="2022-12-14T12:39:05.282" v="332" actId="14100"/>
          <ac:picMkLst>
            <pc:docMk/>
            <pc:sldMk cId="3087213720" sldId="414"/>
            <ac:picMk id="4" creationId="{73D66628-0323-4137-B1D6-D59E8BA6D058}"/>
          </ac:picMkLst>
        </pc:picChg>
      </pc:sldChg>
      <pc:sldChg chg="modSp del mod">
        <pc:chgData name="Kevin Kring" userId="f27437c2-5141-43d9-b695-bafafa195d77" providerId="ADAL" clId="{025A789D-A7A6-4522-8E64-B25CAF554E7A}" dt="2022-12-15T15:14:06.961" v="6128" actId="2696"/>
        <pc:sldMkLst>
          <pc:docMk/>
          <pc:sldMk cId="296314091" sldId="415"/>
        </pc:sldMkLst>
        <pc:spChg chg="mod">
          <ac:chgData name="Kevin Kring" userId="f27437c2-5141-43d9-b695-bafafa195d77" providerId="ADAL" clId="{025A789D-A7A6-4522-8E64-B25CAF554E7A}" dt="2022-12-14T16:17:00.346" v="2564" actId="20577"/>
          <ac:spMkLst>
            <pc:docMk/>
            <pc:sldMk cId="296314091" sldId="415"/>
            <ac:spMk id="2" creationId="{9E105FF3-AF8E-4123-9B47-C3765BBD8E0F}"/>
          </ac:spMkLst>
        </pc:spChg>
        <pc:spChg chg="mod">
          <ac:chgData name="Kevin Kring" userId="f27437c2-5141-43d9-b695-bafafa195d77" providerId="ADAL" clId="{025A789D-A7A6-4522-8E64-B25CAF554E7A}" dt="2022-12-14T16:16:44.855" v="2556" actId="14100"/>
          <ac:spMkLst>
            <pc:docMk/>
            <pc:sldMk cId="296314091" sldId="415"/>
            <ac:spMk id="3" creationId="{D9DCB846-2715-432E-9C53-396445BCB844}"/>
          </ac:spMkLst>
        </pc:spChg>
        <pc:picChg chg="mod">
          <ac:chgData name="Kevin Kring" userId="f27437c2-5141-43d9-b695-bafafa195d77" providerId="ADAL" clId="{025A789D-A7A6-4522-8E64-B25CAF554E7A}" dt="2022-12-14T16:16:53.826" v="2559" actId="1076"/>
          <ac:picMkLst>
            <pc:docMk/>
            <pc:sldMk cId="296314091" sldId="415"/>
            <ac:picMk id="4" creationId="{2814FB89-AB8A-41A1-81B7-493502069024}"/>
          </ac:picMkLst>
        </pc:picChg>
      </pc:sldChg>
      <pc:sldChg chg="addSp delSp modSp new del mod">
        <pc:chgData name="Kevin Kring" userId="f27437c2-5141-43d9-b695-bafafa195d77" providerId="ADAL" clId="{025A789D-A7A6-4522-8E64-B25CAF554E7A}" dt="2022-12-19T12:41:46.071" v="9804" actId="2696"/>
        <pc:sldMkLst>
          <pc:docMk/>
          <pc:sldMk cId="3313644215" sldId="416"/>
        </pc:sldMkLst>
        <pc:spChg chg="del">
          <ac:chgData name="Kevin Kring" userId="f27437c2-5141-43d9-b695-bafafa195d77" providerId="ADAL" clId="{025A789D-A7A6-4522-8E64-B25CAF554E7A}" dt="2022-12-14T13:40:50.740" v="472" actId="21"/>
          <ac:spMkLst>
            <pc:docMk/>
            <pc:sldMk cId="3313644215" sldId="416"/>
            <ac:spMk id="2" creationId="{113C8111-5975-A8BE-E956-1B1FCD1A0344}"/>
          </ac:spMkLst>
        </pc:spChg>
        <pc:spChg chg="del">
          <ac:chgData name="Kevin Kring" userId="f27437c2-5141-43d9-b695-bafafa195d77" providerId="ADAL" clId="{025A789D-A7A6-4522-8E64-B25CAF554E7A}" dt="2022-12-14T13:41:01.381" v="473" actId="3680"/>
          <ac:spMkLst>
            <pc:docMk/>
            <pc:sldMk cId="3313644215" sldId="416"/>
            <ac:spMk id="3" creationId="{6D6A0767-6B58-1C07-867E-3579D1F0D8F6}"/>
          </ac:spMkLst>
        </pc:spChg>
        <pc:spChg chg="add mod">
          <ac:chgData name="Kevin Kring" userId="f27437c2-5141-43d9-b695-bafafa195d77" providerId="ADAL" clId="{025A789D-A7A6-4522-8E64-B25CAF554E7A}" dt="2022-12-19T12:41:41.442" v="9803" actId="478"/>
          <ac:spMkLst>
            <pc:docMk/>
            <pc:sldMk cId="3313644215" sldId="416"/>
            <ac:spMk id="6" creationId="{5EB09081-A858-4E90-56FF-14A07E2C093C}"/>
          </ac:spMkLst>
        </pc:spChg>
        <pc:graphicFrameChg chg="add del mod ord modGraphic">
          <ac:chgData name="Kevin Kring" userId="f27437c2-5141-43d9-b695-bafafa195d77" providerId="ADAL" clId="{025A789D-A7A6-4522-8E64-B25CAF554E7A}" dt="2022-12-19T12:41:41.442" v="9803" actId="478"/>
          <ac:graphicFrameMkLst>
            <pc:docMk/>
            <pc:sldMk cId="3313644215" sldId="416"/>
            <ac:graphicFrameMk id="4" creationId="{33D3D5D7-989A-4C63-F1ED-A862147F442F}"/>
          </ac:graphicFrameMkLst>
        </pc:graphicFrameChg>
      </pc:sldChg>
      <pc:sldChg chg="addSp delSp modSp new mod ord modClrScheme chgLayout">
        <pc:chgData name="Kevin Kring" userId="f27437c2-5141-43d9-b695-bafafa195d77" providerId="ADAL" clId="{025A789D-A7A6-4522-8E64-B25CAF554E7A}" dt="2022-12-19T15:59:02.141" v="12358"/>
        <pc:sldMkLst>
          <pc:docMk/>
          <pc:sldMk cId="3021446770" sldId="417"/>
        </pc:sldMkLst>
        <pc:spChg chg="del mod ord">
          <ac:chgData name="Kevin Kring" userId="f27437c2-5141-43d9-b695-bafafa195d77" providerId="ADAL" clId="{025A789D-A7A6-4522-8E64-B25CAF554E7A}" dt="2022-12-14T13:44:08.657" v="590" actId="700"/>
          <ac:spMkLst>
            <pc:docMk/>
            <pc:sldMk cId="3021446770" sldId="417"/>
            <ac:spMk id="2" creationId="{DFDE5C2A-52E0-922F-5C87-8642F72978F1}"/>
          </ac:spMkLst>
        </pc:spChg>
        <pc:spChg chg="del mod ord">
          <ac:chgData name="Kevin Kring" userId="f27437c2-5141-43d9-b695-bafafa195d77" providerId="ADAL" clId="{025A789D-A7A6-4522-8E64-B25CAF554E7A}" dt="2022-12-14T13:44:08.657" v="590" actId="700"/>
          <ac:spMkLst>
            <pc:docMk/>
            <pc:sldMk cId="3021446770" sldId="417"/>
            <ac:spMk id="3" creationId="{D45410A4-0CB5-6726-F01E-22A6995AE2BE}"/>
          </ac:spMkLst>
        </pc:spChg>
        <pc:spChg chg="add mod ord">
          <ac:chgData name="Kevin Kring" userId="f27437c2-5141-43d9-b695-bafafa195d77" providerId="ADAL" clId="{025A789D-A7A6-4522-8E64-B25CAF554E7A}" dt="2022-12-14T13:46:09.385" v="628" actId="255"/>
          <ac:spMkLst>
            <pc:docMk/>
            <pc:sldMk cId="3021446770" sldId="417"/>
            <ac:spMk id="4" creationId="{E9921B50-269C-F9A4-7EC1-FD5CF37690DA}"/>
          </ac:spMkLst>
        </pc:spChg>
        <pc:spChg chg="add mod ord">
          <ac:chgData name="Kevin Kring" userId="f27437c2-5141-43d9-b695-bafafa195d77" providerId="ADAL" clId="{025A789D-A7A6-4522-8E64-B25CAF554E7A}" dt="2022-12-14T13:52:10.386" v="820" actId="20577"/>
          <ac:spMkLst>
            <pc:docMk/>
            <pc:sldMk cId="3021446770" sldId="417"/>
            <ac:spMk id="5" creationId="{C265A09E-EE7C-F996-71B8-D98D13C7CA0B}"/>
          </ac:spMkLst>
        </pc:spChg>
      </pc:sldChg>
      <pc:sldChg chg="modSp mod ord">
        <pc:chgData name="Kevin Kring" userId="f27437c2-5141-43d9-b695-bafafa195d77" providerId="ADAL" clId="{025A789D-A7A6-4522-8E64-B25CAF554E7A}" dt="2022-12-20T12:13:36.370" v="13777" actId="20577"/>
        <pc:sldMkLst>
          <pc:docMk/>
          <pc:sldMk cId="3314809481" sldId="418"/>
        </pc:sldMkLst>
        <pc:spChg chg="mod">
          <ac:chgData name="Kevin Kring" userId="f27437c2-5141-43d9-b695-bafafa195d77" providerId="ADAL" clId="{025A789D-A7A6-4522-8E64-B25CAF554E7A}" dt="2022-12-14T13:51:13.306" v="762" actId="20577"/>
          <ac:spMkLst>
            <pc:docMk/>
            <pc:sldMk cId="3314809481" sldId="418"/>
            <ac:spMk id="4" creationId="{E9921B50-269C-F9A4-7EC1-FD5CF37690DA}"/>
          </ac:spMkLst>
        </pc:spChg>
        <pc:spChg chg="mod">
          <ac:chgData name="Kevin Kring" userId="f27437c2-5141-43d9-b695-bafafa195d77" providerId="ADAL" clId="{025A789D-A7A6-4522-8E64-B25CAF554E7A}" dt="2022-12-20T12:13:36.370" v="13777" actId="20577"/>
          <ac:spMkLst>
            <pc:docMk/>
            <pc:sldMk cId="3314809481" sldId="418"/>
            <ac:spMk id="5" creationId="{C265A09E-EE7C-F996-71B8-D98D13C7CA0B}"/>
          </ac:spMkLst>
        </pc:spChg>
      </pc:sldChg>
      <pc:sldChg chg="modSp mod">
        <pc:chgData name="Kevin Kring" userId="f27437c2-5141-43d9-b695-bafafa195d77" providerId="ADAL" clId="{025A789D-A7A6-4522-8E64-B25CAF554E7A}" dt="2022-12-14T13:51:45.514" v="788" actId="20577"/>
        <pc:sldMkLst>
          <pc:docMk/>
          <pc:sldMk cId="1694983080" sldId="419"/>
        </pc:sldMkLst>
        <pc:spChg chg="mod">
          <ac:chgData name="Kevin Kring" userId="f27437c2-5141-43d9-b695-bafafa195d77" providerId="ADAL" clId="{025A789D-A7A6-4522-8E64-B25CAF554E7A}" dt="2022-12-14T13:51:40.099" v="776" actId="20577"/>
          <ac:spMkLst>
            <pc:docMk/>
            <pc:sldMk cId="1694983080" sldId="419"/>
            <ac:spMk id="4" creationId="{E9921B50-269C-F9A4-7EC1-FD5CF37690DA}"/>
          </ac:spMkLst>
        </pc:spChg>
        <pc:spChg chg="mod">
          <ac:chgData name="Kevin Kring" userId="f27437c2-5141-43d9-b695-bafafa195d77" providerId="ADAL" clId="{025A789D-A7A6-4522-8E64-B25CAF554E7A}" dt="2022-12-14T13:51:45.514" v="788" actId="20577"/>
          <ac:spMkLst>
            <pc:docMk/>
            <pc:sldMk cId="1694983080" sldId="419"/>
            <ac:spMk id="5" creationId="{C265A09E-EE7C-F996-71B8-D98D13C7CA0B}"/>
          </ac:spMkLst>
        </pc:spChg>
      </pc:sldChg>
      <pc:sldChg chg="addSp delSp modSp new del mod">
        <pc:chgData name="Kevin Kring" userId="f27437c2-5141-43d9-b695-bafafa195d77" providerId="ADAL" clId="{025A789D-A7A6-4522-8E64-B25CAF554E7A}" dt="2022-12-19T14:12:05.658" v="10697" actId="2696"/>
        <pc:sldMkLst>
          <pc:docMk/>
          <pc:sldMk cId="2481654297" sldId="420"/>
        </pc:sldMkLst>
        <pc:spChg chg="mod">
          <ac:chgData name="Kevin Kring" userId="f27437c2-5141-43d9-b695-bafafa195d77" providerId="ADAL" clId="{025A789D-A7A6-4522-8E64-B25CAF554E7A}" dt="2022-12-14T14:42:38.853" v="1780" actId="20577"/>
          <ac:spMkLst>
            <pc:docMk/>
            <pc:sldMk cId="2481654297" sldId="420"/>
            <ac:spMk id="2" creationId="{625740CA-F3AF-D588-94E5-0366AD564004}"/>
          </ac:spMkLst>
        </pc:spChg>
        <pc:spChg chg="mod">
          <ac:chgData name="Kevin Kring" userId="f27437c2-5141-43d9-b695-bafafa195d77" providerId="ADAL" clId="{025A789D-A7A6-4522-8E64-B25CAF554E7A}" dt="2022-12-14T14:44:59.922" v="1900" actId="5793"/>
          <ac:spMkLst>
            <pc:docMk/>
            <pc:sldMk cId="2481654297" sldId="420"/>
            <ac:spMk id="3" creationId="{56710EF9-C9A3-6F4B-B874-5D5C0777FDD0}"/>
          </ac:spMkLst>
        </pc:spChg>
        <pc:picChg chg="add del mod">
          <ac:chgData name="Kevin Kring" userId="f27437c2-5141-43d9-b695-bafafa195d77" providerId="ADAL" clId="{025A789D-A7A6-4522-8E64-B25CAF554E7A}" dt="2022-12-14T14:44:38.173" v="1898" actId="478"/>
          <ac:picMkLst>
            <pc:docMk/>
            <pc:sldMk cId="2481654297" sldId="420"/>
            <ac:picMk id="5" creationId="{A689D95B-5B51-57D2-CE2F-2CD401A25ADE}"/>
          </ac:picMkLst>
        </pc:picChg>
        <pc:picChg chg="add mod">
          <ac:chgData name="Kevin Kring" userId="f27437c2-5141-43d9-b695-bafafa195d77" providerId="ADAL" clId="{025A789D-A7A6-4522-8E64-B25CAF554E7A}" dt="2022-12-14T14:45:13.511" v="1904" actId="692"/>
          <ac:picMkLst>
            <pc:docMk/>
            <pc:sldMk cId="2481654297" sldId="420"/>
            <ac:picMk id="7" creationId="{C6B104EC-08F9-049D-835C-0F0940EC6A8D}"/>
          </ac:picMkLst>
        </pc:picChg>
      </pc:sldChg>
      <pc:sldChg chg="modSp del mod ord">
        <pc:chgData name="Kevin Kring" userId="f27437c2-5141-43d9-b695-bafafa195d77" providerId="ADAL" clId="{025A789D-A7A6-4522-8E64-B25CAF554E7A}" dt="2022-12-16T15:27:54.030" v="7823" actId="2696"/>
        <pc:sldMkLst>
          <pc:docMk/>
          <pc:sldMk cId="1024224725" sldId="421"/>
        </pc:sldMkLst>
        <pc:spChg chg="mod">
          <ac:chgData name="Kevin Kring" userId="f27437c2-5141-43d9-b695-bafafa195d77" providerId="ADAL" clId="{025A789D-A7A6-4522-8E64-B25CAF554E7A}" dt="2022-12-14T16:31:28.984" v="2686"/>
          <ac:spMkLst>
            <pc:docMk/>
            <pc:sldMk cId="1024224725" sldId="421"/>
            <ac:spMk id="2" creationId="{7BF8E06A-BC93-4CEC-8511-989E9E3515DF}"/>
          </ac:spMkLst>
        </pc:spChg>
      </pc:sldChg>
      <pc:sldChg chg="addSp delSp modSp mod">
        <pc:chgData name="Kevin Kring" userId="f27437c2-5141-43d9-b695-bafafa195d77" providerId="ADAL" clId="{025A789D-A7A6-4522-8E64-B25CAF554E7A}" dt="2022-12-20T12:15:03.236" v="13815" actId="20577"/>
        <pc:sldMkLst>
          <pc:docMk/>
          <pc:sldMk cId="1948159224" sldId="422"/>
        </pc:sldMkLst>
        <pc:spChg chg="add del">
          <ac:chgData name="Kevin Kring" userId="f27437c2-5141-43d9-b695-bafafa195d77" providerId="ADAL" clId="{025A789D-A7A6-4522-8E64-B25CAF554E7A}" dt="2022-12-15T15:14:47.949" v="6132" actId="22"/>
          <ac:spMkLst>
            <pc:docMk/>
            <pc:sldMk cId="1948159224" sldId="422"/>
            <ac:spMk id="3" creationId="{36AE2192-066E-906D-D931-A4192ADB0EC3}"/>
          </ac:spMkLst>
        </pc:spChg>
        <pc:spChg chg="mod">
          <ac:chgData name="Kevin Kring" userId="f27437c2-5141-43d9-b695-bafafa195d77" providerId="ADAL" clId="{025A789D-A7A6-4522-8E64-B25CAF554E7A}" dt="2022-12-20T12:15:03.236" v="13815" actId="20577"/>
          <ac:spMkLst>
            <pc:docMk/>
            <pc:sldMk cId="1948159224" sldId="422"/>
            <ac:spMk id="4" creationId="{E9921B50-269C-F9A4-7EC1-FD5CF37690DA}"/>
          </ac:spMkLst>
        </pc:spChg>
        <pc:spChg chg="mod">
          <ac:chgData name="Kevin Kring" userId="f27437c2-5141-43d9-b695-bafafa195d77" providerId="ADAL" clId="{025A789D-A7A6-4522-8E64-B25CAF554E7A}" dt="2022-12-20T12:14:57.529" v="13807" actId="20577"/>
          <ac:spMkLst>
            <pc:docMk/>
            <pc:sldMk cId="1948159224" sldId="422"/>
            <ac:spMk id="5" creationId="{C265A09E-EE7C-F996-71B8-D98D13C7CA0B}"/>
          </ac:spMkLst>
        </pc:spChg>
      </pc:sldChg>
      <pc:sldChg chg="del">
        <pc:chgData name="Kevin Kring" userId="f27437c2-5141-43d9-b695-bafafa195d77" providerId="ADAL" clId="{025A789D-A7A6-4522-8E64-B25CAF554E7A}" dt="2022-12-14T15:01:16.151" v="2532" actId="2696"/>
        <pc:sldMkLst>
          <pc:docMk/>
          <pc:sldMk cId="1320175327" sldId="423"/>
        </pc:sldMkLst>
      </pc:sldChg>
      <pc:sldChg chg="addSp delSp modSp mod ord modClrScheme chgLayout">
        <pc:chgData name="Kevin Kring" userId="f27437c2-5141-43d9-b695-bafafa195d77" providerId="ADAL" clId="{025A789D-A7A6-4522-8E64-B25CAF554E7A}" dt="2022-12-16T16:50:10.062" v="9781" actId="113"/>
        <pc:sldMkLst>
          <pc:docMk/>
          <pc:sldMk cId="4145611292" sldId="424"/>
        </pc:sldMkLst>
        <pc:spChg chg="mod ord">
          <ac:chgData name="Kevin Kring" userId="f27437c2-5141-43d9-b695-bafafa195d77" providerId="ADAL" clId="{025A789D-A7A6-4522-8E64-B25CAF554E7A}" dt="2022-12-16T16:50:10.062" v="9781" actId="113"/>
          <ac:spMkLst>
            <pc:docMk/>
            <pc:sldMk cId="4145611292" sldId="424"/>
            <ac:spMk id="4" creationId="{E9921B50-269C-F9A4-7EC1-FD5CF37690DA}"/>
          </ac:spMkLst>
        </pc:spChg>
        <pc:spChg chg="mod ord">
          <ac:chgData name="Kevin Kring" userId="f27437c2-5141-43d9-b695-bafafa195d77" providerId="ADAL" clId="{025A789D-A7A6-4522-8E64-B25CAF554E7A}" dt="2022-12-16T16:22:13.823" v="9242" actId="20577"/>
          <ac:spMkLst>
            <pc:docMk/>
            <pc:sldMk cId="4145611292" sldId="424"/>
            <ac:spMk id="5" creationId="{C265A09E-EE7C-F996-71B8-D98D13C7CA0B}"/>
          </ac:spMkLst>
        </pc:spChg>
        <pc:picChg chg="add del">
          <ac:chgData name="Kevin Kring" userId="f27437c2-5141-43d9-b695-bafafa195d77" providerId="ADAL" clId="{025A789D-A7A6-4522-8E64-B25CAF554E7A}" dt="2022-12-16T15:00:49.391" v="7164" actId="478"/>
          <ac:picMkLst>
            <pc:docMk/>
            <pc:sldMk cId="4145611292" sldId="424"/>
            <ac:picMk id="3" creationId="{28A994E6-D683-AE31-11AA-6E23EDBF515F}"/>
          </ac:picMkLst>
        </pc:picChg>
        <pc:picChg chg="add mod">
          <ac:chgData name="Kevin Kring" userId="f27437c2-5141-43d9-b695-bafafa195d77" providerId="ADAL" clId="{025A789D-A7A6-4522-8E64-B25CAF554E7A}" dt="2022-12-16T15:01:48.614" v="7170" actId="1076"/>
          <ac:picMkLst>
            <pc:docMk/>
            <pc:sldMk cId="4145611292" sldId="424"/>
            <ac:picMk id="7" creationId="{CACA3074-DBD0-7889-19E0-7088A68E4579}"/>
          </ac:picMkLst>
        </pc:picChg>
      </pc:sldChg>
      <pc:sldChg chg="modSp del mod">
        <pc:chgData name="Kevin Kring" userId="f27437c2-5141-43d9-b695-bafafa195d77" providerId="ADAL" clId="{025A789D-A7A6-4522-8E64-B25CAF554E7A}" dt="2022-12-19T14:37:41.685" v="10928" actId="2696"/>
        <pc:sldMkLst>
          <pc:docMk/>
          <pc:sldMk cId="508375187" sldId="425"/>
        </pc:sldMkLst>
        <pc:spChg chg="mod">
          <ac:chgData name="Kevin Kring" userId="f27437c2-5141-43d9-b695-bafafa195d77" providerId="ADAL" clId="{025A789D-A7A6-4522-8E64-B25CAF554E7A}" dt="2022-12-14T16:36:29.331" v="2756" actId="20577"/>
          <ac:spMkLst>
            <pc:docMk/>
            <pc:sldMk cId="508375187" sldId="425"/>
            <ac:spMk id="4" creationId="{E9921B50-269C-F9A4-7EC1-FD5CF37690DA}"/>
          </ac:spMkLst>
        </pc:spChg>
      </pc:sldChg>
      <pc:sldChg chg="modSp del mod">
        <pc:chgData name="Kevin Kring" userId="f27437c2-5141-43d9-b695-bafafa195d77" providerId="ADAL" clId="{025A789D-A7A6-4522-8E64-B25CAF554E7A}" dt="2022-12-19T14:37:41.685" v="10928" actId="2696"/>
        <pc:sldMkLst>
          <pc:docMk/>
          <pc:sldMk cId="75378892" sldId="426"/>
        </pc:sldMkLst>
        <pc:spChg chg="mod">
          <ac:chgData name="Kevin Kring" userId="f27437c2-5141-43d9-b695-bafafa195d77" providerId="ADAL" clId="{025A789D-A7A6-4522-8E64-B25CAF554E7A}" dt="2022-12-15T11:56:39.814" v="2784" actId="6549"/>
          <ac:spMkLst>
            <pc:docMk/>
            <pc:sldMk cId="75378892" sldId="426"/>
            <ac:spMk id="2" creationId="{7BF8E06A-BC93-4CEC-8511-989E9E3515DF}"/>
          </ac:spMkLst>
        </pc:spChg>
        <pc:spChg chg="mod">
          <ac:chgData name="Kevin Kring" userId="f27437c2-5141-43d9-b695-bafafa195d77" providerId="ADAL" clId="{025A789D-A7A6-4522-8E64-B25CAF554E7A}" dt="2022-12-15T11:56:54.435" v="2791" actId="20577"/>
          <ac:spMkLst>
            <pc:docMk/>
            <pc:sldMk cId="75378892" sldId="426"/>
            <ac:spMk id="8" creationId="{ED213050-6340-4321-83B0-280C2A82A8B4}"/>
          </ac:spMkLst>
        </pc:spChg>
      </pc:sldChg>
      <pc:sldChg chg="del">
        <pc:chgData name="Kevin Kring" userId="f27437c2-5141-43d9-b695-bafafa195d77" providerId="ADAL" clId="{025A789D-A7A6-4522-8E64-B25CAF554E7A}" dt="2022-12-19T14:37:41.685" v="10928" actId="2696"/>
        <pc:sldMkLst>
          <pc:docMk/>
          <pc:sldMk cId="503763472" sldId="427"/>
        </pc:sldMkLst>
      </pc:sldChg>
      <pc:sldChg chg="modSp mod">
        <pc:chgData name="Kevin Kring" userId="f27437c2-5141-43d9-b695-bafafa195d77" providerId="ADAL" clId="{025A789D-A7A6-4522-8E64-B25CAF554E7A}" dt="2022-12-15T12:53:35.750" v="2883" actId="6549"/>
        <pc:sldMkLst>
          <pc:docMk/>
          <pc:sldMk cId="133101174" sldId="428"/>
        </pc:sldMkLst>
        <pc:spChg chg="mod">
          <ac:chgData name="Kevin Kring" userId="f27437c2-5141-43d9-b695-bafafa195d77" providerId="ADAL" clId="{025A789D-A7A6-4522-8E64-B25CAF554E7A}" dt="2022-12-15T12:53:35.750" v="2883" actId="6549"/>
          <ac:spMkLst>
            <pc:docMk/>
            <pc:sldMk cId="133101174" sldId="428"/>
            <ac:spMk id="4" creationId="{E9921B50-269C-F9A4-7EC1-FD5CF37690DA}"/>
          </ac:spMkLst>
        </pc:spChg>
      </pc:sldChg>
      <pc:sldChg chg="addSp delSp modSp new mod modClrScheme chgLayout">
        <pc:chgData name="Kevin Kring" userId="f27437c2-5141-43d9-b695-bafafa195d77" providerId="ADAL" clId="{025A789D-A7A6-4522-8E64-B25CAF554E7A}" dt="2022-12-15T12:54:48.758" v="2905" actId="1076"/>
        <pc:sldMkLst>
          <pc:docMk/>
          <pc:sldMk cId="1191893723" sldId="429"/>
        </pc:sldMkLst>
        <pc:spChg chg="del mod ord">
          <ac:chgData name="Kevin Kring" userId="f27437c2-5141-43d9-b695-bafafa195d77" providerId="ADAL" clId="{025A789D-A7A6-4522-8E64-B25CAF554E7A}" dt="2022-12-15T12:53:56.399" v="2885" actId="700"/>
          <ac:spMkLst>
            <pc:docMk/>
            <pc:sldMk cId="1191893723" sldId="429"/>
            <ac:spMk id="2" creationId="{12844050-3A03-3CFE-1D83-32695A6F0E24}"/>
          </ac:spMkLst>
        </pc:spChg>
        <pc:spChg chg="del">
          <ac:chgData name="Kevin Kring" userId="f27437c2-5141-43d9-b695-bafafa195d77" providerId="ADAL" clId="{025A789D-A7A6-4522-8E64-B25CAF554E7A}" dt="2022-12-15T12:53:56.399" v="2885" actId="700"/>
          <ac:spMkLst>
            <pc:docMk/>
            <pc:sldMk cId="1191893723" sldId="429"/>
            <ac:spMk id="3" creationId="{6E8BFE20-180A-43DF-357A-29E1509CE334}"/>
          </ac:spMkLst>
        </pc:spChg>
        <pc:spChg chg="add mod ord">
          <ac:chgData name="Kevin Kring" userId="f27437c2-5141-43d9-b695-bafafa195d77" providerId="ADAL" clId="{025A789D-A7A6-4522-8E64-B25CAF554E7A}" dt="2022-12-15T12:54:22.705" v="2902" actId="122"/>
          <ac:spMkLst>
            <pc:docMk/>
            <pc:sldMk cId="1191893723" sldId="429"/>
            <ac:spMk id="4" creationId="{4C9954F6-04E5-E311-915E-25EBB2489B6B}"/>
          </ac:spMkLst>
        </pc:spChg>
        <pc:picChg chg="add mod">
          <ac:chgData name="Kevin Kring" userId="f27437c2-5141-43d9-b695-bafafa195d77" providerId="ADAL" clId="{025A789D-A7A6-4522-8E64-B25CAF554E7A}" dt="2022-12-15T12:54:48.758" v="2905" actId="1076"/>
          <ac:picMkLst>
            <pc:docMk/>
            <pc:sldMk cId="1191893723" sldId="429"/>
            <ac:picMk id="6" creationId="{200840FA-55C2-2D40-C467-AB7BD1B0E423}"/>
          </ac:picMkLst>
        </pc:picChg>
      </pc:sldChg>
      <pc:sldChg chg="addSp delSp modSp mod">
        <pc:chgData name="Kevin Kring" userId="f27437c2-5141-43d9-b695-bafafa195d77" providerId="ADAL" clId="{025A789D-A7A6-4522-8E64-B25CAF554E7A}" dt="2022-12-15T12:56:15.737" v="2935" actId="1076"/>
        <pc:sldMkLst>
          <pc:docMk/>
          <pc:sldMk cId="2696823054" sldId="430"/>
        </pc:sldMkLst>
        <pc:spChg chg="mod">
          <ac:chgData name="Kevin Kring" userId="f27437c2-5141-43d9-b695-bafafa195d77" providerId="ADAL" clId="{025A789D-A7A6-4522-8E64-B25CAF554E7A}" dt="2022-12-15T12:55:44.335" v="2932" actId="20577"/>
          <ac:spMkLst>
            <pc:docMk/>
            <pc:sldMk cId="2696823054" sldId="430"/>
            <ac:spMk id="4" creationId="{4C9954F6-04E5-E311-915E-25EBB2489B6B}"/>
          </ac:spMkLst>
        </pc:spChg>
        <pc:picChg chg="add mod">
          <ac:chgData name="Kevin Kring" userId="f27437c2-5141-43d9-b695-bafafa195d77" providerId="ADAL" clId="{025A789D-A7A6-4522-8E64-B25CAF554E7A}" dt="2022-12-15T12:56:15.737" v="2935" actId="1076"/>
          <ac:picMkLst>
            <pc:docMk/>
            <pc:sldMk cId="2696823054" sldId="430"/>
            <ac:picMk id="3" creationId="{AF9C16F5-46C2-6A5F-25C0-274F9D69DC25}"/>
          </ac:picMkLst>
        </pc:picChg>
        <pc:picChg chg="del">
          <ac:chgData name="Kevin Kring" userId="f27437c2-5141-43d9-b695-bafafa195d77" providerId="ADAL" clId="{025A789D-A7A6-4522-8E64-B25CAF554E7A}" dt="2022-12-15T12:55:32.816" v="2906" actId="478"/>
          <ac:picMkLst>
            <pc:docMk/>
            <pc:sldMk cId="2696823054" sldId="430"/>
            <ac:picMk id="6" creationId="{200840FA-55C2-2D40-C467-AB7BD1B0E423}"/>
          </ac:picMkLst>
        </pc:picChg>
      </pc:sldChg>
      <pc:sldChg chg="addSp delSp modSp mod">
        <pc:chgData name="Kevin Kring" userId="f27437c2-5141-43d9-b695-bafafa195d77" providerId="ADAL" clId="{025A789D-A7A6-4522-8E64-B25CAF554E7A}" dt="2022-12-15T12:57:40.739" v="2966" actId="1076"/>
        <pc:sldMkLst>
          <pc:docMk/>
          <pc:sldMk cId="1100861838" sldId="431"/>
        </pc:sldMkLst>
        <pc:spChg chg="mod">
          <ac:chgData name="Kevin Kring" userId="f27437c2-5141-43d9-b695-bafafa195d77" providerId="ADAL" clId="{025A789D-A7A6-4522-8E64-B25CAF554E7A}" dt="2022-12-15T12:57:03.521" v="2962" actId="20577"/>
          <ac:spMkLst>
            <pc:docMk/>
            <pc:sldMk cId="1100861838" sldId="431"/>
            <ac:spMk id="4" creationId="{4C9954F6-04E5-E311-915E-25EBB2489B6B}"/>
          </ac:spMkLst>
        </pc:spChg>
        <pc:picChg chg="del">
          <ac:chgData name="Kevin Kring" userId="f27437c2-5141-43d9-b695-bafafa195d77" providerId="ADAL" clId="{025A789D-A7A6-4522-8E64-B25CAF554E7A}" dt="2022-12-15T12:57:06.937" v="2963" actId="478"/>
          <ac:picMkLst>
            <pc:docMk/>
            <pc:sldMk cId="1100861838" sldId="431"/>
            <ac:picMk id="3" creationId="{AF9C16F5-46C2-6A5F-25C0-274F9D69DC25}"/>
          </ac:picMkLst>
        </pc:picChg>
        <pc:picChg chg="add mod">
          <ac:chgData name="Kevin Kring" userId="f27437c2-5141-43d9-b695-bafafa195d77" providerId="ADAL" clId="{025A789D-A7A6-4522-8E64-B25CAF554E7A}" dt="2022-12-15T12:57:40.739" v="2966" actId="1076"/>
          <ac:picMkLst>
            <pc:docMk/>
            <pc:sldMk cId="1100861838" sldId="431"/>
            <ac:picMk id="5" creationId="{BF0A4905-415D-1D74-2794-79AE112A0077}"/>
          </ac:picMkLst>
        </pc:picChg>
      </pc:sldChg>
      <pc:sldChg chg="addSp modSp new mod modClrScheme chgLayout">
        <pc:chgData name="Kevin Kring" userId="f27437c2-5141-43d9-b695-bafafa195d77" providerId="ADAL" clId="{025A789D-A7A6-4522-8E64-B25CAF554E7A}" dt="2022-12-15T13:07:21.320" v="3372" actId="20577"/>
        <pc:sldMkLst>
          <pc:docMk/>
          <pc:sldMk cId="2096034230" sldId="432"/>
        </pc:sldMkLst>
        <pc:spChg chg="mod ord">
          <ac:chgData name="Kevin Kring" userId="f27437c2-5141-43d9-b695-bafafa195d77" providerId="ADAL" clId="{025A789D-A7A6-4522-8E64-B25CAF554E7A}" dt="2022-12-15T13:02:32.464" v="2994" actId="14100"/>
          <ac:spMkLst>
            <pc:docMk/>
            <pc:sldMk cId="2096034230" sldId="432"/>
            <ac:spMk id="2" creationId="{B685E2FE-EB01-4295-72A3-60280E0056CF}"/>
          </ac:spMkLst>
        </pc:spChg>
        <pc:spChg chg="add mod ord">
          <ac:chgData name="Kevin Kring" userId="f27437c2-5141-43d9-b695-bafafa195d77" providerId="ADAL" clId="{025A789D-A7A6-4522-8E64-B25CAF554E7A}" dt="2022-12-15T13:07:21.320" v="3372" actId="20577"/>
          <ac:spMkLst>
            <pc:docMk/>
            <pc:sldMk cId="2096034230" sldId="432"/>
            <ac:spMk id="3" creationId="{DDEF8F66-4A4E-FAFC-2AD8-8AF9DFD16D50}"/>
          </ac:spMkLst>
        </pc:spChg>
        <pc:picChg chg="add mod">
          <ac:chgData name="Kevin Kring" userId="f27437c2-5141-43d9-b695-bafafa195d77" providerId="ADAL" clId="{025A789D-A7A6-4522-8E64-B25CAF554E7A}" dt="2022-12-15T13:06:49.606" v="3356" actId="692"/>
          <ac:picMkLst>
            <pc:docMk/>
            <pc:sldMk cId="2096034230" sldId="432"/>
            <ac:picMk id="5" creationId="{D4B1554B-B133-FBFC-9951-6F704C60A7B0}"/>
          </ac:picMkLst>
        </pc:picChg>
      </pc:sldChg>
      <pc:sldChg chg="addSp delSp modSp mod">
        <pc:chgData name="Kevin Kring" userId="f27437c2-5141-43d9-b695-bafafa195d77" providerId="ADAL" clId="{025A789D-A7A6-4522-8E64-B25CAF554E7A}" dt="2022-12-15T13:09:58.598" v="3475" actId="14100"/>
        <pc:sldMkLst>
          <pc:docMk/>
          <pc:sldMk cId="2567884823" sldId="433"/>
        </pc:sldMkLst>
        <pc:spChg chg="mod">
          <ac:chgData name="Kevin Kring" userId="f27437c2-5141-43d9-b695-bafafa195d77" providerId="ADAL" clId="{025A789D-A7A6-4522-8E64-B25CAF554E7A}" dt="2022-12-15T13:07:52.160" v="3378" actId="20577"/>
          <ac:spMkLst>
            <pc:docMk/>
            <pc:sldMk cId="2567884823" sldId="433"/>
            <ac:spMk id="2" creationId="{B685E2FE-EB01-4295-72A3-60280E0056CF}"/>
          </ac:spMkLst>
        </pc:spChg>
        <pc:spChg chg="mod">
          <ac:chgData name="Kevin Kring" userId="f27437c2-5141-43d9-b695-bafafa195d77" providerId="ADAL" clId="{025A789D-A7A6-4522-8E64-B25CAF554E7A}" dt="2022-12-15T13:08:38.177" v="3471" actId="20577"/>
          <ac:spMkLst>
            <pc:docMk/>
            <pc:sldMk cId="2567884823" sldId="433"/>
            <ac:spMk id="3" creationId="{DDEF8F66-4A4E-FAFC-2AD8-8AF9DFD16D50}"/>
          </ac:spMkLst>
        </pc:spChg>
        <pc:picChg chg="del">
          <ac:chgData name="Kevin Kring" userId="f27437c2-5141-43d9-b695-bafafa195d77" providerId="ADAL" clId="{025A789D-A7A6-4522-8E64-B25CAF554E7A}" dt="2022-12-15T13:09:43.184" v="3472" actId="478"/>
          <ac:picMkLst>
            <pc:docMk/>
            <pc:sldMk cId="2567884823" sldId="433"/>
            <ac:picMk id="5" creationId="{D4B1554B-B133-FBFC-9951-6F704C60A7B0}"/>
          </ac:picMkLst>
        </pc:picChg>
        <pc:picChg chg="add mod">
          <ac:chgData name="Kevin Kring" userId="f27437c2-5141-43d9-b695-bafafa195d77" providerId="ADAL" clId="{025A789D-A7A6-4522-8E64-B25CAF554E7A}" dt="2022-12-15T13:09:58.598" v="3475" actId="14100"/>
          <ac:picMkLst>
            <pc:docMk/>
            <pc:sldMk cId="2567884823" sldId="433"/>
            <ac:picMk id="6" creationId="{4F3998DD-DD9E-8027-3207-82B6DD71B5CC}"/>
          </ac:picMkLst>
        </pc:picChg>
      </pc:sldChg>
      <pc:sldChg chg="addSp delSp modSp mod">
        <pc:chgData name="Kevin Kring" userId="f27437c2-5141-43d9-b695-bafafa195d77" providerId="ADAL" clId="{025A789D-A7A6-4522-8E64-B25CAF554E7A}" dt="2022-12-15T13:40:59.616" v="4062" actId="14100"/>
        <pc:sldMkLst>
          <pc:docMk/>
          <pc:sldMk cId="2744800960" sldId="434"/>
        </pc:sldMkLst>
        <pc:spChg chg="mod">
          <ac:chgData name="Kevin Kring" userId="f27437c2-5141-43d9-b695-bafafa195d77" providerId="ADAL" clId="{025A789D-A7A6-4522-8E64-B25CAF554E7A}" dt="2022-12-15T13:10:20.622" v="3480" actId="6549"/>
          <ac:spMkLst>
            <pc:docMk/>
            <pc:sldMk cId="2744800960" sldId="434"/>
            <ac:spMk id="2" creationId="{B685E2FE-EB01-4295-72A3-60280E0056CF}"/>
          </ac:spMkLst>
        </pc:spChg>
        <pc:spChg chg="mod">
          <ac:chgData name="Kevin Kring" userId="f27437c2-5141-43d9-b695-bafafa195d77" providerId="ADAL" clId="{025A789D-A7A6-4522-8E64-B25CAF554E7A}" dt="2022-12-15T13:40:59.616" v="4062" actId="14100"/>
          <ac:spMkLst>
            <pc:docMk/>
            <pc:sldMk cId="2744800960" sldId="434"/>
            <ac:spMk id="3" creationId="{DDEF8F66-4A4E-FAFC-2AD8-8AF9DFD16D50}"/>
          </ac:spMkLst>
        </pc:spChg>
        <pc:picChg chg="add mod">
          <ac:chgData name="Kevin Kring" userId="f27437c2-5141-43d9-b695-bafafa195d77" providerId="ADAL" clId="{025A789D-A7A6-4522-8E64-B25CAF554E7A}" dt="2022-12-15T13:40:22.870" v="4051" actId="692"/>
          <ac:picMkLst>
            <pc:docMk/>
            <pc:sldMk cId="2744800960" sldId="434"/>
            <ac:picMk id="5" creationId="{40A8E36A-6373-CC20-286D-02CE8F10C32E}"/>
          </ac:picMkLst>
        </pc:picChg>
        <pc:picChg chg="del">
          <ac:chgData name="Kevin Kring" userId="f27437c2-5141-43d9-b695-bafafa195d77" providerId="ADAL" clId="{025A789D-A7A6-4522-8E64-B25CAF554E7A}" dt="2022-12-15T13:12:27.388" v="3483" actId="478"/>
          <ac:picMkLst>
            <pc:docMk/>
            <pc:sldMk cId="2744800960" sldId="434"/>
            <ac:picMk id="6" creationId="{4F3998DD-DD9E-8027-3207-82B6DD71B5CC}"/>
          </ac:picMkLst>
        </pc:picChg>
      </pc:sldChg>
      <pc:sldChg chg="addSp modSp new mod modClrScheme chgLayout">
        <pc:chgData name="Kevin Kring" userId="f27437c2-5141-43d9-b695-bafafa195d77" providerId="ADAL" clId="{025A789D-A7A6-4522-8E64-B25CAF554E7A}" dt="2022-12-15T13:28:21.685" v="3606" actId="692"/>
        <pc:sldMkLst>
          <pc:docMk/>
          <pc:sldMk cId="2593398983" sldId="435"/>
        </pc:sldMkLst>
        <pc:spChg chg="mod ord">
          <ac:chgData name="Kevin Kring" userId="f27437c2-5141-43d9-b695-bafafa195d77" providerId="ADAL" clId="{025A789D-A7A6-4522-8E64-B25CAF554E7A}" dt="2022-12-15T13:26:44.035" v="3497" actId="122"/>
          <ac:spMkLst>
            <pc:docMk/>
            <pc:sldMk cId="2593398983" sldId="435"/>
            <ac:spMk id="2" creationId="{89FF83B7-6F84-84DA-8EB6-570E081683CF}"/>
          </ac:spMkLst>
        </pc:spChg>
        <pc:spChg chg="add mod ord">
          <ac:chgData name="Kevin Kring" userId="f27437c2-5141-43d9-b695-bafafa195d77" providerId="ADAL" clId="{025A789D-A7A6-4522-8E64-B25CAF554E7A}" dt="2022-12-15T13:28:06.541" v="3603" actId="14100"/>
          <ac:spMkLst>
            <pc:docMk/>
            <pc:sldMk cId="2593398983" sldId="435"/>
            <ac:spMk id="3" creationId="{D8A3F336-5F52-9495-1622-93ED7E365FE4}"/>
          </ac:spMkLst>
        </pc:spChg>
        <pc:picChg chg="add mod">
          <ac:chgData name="Kevin Kring" userId="f27437c2-5141-43d9-b695-bafafa195d77" providerId="ADAL" clId="{025A789D-A7A6-4522-8E64-B25CAF554E7A}" dt="2022-12-15T13:28:21.685" v="3606" actId="692"/>
          <ac:picMkLst>
            <pc:docMk/>
            <pc:sldMk cId="2593398983" sldId="435"/>
            <ac:picMk id="4" creationId="{EA323251-5646-FD68-0293-85EF542E306D}"/>
          </ac:picMkLst>
        </pc:picChg>
      </pc:sldChg>
      <pc:sldChg chg="addSp delSp modSp mod">
        <pc:chgData name="Kevin Kring" userId="f27437c2-5141-43d9-b695-bafafa195d77" providerId="ADAL" clId="{025A789D-A7A6-4522-8E64-B25CAF554E7A}" dt="2022-12-15T13:39:16.012" v="4023" actId="14100"/>
        <pc:sldMkLst>
          <pc:docMk/>
          <pc:sldMk cId="2000571193" sldId="436"/>
        </pc:sldMkLst>
        <pc:spChg chg="mod">
          <ac:chgData name="Kevin Kring" userId="f27437c2-5141-43d9-b695-bafafa195d77" providerId="ADAL" clId="{025A789D-A7A6-4522-8E64-B25CAF554E7A}" dt="2022-12-15T13:39:04.377" v="4021" actId="20577"/>
          <ac:spMkLst>
            <pc:docMk/>
            <pc:sldMk cId="2000571193" sldId="436"/>
            <ac:spMk id="3" creationId="{DDEF8F66-4A4E-FAFC-2AD8-8AF9DFD16D50}"/>
          </ac:spMkLst>
        </pc:spChg>
        <pc:picChg chg="add mod">
          <ac:chgData name="Kevin Kring" userId="f27437c2-5141-43d9-b695-bafafa195d77" providerId="ADAL" clId="{025A789D-A7A6-4522-8E64-B25CAF554E7A}" dt="2022-12-15T13:39:16.012" v="4023" actId="14100"/>
          <ac:picMkLst>
            <pc:docMk/>
            <pc:sldMk cId="2000571193" sldId="436"/>
            <ac:picMk id="5" creationId="{F8E5123C-651E-917F-FDCF-9A57863E47A8}"/>
          </ac:picMkLst>
        </pc:picChg>
        <pc:picChg chg="del">
          <ac:chgData name="Kevin Kring" userId="f27437c2-5141-43d9-b695-bafafa195d77" providerId="ADAL" clId="{025A789D-A7A6-4522-8E64-B25CAF554E7A}" dt="2022-12-15T13:34:52.376" v="3607" actId="478"/>
          <ac:picMkLst>
            <pc:docMk/>
            <pc:sldMk cId="2000571193" sldId="436"/>
            <ac:picMk id="6" creationId="{4F3998DD-DD9E-8027-3207-82B6DD71B5CC}"/>
          </ac:picMkLst>
        </pc:picChg>
      </pc:sldChg>
      <pc:sldChg chg="addSp delSp modSp mod">
        <pc:chgData name="Kevin Kring" userId="f27437c2-5141-43d9-b695-bafafa195d77" providerId="ADAL" clId="{025A789D-A7A6-4522-8E64-B25CAF554E7A}" dt="2022-12-15T13:48:16.588" v="4617" actId="14100"/>
        <pc:sldMkLst>
          <pc:docMk/>
          <pc:sldMk cId="1829531121" sldId="437"/>
        </pc:sldMkLst>
        <pc:spChg chg="mod">
          <ac:chgData name="Kevin Kring" userId="f27437c2-5141-43d9-b695-bafafa195d77" providerId="ADAL" clId="{025A789D-A7A6-4522-8E64-B25CAF554E7A}" dt="2022-12-15T13:46:50.302" v="4426" actId="6549"/>
          <ac:spMkLst>
            <pc:docMk/>
            <pc:sldMk cId="1829531121" sldId="437"/>
            <ac:spMk id="2" creationId="{B685E2FE-EB01-4295-72A3-60280E0056CF}"/>
          </ac:spMkLst>
        </pc:spChg>
        <pc:spChg chg="mod">
          <ac:chgData name="Kevin Kring" userId="f27437c2-5141-43d9-b695-bafafa195d77" providerId="ADAL" clId="{025A789D-A7A6-4522-8E64-B25CAF554E7A}" dt="2022-12-15T13:47:51.194" v="4612" actId="20577"/>
          <ac:spMkLst>
            <pc:docMk/>
            <pc:sldMk cId="1829531121" sldId="437"/>
            <ac:spMk id="3" creationId="{DDEF8F66-4A4E-FAFC-2AD8-8AF9DFD16D50}"/>
          </ac:spMkLst>
        </pc:spChg>
        <pc:picChg chg="add del mod">
          <ac:chgData name="Kevin Kring" userId="f27437c2-5141-43d9-b695-bafafa195d77" providerId="ADAL" clId="{025A789D-A7A6-4522-8E64-B25CAF554E7A}" dt="2022-12-15T13:47:55.530" v="4613" actId="478"/>
          <ac:picMkLst>
            <pc:docMk/>
            <pc:sldMk cId="1829531121" sldId="437"/>
            <ac:picMk id="4" creationId="{549D9C44-F858-1442-D6A5-4893F668B175}"/>
          </ac:picMkLst>
        </pc:picChg>
        <pc:picChg chg="del">
          <ac:chgData name="Kevin Kring" userId="f27437c2-5141-43d9-b695-bafafa195d77" providerId="ADAL" clId="{025A789D-A7A6-4522-8E64-B25CAF554E7A}" dt="2022-12-15T13:44:35.901" v="4328" actId="478"/>
          <ac:picMkLst>
            <pc:docMk/>
            <pc:sldMk cId="1829531121" sldId="437"/>
            <ac:picMk id="5" creationId="{D4B1554B-B133-FBFC-9951-6F704C60A7B0}"/>
          </ac:picMkLst>
        </pc:picChg>
        <pc:picChg chg="add mod">
          <ac:chgData name="Kevin Kring" userId="f27437c2-5141-43d9-b695-bafafa195d77" providerId="ADAL" clId="{025A789D-A7A6-4522-8E64-B25CAF554E7A}" dt="2022-12-15T13:48:16.588" v="4617" actId="14100"/>
          <ac:picMkLst>
            <pc:docMk/>
            <pc:sldMk cId="1829531121" sldId="437"/>
            <ac:picMk id="6" creationId="{157CC6B5-96EF-2132-A210-453987D15221}"/>
          </ac:picMkLst>
        </pc:picChg>
      </pc:sldChg>
      <pc:sldChg chg="modSp mod ord">
        <pc:chgData name="Kevin Kring" userId="f27437c2-5141-43d9-b695-bafafa195d77" providerId="ADAL" clId="{025A789D-A7A6-4522-8E64-B25CAF554E7A}" dt="2022-12-15T13:46:32.276" v="4395"/>
        <pc:sldMkLst>
          <pc:docMk/>
          <pc:sldMk cId="493253516" sldId="438"/>
        </pc:sldMkLst>
        <pc:spChg chg="mod">
          <ac:chgData name="Kevin Kring" userId="f27437c2-5141-43d9-b695-bafafa195d77" providerId="ADAL" clId="{025A789D-A7A6-4522-8E64-B25CAF554E7A}" dt="2022-12-15T13:46:19.755" v="4393" actId="113"/>
          <ac:spMkLst>
            <pc:docMk/>
            <pc:sldMk cId="493253516" sldId="438"/>
            <ac:spMk id="3" creationId="{DDEF8F66-4A4E-FAFC-2AD8-8AF9DFD16D50}"/>
          </ac:spMkLst>
        </pc:spChg>
      </pc:sldChg>
      <pc:sldChg chg="addSp delSp modSp mod">
        <pc:chgData name="Kevin Kring" userId="f27437c2-5141-43d9-b695-bafafa195d77" providerId="ADAL" clId="{025A789D-A7A6-4522-8E64-B25CAF554E7A}" dt="2022-12-16T14:10:50.472" v="6418" actId="6549"/>
        <pc:sldMkLst>
          <pc:docMk/>
          <pc:sldMk cId="364464828" sldId="439"/>
        </pc:sldMkLst>
        <pc:spChg chg="mod">
          <ac:chgData name="Kevin Kring" userId="f27437c2-5141-43d9-b695-bafafa195d77" providerId="ADAL" clId="{025A789D-A7A6-4522-8E64-B25CAF554E7A}" dt="2022-12-15T13:48:58.125" v="4646" actId="20577"/>
          <ac:spMkLst>
            <pc:docMk/>
            <pc:sldMk cId="364464828" sldId="439"/>
            <ac:spMk id="2" creationId="{B685E2FE-EB01-4295-72A3-60280E0056CF}"/>
          </ac:spMkLst>
        </pc:spChg>
        <pc:spChg chg="mod">
          <ac:chgData name="Kevin Kring" userId="f27437c2-5141-43d9-b695-bafafa195d77" providerId="ADAL" clId="{025A789D-A7A6-4522-8E64-B25CAF554E7A}" dt="2022-12-16T14:10:50.472" v="6418" actId="6549"/>
          <ac:spMkLst>
            <pc:docMk/>
            <pc:sldMk cId="364464828" sldId="439"/>
            <ac:spMk id="3" creationId="{DDEF8F66-4A4E-FAFC-2AD8-8AF9DFD16D50}"/>
          </ac:spMkLst>
        </pc:spChg>
        <pc:picChg chg="add mod">
          <ac:chgData name="Kevin Kring" userId="f27437c2-5141-43d9-b695-bafafa195d77" providerId="ADAL" clId="{025A789D-A7A6-4522-8E64-B25CAF554E7A}" dt="2022-12-15T13:50:32.408" v="4686" actId="692"/>
          <ac:picMkLst>
            <pc:docMk/>
            <pc:sldMk cId="364464828" sldId="439"/>
            <ac:picMk id="4" creationId="{B507C498-4CD3-C8B8-4895-478FD9A4C623}"/>
          </ac:picMkLst>
        </pc:picChg>
        <pc:picChg chg="del">
          <ac:chgData name="Kevin Kring" userId="f27437c2-5141-43d9-b695-bafafa195d77" providerId="ADAL" clId="{025A789D-A7A6-4522-8E64-B25CAF554E7A}" dt="2022-12-15T13:49:03.851" v="4647" actId="478"/>
          <ac:picMkLst>
            <pc:docMk/>
            <pc:sldMk cId="364464828" sldId="439"/>
            <ac:picMk id="6" creationId="{157CC6B5-96EF-2132-A210-453987D15221}"/>
          </ac:picMkLst>
        </pc:picChg>
      </pc:sldChg>
      <pc:sldChg chg="addSp delSp modSp mod">
        <pc:chgData name="Kevin Kring" userId="f27437c2-5141-43d9-b695-bafafa195d77" providerId="ADAL" clId="{025A789D-A7A6-4522-8E64-B25CAF554E7A}" dt="2022-12-15T13:51:52.097" v="4716" actId="14100"/>
        <pc:sldMkLst>
          <pc:docMk/>
          <pc:sldMk cId="426631921" sldId="440"/>
        </pc:sldMkLst>
        <pc:spChg chg="mod">
          <ac:chgData name="Kevin Kring" userId="f27437c2-5141-43d9-b695-bafafa195d77" providerId="ADAL" clId="{025A789D-A7A6-4522-8E64-B25CAF554E7A}" dt="2022-12-15T13:51:09.566" v="4710" actId="6549"/>
          <ac:spMkLst>
            <pc:docMk/>
            <pc:sldMk cId="426631921" sldId="440"/>
            <ac:spMk id="2" creationId="{B685E2FE-EB01-4295-72A3-60280E0056CF}"/>
          </ac:spMkLst>
        </pc:spChg>
        <pc:spChg chg="mod">
          <ac:chgData name="Kevin Kring" userId="f27437c2-5141-43d9-b695-bafafa195d77" providerId="ADAL" clId="{025A789D-A7A6-4522-8E64-B25CAF554E7A}" dt="2022-12-15T13:51:28.769" v="4712"/>
          <ac:spMkLst>
            <pc:docMk/>
            <pc:sldMk cId="426631921" sldId="440"/>
            <ac:spMk id="3" creationId="{DDEF8F66-4A4E-FAFC-2AD8-8AF9DFD16D50}"/>
          </ac:spMkLst>
        </pc:spChg>
        <pc:picChg chg="del">
          <ac:chgData name="Kevin Kring" userId="f27437c2-5141-43d9-b695-bafafa195d77" providerId="ADAL" clId="{025A789D-A7A6-4522-8E64-B25CAF554E7A}" dt="2022-12-15T13:51:16.209" v="4711" actId="478"/>
          <ac:picMkLst>
            <pc:docMk/>
            <pc:sldMk cId="426631921" sldId="440"/>
            <ac:picMk id="4" creationId="{B507C498-4CD3-C8B8-4895-478FD9A4C623}"/>
          </ac:picMkLst>
        </pc:picChg>
        <pc:picChg chg="add mod">
          <ac:chgData name="Kevin Kring" userId="f27437c2-5141-43d9-b695-bafafa195d77" providerId="ADAL" clId="{025A789D-A7A6-4522-8E64-B25CAF554E7A}" dt="2022-12-15T13:51:52.097" v="4716" actId="14100"/>
          <ac:picMkLst>
            <pc:docMk/>
            <pc:sldMk cId="426631921" sldId="440"/>
            <ac:picMk id="5" creationId="{BA1BD8BB-4574-CDDD-7189-78CE2E2D46BF}"/>
          </ac:picMkLst>
        </pc:picChg>
      </pc:sldChg>
      <pc:sldChg chg="addSp delSp modSp mod">
        <pc:chgData name="Kevin Kring" userId="f27437c2-5141-43d9-b695-bafafa195d77" providerId="ADAL" clId="{025A789D-A7A6-4522-8E64-B25CAF554E7A}" dt="2022-12-15T13:53:37.816" v="4771" actId="14100"/>
        <pc:sldMkLst>
          <pc:docMk/>
          <pc:sldMk cId="2547319502" sldId="441"/>
        </pc:sldMkLst>
        <pc:spChg chg="mod">
          <ac:chgData name="Kevin Kring" userId="f27437c2-5141-43d9-b695-bafafa195d77" providerId="ADAL" clId="{025A789D-A7A6-4522-8E64-B25CAF554E7A}" dt="2022-12-15T13:52:30.238" v="4730" actId="20577"/>
          <ac:spMkLst>
            <pc:docMk/>
            <pc:sldMk cId="2547319502" sldId="441"/>
            <ac:spMk id="2" creationId="{B685E2FE-EB01-4295-72A3-60280E0056CF}"/>
          </ac:spMkLst>
        </pc:spChg>
        <pc:spChg chg="mod">
          <ac:chgData name="Kevin Kring" userId="f27437c2-5141-43d9-b695-bafafa195d77" providerId="ADAL" clId="{025A789D-A7A6-4522-8E64-B25CAF554E7A}" dt="2022-12-15T13:53:20.065" v="4768" actId="113"/>
          <ac:spMkLst>
            <pc:docMk/>
            <pc:sldMk cId="2547319502" sldId="441"/>
            <ac:spMk id="3" creationId="{DDEF8F66-4A4E-FAFC-2AD8-8AF9DFD16D50}"/>
          </ac:spMkLst>
        </pc:spChg>
        <pc:picChg chg="add mod">
          <ac:chgData name="Kevin Kring" userId="f27437c2-5141-43d9-b695-bafafa195d77" providerId="ADAL" clId="{025A789D-A7A6-4522-8E64-B25CAF554E7A}" dt="2022-12-15T13:53:37.816" v="4771" actId="14100"/>
          <ac:picMkLst>
            <pc:docMk/>
            <pc:sldMk cId="2547319502" sldId="441"/>
            <ac:picMk id="4" creationId="{051E3B57-B1EC-DB80-C60C-55486ED3AA6B}"/>
          </ac:picMkLst>
        </pc:picChg>
        <pc:picChg chg="del">
          <ac:chgData name="Kevin Kring" userId="f27437c2-5141-43d9-b695-bafafa195d77" providerId="ADAL" clId="{025A789D-A7A6-4522-8E64-B25CAF554E7A}" dt="2022-12-15T13:52:33.776" v="4731" actId="478"/>
          <ac:picMkLst>
            <pc:docMk/>
            <pc:sldMk cId="2547319502" sldId="441"/>
            <ac:picMk id="5" creationId="{BA1BD8BB-4574-CDDD-7189-78CE2E2D46BF}"/>
          </ac:picMkLst>
        </pc:picChg>
      </pc:sldChg>
      <pc:sldChg chg="addSp delSp modSp mod">
        <pc:chgData name="Kevin Kring" userId="f27437c2-5141-43d9-b695-bafafa195d77" providerId="ADAL" clId="{025A789D-A7A6-4522-8E64-B25CAF554E7A}" dt="2022-12-15T13:55:07.809" v="4819" actId="14100"/>
        <pc:sldMkLst>
          <pc:docMk/>
          <pc:sldMk cId="639508442" sldId="442"/>
        </pc:sldMkLst>
        <pc:spChg chg="mod">
          <ac:chgData name="Kevin Kring" userId="f27437c2-5141-43d9-b695-bafafa195d77" providerId="ADAL" clId="{025A789D-A7A6-4522-8E64-B25CAF554E7A}" dt="2022-12-15T13:54:10.453" v="4801" actId="20577"/>
          <ac:spMkLst>
            <pc:docMk/>
            <pc:sldMk cId="639508442" sldId="442"/>
            <ac:spMk id="2" creationId="{B685E2FE-EB01-4295-72A3-60280E0056CF}"/>
          </ac:spMkLst>
        </pc:spChg>
        <pc:spChg chg="mod">
          <ac:chgData name="Kevin Kring" userId="f27437c2-5141-43d9-b695-bafafa195d77" providerId="ADAL" clId="{025A789D-A7A6-4522-8E64-B25CAF554E7A}" dt="2022-12-15T13:54:47.186" v="4816" actId="20577"/>
          <ac:spMkLst>
            <pc:docMk/>
            <pc:sldMk cId="639508442" sldId="442"/>
            <ac:spMk id="3" creationId="{DDEF8F66-4A4E-FAFC-2AD8-8AF9DFD16D50}"/>
          </ac:spMkLst>
        </pc:spChg>
        <pc:picChg chg="del">
          <ac:chgData name="Kevin Kring" userId="f27437c2-5141-43d9-b695-bafafa195d77" providerId="ADAL" clId="{025A789D-A7A6-4522-8E64-B25CAF554E7A}" dt="2022-12-15T13:54:13.616" v="4802" actId="478"/>
          <ac:picMkLst>
            <pc:docMk/>
            <pc:sldMk cId="639508442" sldId="442"/>
            <ac:picMk id="4" creationId="{051E3B57-B1EC-DB80-C60C-55486ED3AA6B}"/>
          </ac:picMkLst>
        </pc:picChg>
        <pc:picChg chg="add mod">
          <ac:chgData name="Kevin Kring" userId="f27437c2-5141-43d9-b695-bafafa195d77" providerId="ADAL" clId="{025A789D-A7A6-4522-8E64-B25CAF554E7A}" dt="2022-12-15T13:55:07.809" v="4819" actId="14100"/>
          <ac:picMkLst>
            <pc:docMk/>
            <pc:sldMk cId="639508442" sldId="442"/>
            <ac:picMk id="5" creationId="{22DC2AAA-8277-C645-DAD8-B952FF512207}"/>
          </ac:picMkLst>
        </pc:picChg>
      </pc:sldChg>
      <pc:sldChg chg="modSp del mod">
        <pc:chgData name="Kevin Kring" userId="f27437c2-5141-43d9-b695-bafafa195d77" providerId="ADAL" clId="{025A789D-A7A6-4522-8E64-B25CAF554E7A}" dt="2022-12-15T15:07:43.724" v="6127" actId="2696"/>
        <pc:sldMkLst>
          <pc:docMk/>
          <pc:sldMk cId="2472967768" sldId="443"/>
        </pc:sldMkLst>
        <pc:spChg chg="mod">
          <ac:chgData name="Kevin Kring" userId="f27437c2-5141-43d9-b695-bafafa195d77" providerId="ADAL" clId="{025A789D-A7A6-4522-8E64-B25CAF554E7A}" dt="2022-12-15T13:56:31.576" v="4825" actId="1076"/>
          <ac:spMkLst>
            <pc:docMk/>
            <pc:sldMk cId="2472967768" sldId="443"/>
            <ac:spMk id="2" creationId="{9E105FF3-AF8E-4123-9B47-C3765BBD8E0F}"/>
          </ac:spMkLst>
        </pc:spChg>
      </pc:sldChg>
      <pc:sldChg chg="addSp delSp modSp mod">
        <pc:chgData name="Kevin Kring" userId="f27437c2-5141-43d9-b695-bafafa195d77" providerId="ADAL" clId="{025A789D-A7A6-4522-8E64-B25CAF554E7A}" dt="2022-12-15T14:05:46.856" v="5035" actId="14100"/>
        <pc:sldMkLst>
          <pc:docMk/>
          <pc:sldMk cId="2465834791" sldId="444"/>
        </pc:sldMkLst>
        <pc:spChg chg="mod">
          <ac:chgData name="Kevin Kring" userId="f27437c2-5141-43d9-b695-bafafa195d77" providerId="ADAL" clId="{025A789D-A7A6-4522-8E64-B25CAF554E7A}" dt="2022-12-15T13:56:46.480" v="4856" actId="20577"/>
          <ac:spMkLst>
            <pc:docMk/>
            <pc:sldMk cId="2465834791" sldId="444"/>
            <ac:spMk id="2" creationId="{B685E2FE-EB01-4295-72A3-60280E0056CF}"/>
          </ac:spMkLst>
        </pc:spChg>
        <pc:spChg chg="mod">
          <ac:chgData name="Kevin Kring" userId="f27437c2-5141-43d9-b695-bafafa195d77" providerId="ADAL" clId="{025A789D-A7A6-4522-8E64-B25CAF554E7A}" dt="2022-12-15T14:05:46.856" v="5035" actId="14100"/>
          <ac:spMkLst>
            <pc:docMk/>
            <pc:sldMk cId="2465834791" sldId="444"/>
            <ac:spMk id="3" creationId="{DDEF8F66-4A4E-FAFC-2AD8-8AF9DFD16D50}"/>
          </ac:spMkLst>
        </pc:spChg>
        <pc:picChg chg="del">
          <ac:chgData name="Kevin Kring" userId="f27437c2-5141-43d9-b695-bafafa195d77" providerId="ADAL" clId="{025A789D-A7A6-4522-8E64-B25CAF554E7A}" dt="2022-12-15T13:58:02.127" v="4857" actId="478"/>
          <ac:picMkLst>
            <pc:docMk/>
            <pc:sldMk cId="2465834791" sldId="444"/>
            <ac:picMk id="5" creationId="{22DC2AAA-8277-C645-DAD8-B952FF512207}"/>
          </ac:picMkLst>
        </pc:picChg>
        <pc:picChg chg="add mod">
          <ac:chgData name="Kevin Kring" userId="f27437c2-5141-43d9-b695-bafafa195d77" providerId="ADAL" clId="{025A789D-A7A6-4522-8E64-B25CAF554E7A}" dt="2022-12-15T14:05:42.316" v="5034" actId="1076"/>
          <ac:picMkLst>
            <pc:docMk/>
            <pc:sldMk cId="2465834791" sldId="444"/>
            <ac:picMk id="6" creationId="{B8E10E05-9D28-87A1-5E4F-1B4A914D15E8}"/>
          </ac:picMkLst>
        </pc:picChg>
      </pc:sldChg>
      <pc:sldChg chg="addSp delSp modSp mod">
        <pc:chgData name="Kevin Kring" userId="f27437c2-5141-43d9-b695-bafafa195d77" providerId="ADAL" clId="{025A789D-A7A6-4522-8E64-B25CAF554E7A}" dt="2022-12-15T14:20:53.515" v="5993" actId="1076"/>
        <pc:sldMkLst>
          <pc:docMk/>
          <pc:sldMk cId="4098903535" sldId="445"/>
        </pc:sldMkLst>
        <pc:spChg chg="mod">
          <ac:chgData name="Kevin Kring" userId="f27437c2-5141-43d9-b695-bafafa195d77" providerId="ADAL" clId="{025A789D-A7A6-4522-8E64-B25CAF554E7A}" dt="2022-12-15T14:07:32.483" v="5055" actId="20577"/>
          <ac:spMkLst>
            <pc:docMk/>
            <pc:sldMk cId="4098903535" sldId="445"/>
            <ac:spMk id="2" creationId="{B685E2FE-EB01-4295-72A3-60280E0056CF}"/>
          </ac:spMkLst>
        </pc:spChg>
        <pc:spChg chg="mod">
          <ac:chgData name="Kevin Kring" userId="f27437c2-5141-43d9-b695-bafafa195d77" providerId="ADAL" clId="{025A789D-A7A6-4522-8E64-B25CAF554E7A}" dt="2022-12-15T14:12:45.495" v="5550" actId="113"/>
          <ac:spMkLst>
            <pc:docMk/>
            <pc:sldMk cId="4098903535" sldId="445"/>
            <ac:spMk id="3" creationId="{DDEF8F66-4A4E-FAFC-2AD8-8AF9DFD16D50}"/>
          </ac:spMkLst>
        </pc:spChg>
        <pc:picChg chg="add del mod">
          <ac:chgData name="Kevin Kring" userId="f27437c2-5141-43d9-b695-bafafa195d77" providerId="ADAL" clId="{025A789D-A7A6-4522-8E64-B25CAF554E7A}" dt="2022-12-15T14:20:42.968" v="5990" actId="478"/>
          <ac:picMkLst>
            <pc:docMk/>
            <pc:sldMk cId="4098903535" sldId="445"/>
            <ac:picMk id="5" creationId="{29565687-1C6C-EEBA-F6BC-785A60CCBB17}"/>
          </ac:picMkLst>
        </pc:picChg>
        <pc:picChg chg="del">
          <ac:chgData name="Kevin Kring" userId="f27437c2-5141-43d9-b695-bafafa195d77" providerId="ADAL" clId="{025A789D-A7A6-4522-8E64-B25CAF554E7A}" dt="2022-12-15T14:08:36.156" v="5056" actId="478"/>
          <ac:picMkLst>
            <pc:docMk/>
            <pc:sldMk cId="4098903535" sldId="445"/>
            <ac:picMk id="6" creationId="{4F3998DD-DD9E-8027-3207-82B6DD71B5CC}"/>
          </ac:picMkLst>
        </pc:picChg>
        <pc:picChg chg="add mod">
          <ac:chgData name="Kevin Kring" userId="f27437c2-5141-43d9-b695-bafafa195d77" providerId="ADAL" clId="{025A789D-A7A6-4522-8E64-B25CAF554E7A}" dt="2022-12-15T14:20:53.515" v="5993" actId="1076"/>
          <ac:picMkLst>
            <pc:docMk/>
            <pc:sldMk cId="4098903535" sldId="445"/>
            <ac:picMk id="8" creationId="{BB6CC5C6-9DF3-1E6C-5B50-EE65266B470B}"/>
          </ac:picMkLst>
        </pc:picChg>
      </pc:sldChg>
      <pc:sldChg chg="delSp modSp mod">
        <pc:chgData name="Kevin Kring" userId="f27437c2-5141-43d9-b695-bafafa195d77" providerId="ADAL" clId="{025A789D-A7A6-4522-8E64-B25CAF554E7A}" dt="2022-12-15T14:27:36.643" v="6126" actId="27636"/>
        <pc:sldMkLst>
          <pc:docMk/>
          <pc:sldMk cId="4158920666" sldId="446"/>
        </pc:sldMkLst>
        <pc:spChg chg="mod">
          <ac:chgData name="Kevin Kring" userId="f27437c2-5141-43d9-b695-bafafa195d77" providerId="ADAL" clId="{025A789D-A7A6-4522-8E64-B25CAF554E7A}" dt="2022-12-15T14:27:09.720" v="6118" actId="14100"/>
          <ac:spMkLst>
            <pc:docMk/>
            <pc:sldMk cId="4158920666" sldId="446"/>
            <ac:spMk id="2" creationId="{B685E2FE-EB01-4295-72A3-60280E0056CF}"/>
          </ac:spMkLst>
        </pc:spChg>
        <pc:spChg chg="mod">
          <ac:chgData name="Kevin Kring" userId="f27437c2-5141-43d9-b695-bafafa195d77" providerId="ADAL" clId="{025A789D-A7A6-4522-8E64-B25CAF554E7A}" dt="2022-12-15T14:27:36.643" v="6126" actId="27636"/>
          <ac:spMkLst>
            <pc:docMk/>
            <pc:sldMk cId="4158920666" sldId="446"/>
            <ac:spMk id="3" creationId="{DDEF8F66-4A4E-FAFC-2AD8-8AF9DFD16D50}"/>
          </ac:spMkLst>
        </pc:spChg>
        <pc:picChg chg="del">
          <ac:chgData name="Kevin Kring" userId="f27437c2-5141-43d9-b695-bafafa195d77" providerId="ADAL" clId="{025A789D-A7A6-4522-8E64-B25CAF554E7A}" dt="2022-12-15T14:17:33.365" v="5789" actId="21"/>
          <ac:picMkLst>
            <pc:docMk/>
            <pc:sldMk cId="4158920666" sldId="446"/>
            <ac:picMk id="5" creationId="{29565687-1C6C-EEBA-F6BC-785A60CCBB17}"/>
          </ac:picMkLst>
        </pc:picChg>
      </pc:sldChg>
      <pc:sldChg chg="addSp modSp mod">
        <pc:chgData name="Kevin Kring" userId="f27437c2-5141-43d9-b695-bafafa195d77" providerId="ADAL" clId="{025A789D-A7A6-4522-8E64-B25CAF554E7A}" dt="2022-12-15T14:24:14.621" v="6015" actId="6549"/>
        <pc:sldMkLst>
          <pc:docMk/>
          <pc:sldMk cId="987650484" sldId="447"/>
        </pc:sldMkLst>
        <pc:spChg chg="mod">
          <ac:chgData name="Kevin Kring" userId="f27437c2-5141-43d9-b695-bafafa195d77" providerId="ADAL" clId="{025A789D-A7A6-4522-8E64-B25CAF554E7A}" dt="2022-12-15T14:24:14.621" v="6015" actId="6549"/>
          <ac:spMkLst>
            <pc:docMk/>
            <pc:sldMk cId="987650484" sldId="447"/>
            <ac:spMk id="3" creationId="{DDEF8F66-4A4E-FAFC-2AD8-8AF9DFD16D50}"/>
          </ac:spMkLst>
        </pc:spChg>
        <pc:picChg chg="add mod">
          <ac:chgData name="Kevin Kring" userId="f27437c2-5141-43d9-b695-bafafa195d77" providerId="ADAL" clId="{025A789D-A7A6-4522-8E64-B25CAF554E7A}" dt="2022-12-15T14:23:19.392" v="6000" actId="1076"/>
          <ac:picMkLst>
            <pc:docMk/>
            <pc:sldMk cId="987650484" sldId="447"/>
            <ac:picMk id="5" creationId="{72204B3F-2136-0407-6444-EFEEE1C2D8B1}"/>
          </ac:picMkLst>
        </pc:picChg>
      </pc:sldChg>
      <pc:sldChg chg="addSp delSp modSp new del mod modClrScheme chgLayout">
        <pc:chgData name="Kevin Kring" userId="f27437c2-5141-43d9-b695-bafafa195d77" providerId="ADAL" clId="{025A789D-A7A6-4522-8E64-B25CAF554E7A}" dt="2022-12-20T12:15:22.428" v="13816" actId="2696"/>
        <pc:sldMkLst>
          <pc:docMk/>
          <pc:sldMk cId="376158379" sldId="448"/>
        </pc:sldMkLst>
        <pc:spChg chg="del mod ord">
          <ac:chgData name="Kevin Kring" userId="f27437c2-5141-43d9-b695-bafafa195d77" providerId="ADAL" clId="{025A789D-A7A6-4522-8E64-B25CAF554E7A}" dt="2022-12-15T15:15:01.412" v="6134" actId="700"/>
          <ac:spMkLst>
            <pc:docMk/>
            <pc:sldMk cId="376158379" sldId="448"/>
            <ac:spMk id="2" creationId="{35DA4BD1-76DE-F602-8342-EF8331A11CEF}"/>
          </ac:spMkLst>
        </pc:spChg>
        <pc:spChg chg="del mod ord">
          <ac:chgData name="Kevin Kring" userId="f27437c2-5141-43d9-b695-bafafa195d77" providerId="ADAL" clId="{025A789D-A7A6-4522-8E64-B25CAF554E7A}" dt="2022-12-15T15:15:01.412" v="6134" actId="700"/>
          <ac:spMkLst>
            <pc:docMk/>
            <pc:sldMk cId="376158379" sldId="448"/>
            <ac:spMk id="3" creationId="{9F42A239-F3AD-D163-D911-1ED0B024DF34}"/>
          </ac:spMkLst>
        </pc:spChg>
        <pc:spChg chg="add mod ord">
          <ac:chgData name="Kevin Kring" userId="f27437c2-5141-43d9-b695-bafafa195d77" providerId="ADAL" clId="{025A789D-A7A6-4522-8E64-B25CAF554E7A}" dt="2022-12-16T14:32:34.928" v="6502" actId="1076"/>
          <ac:spMkLst>
            <pc:docMk/>
            <pc:sldMk cId="376158379" sldId="448"/>
            <ac:spMk id="4" creationId="{CC211E3E-F4D6-1EB6-AE52-D79427F340C9}"/>
          </ac:spMkLst>
        </pc:spChg>
        <pc:spChg chg="add mod ord">
          <ac:chgData name="Kevin Kring" userId="f27437c2-5141-43d9-b695-bafafa195d77" providerId="ADAL" clId="{025A789D-A7A6-4522-8E64-B25CAF554E7A}" dt="2022-12-16T15:31:31.737" v="8005" actId="20577"/>
          <ac:spMkLst>
            <pc:docMk/>
            <pc:sldMk cId="376158379" sldId="448"/>
            <ac:spMk id="5" creationId="{482E12C0-A948-070B-0857-AB2D67F738B8}"/>
          </ac:spMkLst>
        </pc:spChg>
        <pc:picChg chg="add del mod">
          <ac:chgData name="Kevin Kring" userId="f27437c2-5141-43d9-b695-bafafa195d77" providerId="ADAL" clId="{025A789D-A7A6-4522-8E64-B25CAF554E7A}" dt="2022-12-16T14:31:15.011" v="6500" actId="478"/>
          <ac:picMkLst>
            <pc:docMk/>
            <pc:sldMk cId="376158379" sldId="448"/>
            <ac:picMk id="6" creationId="{FCF9852A-AD19-5D4C-1BE9-6EE418FAC6A6}"/>
          </ac:picMkLst>
        </pc:picChg>
      </pc:sldChg>
      <pc:sldChg chg="new del">
        <pc:chgData name="Kevin Kring" userId="f27437c2-5141-43d9-b695-bafafa195d77" providerId="ADAL" clId="{025A789D-A7A6-4522-8E64-B25CAF554E7A}" dt="2022-12-15T15:14:37.787" v="6130" actId="680"/>
        <pc:sldMkLst>
          <pc:docMk/>
          <pc:sldMk cId="2928060157" sldId="448"/>
        </pc:sldMkLst>
      </pc:sldChg>
      <pc:sldChg chg="addSp delSp modSp mod">
        <pc:chgData name="Kevin Kring" userId="f27437c2-5141-43d9-b695-bafafa195d77" providerId="ADAL" clId="{025A789D-A7A6-4522-8E64-B25CAF554E7A}" dt="2022-12-20T12:33:18.765" v="14032" actId="14100"/>
        <pc:sldMkLst>
          <pc:docMk/>
          <pc:sldMk cId="2654914205" sldId="449"/>
        </pc:sldMkLst>
        <pc:spChg chg="mod">
          <ac:chgData name="Kevin Kring" userId="f27437c2-5141-43d9-b695-bafafa195d77" providerId="ADAL" clId="{025A789D-A7A6-4522-8E64-B25CAF554E7A}" dt="2022-12-20T12:33:18.765" v="14032" actId="14100"/>
          <ac:spMkLst>
            <pc:docMk/>
            <pc:sldMk cId="2654914205" sldId="449"/>
            <ac:spMk id="4" creationId="{CC211E3E-F4D6-1EB6-AE52-D79427F340C9}"/>
          </ac:spMkLst>
        </pc:spChg>
        <pc:spChg chg="add del mod">
          <ac:chgData name="Kevin Kring" userId="f27437c2-5141-43d9-b695-bafafa195d77" providerId="ADAL" clId="{025A789D-A7A6-4522-8E64-B25CAF554E7A}" dt="2022-12-16T14:33:25.850" v="6506" actId="3680"/>
          <ac:spMkLst>
            <pc:docMk/>
            <pc:sldMk cId="2654914205" sldId="449"/>
            <ac:spMk id="5" creationId="{482E12C0-A948-070B-0857-AB2D67F738B8}"/>
          </ac:spMkLst>
        </pc:spChg>
        <pc:graphicFrameChg chg="add del mod ord modGraphic">
          <ac:chgData name="Kevin Kring" userId="f27437c2-5141-43d9-b695-bafafa195d77" providerId="ADAL" clId="{025A789D-A7A6-4522-8E64-B25CAF554E7A}" dt="2022-12-16T14:33:08.276" v="6505" actId="3680"/>
          <ac:graphicFrameMkLst>
            <pc:docMk/>
            <pc:sldMk cId="2654914205" sldId="449"/>
            <ac:graphicFrameMk id="2" creationId="{7EDEC9F9-5D5F-9B51-4E89-42024101892A}"/>
          </ac:graphicFrameMkLst>
        </pc:graphicFrameChg>
        <pc:graphicFrameChg chg="add mod ord modGraphic">
          <ac:chgData name="Kevin Kring" userId="f27437c2-5141-43d9-b695-bafafa195d77" providerId="ADAL" clId="{025A789D-A7A6-4522-8E64-B25CAF554E7A}" dt="2022-12-20T12:32:50.213" v="14010" actId="20577"/>
          <ac:graphicFrameMkLst>
            <pc:docMk/>
            <pc:sldMk cId="2654914205" sldId="449"/>
            <ac:graphicFrameMk id="3" creationId="{13BD5807-33B7-94C2-7EE1-CEB9A1DF9715}"/>
          </ac:graphicFrameMkLst>
        </pc:graphicFrameChg>
      </pc:sldChg>
      <pc:sldChg chg="addSp delSp modSp mod">
        <pc:chgData name="Kevin Kring" userId="f27437c2-5141-43d9-b695-bafafa195d77" providerId="ADAL" clId="{025A789D-A7A6-4522-8E64-B25CAF554E7A}" dt="2022-12-16T15:24:45.173" v="7723" actId="20577"/>
        <pc:sldMkLst>
          <pc:docMk/>
          <pc:sldMk cId="454624220" sldId="450"/>
        </pc:sldMkLst>
        <pc:spChg chg="mod">
          <ac:chgData name="Kevin Kring" userId="f27437c2-5141-43d9-b695-bafafa195d77" providerId="ADAL" clId="{025A789D-A7A6-4522-8E64-B25CAF554E7A}" dt="2022-12-16T15:24:45.173" v="7723" actId="20577"/>
          <ac:spMkLst>
            <pc:docMk/>
            <pc:sldMk cId="454624220" sldId="450"/>
            <ac:spMk id="8" creationId="{ED213050-6340-4321-83B0-280C2A82A8B4}"/>
          </ac:spMkLst>
        </pc:spChg>
        <pc:picChg chg="add del mod">
          <ac:chgData name="Kevin Kring" userId="f27437c2-5141-43d9-b695-bafafa195d77" providerId="ADAL" clId="{025A789D-A7A6-4522-8E64-B25CAF554E7A}" dt="2022-12-16T15:12:47.743" v="7569" actId="478"/>
          <ac:picMkLst>
            <pc:docMk/>
            <pc:sldMk cId="454624220" sldId="450"/>
            <ac:picMk id="4" creationId="{695EDA8B-DF6C-8291-4AD1-6085C7EFC35C}"/>
          </ac:picMkLst>
        </pc:picChg>
        <pc:picChg chg="del">
          <ac:chgData name="Kevin Kring" userId="f27437c2-5141-43d9-b695-bafafa195d77" providerId="ADAL" clId="{025A789D-A7A6-4522-8E64-B25CAF554E7A}" dt="2022-12-16T15:09:41.499" v="7518" actId="478"/>
          <ac:picMkLst>
            <pc:docMk/>
            <pc:sldMk cId="454624220" sldId="450"/>
            <ac:picMk id="5" creationId="{9688B59A-2271-CA53-DFEB-FE42A4400B26}"/>
          </ac:picMkLst>
        </pc:picChg>
        <pc:picChg chg="add mod">
          <ac:chgData name="Kevin Kring" userId="f27437c2-5141-43d9-b695-bafafa195d77" providerId="ADAL" clId="{025A789D-A7A6-4522-8E64-B25CAF554E7A}" dt="2022-12-16T15:12:54.040" v="7571" actId="1076"/>
          <ac:picMkLst>
            <pc:docMk/>
            <pc:sldMk cId="454624220" sldId="450"/>
            <ac:picMk id="7" creationId="{02825267-4CC0-3225-A81C-E499ED380E50}"/>
          </ac:picMkLst>
        </pc:picChg>
      </pc:sldChg>
      <pc:sldChg chg="addSp delSp modSp mod">
        <pc:chgData name="Kevin Kring" userId="f27437c2-5141-43d9-b695-bafafa195d77" providerId="ADAL" clId="{025A789D-A7A6-4522-8E64-B25CAF554E7A}" dt="2022-12-16T15:14:39.703" v="7622" actId="1076"/>
        <pc:sldMkLst>
          <pc:docMk/>
          <pc:sldMk cId="1492329519" sldId="451"/>
        </pc:sldMkLst>
        <pc:spChg chg="mod">
          <ac:chgData name="Kevin Kring" userId="f27437c2-5141-43d9-b695-bafafa195d77" providerId="ADAL" clId="{025A789D-A7A6-4522-8E64-B25CAF554E7A}" dt="2022-12-16T15:13:55.078" v="7620" actId="14100"/>
          <ac:spMkLst>
            <pc:docMk/>
            <pc:sldMk cId="1492329519" sldId="451"/>
            <ac:spMk id="8" creationId="{ED213050-6340-4321-83B0-280C2A82A8B4}"/>
          </ac:spMkLst>
        </pc:spChg>
        <pc:picChg chg="add mod">
          <ac:chgData name="Kevin Kring" userId="f27437c2-5141-43d9-b695-bafafa195d77" providerId="ADAL" clId="{025A789D-A7A6-4522-8E64-B25CAF554E7A}" dt="2022-12-16T15:14:39.703" v="7622" actId="1076"/>
          <ac:picMkLst>
            <pc:docMk/>
            <pc:sldMk cId="1492329519" sldId="451"/>
            <ac:picMk id="4" creationId="{AF20A901-4CAD-5FEA-F5AD-17BC8FD1422A}"/>
          </ac:picMkLst>
        </pc:picChg>
        <pc:picChg chg="del">
          <ac:chgData name="Kevin Kring" userId="f27437c2-5141-43d9-b695-bafafa195d77" providerId="ADAL" clId="{025A789D-A7A6-4522-8E64-B25CAF554E7A}" dt="2022-12-16T15:13:50.576" v="7619" actId="478"/>
          <ac:picMkLst>
            <pc:docMk/>
            <pc:sldMk cId="1492329519" sldId="451"/>
            <ac:picMk id="7" creationId="{02825267-4CC0-3225-A81C-E499ED380E50}"/>
          </ac:picMkLst>
        </pc:picChg>
      </pc:sldChg>
      <pc:sldChg chg="modSp mod">
        <pc:chgData name="Kevin Kring" userId="f27437c2-5141-43d9-b695-bafafa195d77" providerId="ADAL" clId="{025A789D-A7A6-4522-8E64-B25CAF554E7A}" dt="2022-12-16T15:19:06.507" v="7686" actId="6549"/>
        <pc:sldMkLst>
          <pc:docMk/>
          <pc:sldMk cId="3621223081" sldId="452"/>
        </pc:sldMkLst>
        <pc:spChg chg="mod">
          <ac:chgData name="Kevin Kring" userId="f27437c2-5141-43d9-b695-bafafa195d77" providerId="ADAL" clId="{025A789D-A7A6-4522-8E64-B25CAF554E7A}" dt="2022-12-16T15:19:06.507" v="7686" actId="6549"/>
          <ac:spMkLst>
            <pc:docMk/>
            <pc:sldMk cId="3621223081" sldId="452"/>
            <ac:spMk id="2" creationId="{7BF8E06A-BC93-4CEC-8511-989E9E3515DF}"/>
          </ac:spMkLst>
        </pc:spChg>
      </pc:sldChg>
      <pc:sldChg chg="addSp delSp modSp mod">
        <pc:chgData name="Kevin Kring" userId="f27437c2-5141-43d9-b695-bafafa195d77" providerId="ADAL" clId="{025A789D-A7A6-4522-8E64-B25CAF554E7A}" dt="2022-12-16T15:26:05.785" v="7815" actId="6549"/>
        <pc:sldMkLst>
          <pc:docMk/>
          <pc:sldMk cId="1334102771" sldId="453"/>
        </pc:sldMkLst>
        <pc:spChg chg="mod">
          <ac:chgData name="Kevin Kring" userId="f27437c2-5141-43d9-b695-bafafa195d77" providerId="ADAL" clId="{025A789D-A7A6-4522-8E64-B25CAF554E7A}" dt="2022-12-16T15:20:17.869" v="7688" actId="6549"/>
          <ac:spMkLst>
            <pc:docMk/>
            <pc:sldMk cId="1334102771" sldId="453"/>
            <ac:spMk id="2" creationId="{7BF8E06A-BC93-4CEC-8511-989E9E3515DF}"/>
          </ac:spMkLst>
        </pc:spChg>
        <pc:spChg chg="mod">
          <ac:chgData name="Kevin Kring" userId="f27437c2-5141-43d9-b695-bafafa195d77" providerId="ADAL" clId="{025A789D-A7A6-4522-8E64-B25CAF554E7A}" dt="2022-12-16T15:26:05.785" v="7815" actId="6549"/>
          <ac:spMkLst>
            <pc:docMk/>
            <pc:sldMk cId="1334102771" sldId="453"/>
            <ac:spMk id="8" creationId="{ED213050-6340-4321-83B0-280C2A82A8B4}"/>
          </ac:spMkLst>
        </pc:spChg>
        <pc:picChg chg="add del mod">
          <ac:chgData name="Kevin Kring" userId="f27437c2-5141-43d9-b695-bafafa195d77" providerId="ADAL" clId="{025A789D-A7A6-4522-8E64-B25CAF554E7A}" dt="2022-12-16T15:22:46.298" v="7699" actId="478"/>
          <ac:picMkLst>
            <pc:docMk/>
            <pc:sldMk cId="1334102771" sldId="453"/>
            <ac:picMk id="4" creationId="{DD30DA93-F511-B4B2-6A89-E84F6F003465}"/>
          </ac:picMkLst>
        </pc:picChg>
        <pc:picChg chg="add mod">
          <ac:chgData name="Kevin Kring" userId="f27437c2-5141-43d9-b695-bafafa195d77" providerId="ADAL" clId="{025A789D-A7A6-4522-8E64-B25CAF554E7A}" dt="2022-12-16T15:24:16.670" v="7702" actId="1076"/>
          <ac:picMkLst>
            <pc:docMk/>
            <pc:sldMk cId="1334102771" sldId="453"/>
            <ac:picMk id="6" creationId="{CBD95B14-30C1-29FB-5F40-CE289992315E}"/>
          </ac:picMkLst>
        </pc:picChg>
        <pc:picChg chg="del">
          <ac:chgData name="Kevin Kring" userId="f27437c2-5141-43d9-b695-bafafa195d77" providerId="ADAL" clId="{025A789D-A7A6-4522-8E64-B25CAF554E7A}" dt="2022-12-16T15:22:22.049" v="7694" actId="478"/>
          <ac:picMkLst>
            <pc:docMk/>
            <pc:sldMk cId="1334102771" sldId="453"/>
            <ac:picMk id="7" creationId="{02825267-4CC0-3225-A81C-E499ED380E50}"/>
          </ac:picMkLst>
        </pc:picChg>
      </pc:sldChg>
      <pc:sldChg chg="addSp delSp modSp mod">
        <pc:chgData name="Kevin Kring" userId="f27437c2-5141-43d9-b695-bafafa195d77" providerId="ADAL" clId="{025A789D-A7A6-4522-8E64-B25CAF554E7A}" dt="2022-12-16T15:27:17.439" v="7820" actId="1076"/>
        <pc:sldMkLst>
          <pc:docMk/>
          <pc:sldMk cId="3637953101" sldId="454"/>
        </pc:sldMkLst>
        <pc:spChg chg="mod">
          <ac:chgData name="Kevin Kring" userId="f27437c2-5141-43d9-b695-bafafa195d77" providerId="ADAL" clId="{025A789D-A7A6-4522-8E64-B25CAF554E7A}" dt="2022-12-16T15:26:32.292" v="7817" actId="6549"/>
          <ac:spMkLst>
            <pc:docMk/>
            <pc:sldMk cId="3637953101" sldId="454"/>
            <ac:spMk id="2" creationId="{7BF8E06A-BC93-4CEC-8511-989E9E3515DF}"/>
          </ac:spMkLst>
        </pc:spChg>
        <pc:picChg chg="del">
          <ac:chgData name="Kevin Kring" userId="f27437c2-5141-43d9-b695-bafafa195d77" providerId="ADAL" clId="{025A789D-A7A6-4522-8E64-B25CAF554E7A}" dt="2022-12-16T15:26:37.083" v="7818" actId="478"/>
          <ac:picMkLst>
            <pc:docMk/>
            <pc:sldMk cId="3637953101" sldId="454"/>
            <ac:picMk id="4" creationId="{AF20A901-4CAD-5FEA-F5AD-17BC8FD1422A}"/>
          </ac:picMkLst>
        </pc:picChg>
        <pc:picChg chg="add mod">
          <ac:chgData name="Kevin Kring" userId="f27437c2-5141-43d9-b695-bafafa195d77" providerId="ADAL" clId="{025A789D-A7A6-4522-8E64-B25CAF554E7A}" dt="2022-12-16T15:27:17.439" v="7820" actId="1076"/>
          <ac:picMkLst>
            <pc:docMk/>
            <pc:sldMk cId="3637953101" sldId="454"/>
            <ac:picMk id="5" creationId="{CCA6839C-1B9D-0A53-392C-F8032BA8ED16}"/>
          </ac:picMkLst>
        </pc:picChg>
      </pc:sldChg>
      <pc:sldChg chg="modSp mod">
        <pc:chgData name="Kevin Kring" userId="f27437c2-5141-43d9-b695-bafafa195d77" providerId="ADAL" clId="{025A789D-A7A6-4522-8E64-B25CAF554E7A}" dt="2022-12-16T15:27:39.633" v="7822" actId="6549"/>
        <pc:sldMkLst>
          <pc:docMk/>
          <pc:sldMk cId="3834029203" sldId="455"/>
        </pc:sldMkLst>
        <pc:spChg chg="mod">
          <ac:chgData name="Kevin Kring" userId="f27437c2-5141-43d9-b695-bafafa195d77" providerId="ADAL" clId="{025A789D-A7A6-4522-8E64-B25CAF554E7A}" dt="2022-12-16T15:27:39.633" v="7822" actId="6549"/>
          <ac:spMkLst>
            <pc:docMk/>
            <pc:sldMk cId="3834029203" sldId="455"/>
            <ac:spMk id="2" creationId="{7BF8E06A-BC93-4CEC-8511-989E9E3515DF}"/>
          </ac:spMkLst>
        </pc:spChg>
      </pc:sldChg>
      <pc:sldChg chg="addSp delSp modSp mod">
        <pc:chgData name="Kevin Kring" userId="f27437c2-5141-43d9-b695-bafafa195d77" providerId="ADAL" clId="{025A789D-A7A6-4522-8E64-B25CAF554E7A}" dt="2022-12-16T16:50:02.418" v="9780" actId="113"/>
        <pc:sldMkLst>
          <pc:docMk/>
          <pc:sldMk cId="220392203" sldId="456"/>
        </pc:sldMkLst>
        <pc:spChg chg="mod">
          <ac:chgData name="Kevin Kring" userId="f27437c2-5141-43d9-b695-bafafa195d77" providerId="ADAL" clId="{025A789D-A7A6-4522-8E64-B25CAF554E7A}" dt="2022-12-16T16:50:02.418" v="9780" actId="113"/>
          <ac:spMkLst>
            <pc:docMk/>
            <pc:sldMk cId="220392203" sldId="456"/>
            <ac:spMk id="4" creationId="{E9921B50-269C-F9A4-7EC1-FD5CF37690DA}"/>
          </ac:spMkLst>
        </pc:spChg>
        <pc:spChg chg="mod">
          <ac:chgData name="Kevin Kring" userId="f27437c2-5141-43d9-b695-bafafa195d77" providerId="ADAL" clId="{025A789D-A7A6-4522-8E64-B25CAF554E7A}" dt="2022-12-16T16:22:00.123" v="9239" actId="6549"/>
          <ac:spMkLst>
            <pc:docMk/>
            <pc:sldMk cId="220392203" sldId="456"/>
            <ac:spMk id="5" creationId="{C265A09E-EE7C-F996-71B8-D98D13C7CA0B}"/>
          </ac:spMkLst>
        </pc:spChg>
        <pc:picChg chg="add mod">
          <ac:chgData name="Kevin Kring" userId="f27437c2-5141-43d9-b695-bafafa195d77" providerId="ADAL" clId="{025A789D-A7A6-4522-8E64-B25CAF554E7A}" dt="2022-12-16T16:06:32.092" v="8801" actId="14100"/>
          <ac:picMkLst>
            <pc:docMk/>
            <pc:sldMk cId="220392203" sldId="456"/>
            <ac:picMk id="3" creationId="{5841547A-B479-D0CC-BE54-46F6EC88F83E}"/>
          </ac:picMkLst>
        </pc:picChg>
        <pc:picChg chg="add del mod">
          <ac:chgData name="Kevin Kring" userId="f27437c2-5141-43d9-b695-bafafa195d77" providerId="ADAL" clId="{025A789D-A7A6-4522-8E64-B25CAF554E7A}" dt="2022-12-16T16:06:13.443" v="8798" actId="478"/>
          <ac:picMkLst>
            <pc:docMk/>
            <pc:sldMk cId="220392203" sldId="456"/>
            <ac:picMk id="7" creationId="{CACA3074-DBD0-7889-19E0-7088A68E4579}"/>
          </ac:picMkLst>
        </pc:picChg>
      </pc:sldChg>
      <pc:sldChg chg="addSp delSp modSp mod ord">
        <pc:chgData name="Kevin Kring" userId="f27437c2-5141-43d9-b695-bafafa195d77" providerId="ADAL" clId="{025A789D-A7A6-4522-8E64-B25CAF554E7A}" dt="2022-12-16T16:22:53.659" v="9244"/>
        <pc:sldMkLst>
          <pc:docMk/>
          <pc:sldMk cId="4235121831" sldId="457"/>
        </pc:sldMkLst>
        <pc:spChg chg="mod">
          <ac:chgData name="Kevin Kring" userId="f27437c2-5141-43d9-b695-bafafa195d77" providerId="ADAL" clId="{025A789D-A7A6-4522-8E64-B25CAF554E7A}" dt="2022-12-16T16:08:01.051" v="8836" actId="404"/>
          <ac:spMkLst>
            <pc:docMk/>
            <pc:sldMk cId="4235121831" sldId="457"/>
            <ac:spMk id="2" creationId="{7BF8E06A-BC93-4CEC-8511-989E9E3515DF}"/>
          </ac:spMkLst>
        </pc:spChg>
        <pc:spChg chg="mod">
          <ac:chgData name="Kevin Kring" userId="f27437c2-5141-43d9-b695-bafafa195d77" providerId="ADAL" clId="{025A789D-A7A6-4522-8E64-B25CAF554E7A}" dt="2022-12-16T16:08:08.392" v="8837" actId="14100"/>
          <ac:spMkLst>
            <pc:docMk/>
            <pc:sldMk cId="4235121831" sldId="457"/>
            <ac:spMk id="8" creationId="{ED213050-6340-4321-83B0-280C2A82A8B4}"/>
          </ac:spMkLst>
        </pc:spChg>
        <pc:picChg chg="add mod">
          <ac:chgData name="Kevin Kring" userId="f27437c2-5141-43d9-b695-bafafa195d77" providerId="ADAL" clId="{025A789D-A7A6-4522-8E64-B25CAF554E7A}" dt="2022-12-16T16:09:30.501" v="8840" actId="1076"/>
          <ac:picMkLst>
            <pc:docMk/>
            <pc:sldMk cId="4235121831" sldId="457"/>
            <ac:picMk id="4" creationId="{1BFC358D-4158-D7D9-1FE5-EF9B2491FCB9}"/>
          </ac:picMkLst>
        </pc:picChg>
        <pc:picChg chg="del">
          <ac:chgData name="Kevin Kring" userId="f27437c2-5141-43d9-b695-bafafa195d77" providerId="ADAL" clId="{025A789D-A7A6-4522-8E64-B25CAF554E7A}" dt="2022-12-16T16:08:13.777" v="8838" actId="478"/>
          <ac:picMkLst>
            <pc:docMk/>
            <pc:sldMk cId="4235121831" sldId="457"/>
            <ac:picMk id="5" creationId="{9688B59A-2271-CA53-DFEB-FE42A4400B26}"/>
          </ac:picMkLst>
        </pc:picChg>
      </pc:sldChg>
      <pc:sldChg chg="addSp delSp modSp mod ord">
        <pc:chgData name="Kevin Kring" userId="f27437c2-5141-43d9-b695-bafafa195d77" providerId="ADAL" clId="{025A789D-A7A6-4522-8E64-B25CAF554E7A}" dt="2022-12-16T16:22:53.659" v="9244"/>
        <pc:sldMkLst>
          <pc:docMk/>
          <pc:sldMk cId="1353512669" sldId="458"/>
        </pc:sldMkLst>
        <pc:spChg chg="mod">
          <ac:chgData name="Kevin Kring" userId="f27437c2-5141-43d9-b695-bafafa195d77" providerId="ADAL" clId="{025A789D-A7A6-4522-8E64-B25CAF554E7A}" dt="2022-12-16T16:11:00.176" v="8906" actId="14100"/>
          <ac:spMkLst>
            <pc:docMk/>
            <pc:sldMk cId="1353512669" sldId="458"/>
            <ac:spMk id="2" creationId="{7BF8E06A-BC93-4CEC-8511-989E9E3515DF}"/>
          </ac:spMkLst>
        </pc:spChg>
        <pc:spChg chg="mod">
          <ac:chgData name="Kevin Kring" userId="f27437c2-5141-43d9-b695-bafafa195d77" providerId="ADAL" clId="{025A789D-A7A6-4522-8E64-B25CAF554E7A}" dt="2022-12-16T16:10:30.445" v="8903" actId="6549"/>
          <ac:spMkLst>
            <pc:docMk/>
            <pc:sldMk cId="1353512669" sldId="458"/>
            <ac:spMk id="8" creationId="{ED213050-6340-4321-83B0-280C2A82A8B4}"/>
          </ac:spMkLst>
        </pc:spChg>
        <pc:picChg chg="add del mod">
          <ac:chgData name="Kevin Kring" userId="f27437c2-5141-43d9-b695-bafafa195d77" providerId="ADAL" clId="{025A789D-A7A6-4522-8E64-B25CAF554E7A}" dt="2022-12-16T16:13:01.957" v="8907" actId="478"/>
          <ac:picMkLst>
            <pc:docMk/>
            <pc:sldMk cId="1353512669" sldId="458"/>
            <ac:picMk id="4" creationId="{4C514A5F-3A6F-0AE5-E4E6-5C98868A5612}"/>
          </ac:picMkLst>
        </pc:picChg>
        <pc:picChg chg="add mod">
          <ac:chgData name="Kevin Kring" userId="f27437c2-5141-43d9-b695-bafafa195d77" providerId="ADAL" clId="{025A789D-A7A6-4522-8E64-B25CAF554E7A}" dt="2022-12-16T16:13:11.953" v="8909" actId="1076"/>
          <ac:picMkLst>
            <pc:docMk/>
            <pc:sldMk cId="1353512669" sldId="458"/>
            <ac:picMk id="6" creationId="{B34F01D6-CDEB-B5B1-56F4-FA27C01EC942}"/>
          </ac:picMkLst>
        </pc:picChg>
        <pc:picChg chg="del">
          <ac:chgData name="Kevin Kring" userId="f27437c2-5141-43d9-b695-bafafa195d77" providerId="ADAL" clId="{025A789D-A7A6-4522-8E64-B25CAF554E7A}" dt="2022-12-16T15:36:51.474" v="8115" actId="478"/>
          <ac:picMkLst>
            <pc:docMk/>
            <pc:sldMk cId="1353512669" sldId="458"/>
            <ac:picMk id="7" creationId="{02825267-4CC0-3225-A81C-E499ED380E50}"/>
          </ac:picMkLst>
        </pc:picChg>
      </pc:sldChg>
      <pc:sldChg chg="addSp delSp modSp mod">
        <pc:chgData name="Kevin Kring" userId="f27437c2-5141-43d9-b695-bafafa195d77" providerId="ADAL" clId="{025A789D-A7A6-4522-8E64-B25CAF554E7A}" dt="2022-12-16T15:39:18.235" v="8134" actId="1076"/>
        <pc:sldMkLst>
          <pc:docMk/>
          <pc:sldMk cId="3566169032" sldId="459"/>
        </pc:sldMkLst>
        <pc:spChg chg="mod">
          <ac:chgData name="Kevin Kring" userId="f27437c2-5141-43d9-b695-bafafa195d77" providerId="ADAL" clId="{025A789D-A7A6-4522-8E64-B25CAF554E7A}" dt="2022-12-16T15:37:59.929" v="8130" actId="20577"/>
          <ac:spMkLst>
            <pc:docMk/>
            <pc:sldMk cId="3566169032" sldId="459"/>
            <ac:spMk id="2" creationId="{7BF8E06A-BC93-4CEC-8511-989E9E3515DF}"/>
          </ac:spMkLst>
        </pc:spChg>
        <pc:picChg chg="del mod">
          <ac:chgData name="Kevin Kring" userId="f27437c2-5141-43d9-b695-bafafa195d77" providerId="ADAL" clId="{025A789D-A7A6-4522-8E64-B25CAF554E7A}" dt="2022-12-16T15:38:03.363" v="8132" actId="478"/>
          <ac:picMkLst>
            <pc:docMk/>
            <pc:sldMk cId="3566169032" sldId="459"/>
            <ac:picMk id="4" creationId="{AF20A901-4CAD-5FEA-F5AD-17BC8FD1422A}"/>
          </ac:picMkLst>
        </pc:picChg>
        <pc:picChg chg="add mod">
          <ac:chgData name="Kevin Kring" userId="f27437c2-5141-43d9-b695-bafafa195d77" providerId="ADAL" clId="{025A789D-A7A6-4522-8E64-B25CAF554E7A}" dt="2022-12-16T15:39:18.235" v="8134" actId="1076"/>
          <ac:picMkLst>
            <pc:docMk/>
            <pc:sldMk cId="3566169032" sldId="459"/>
            <ac:picMk id="5" creationId="{7222CF4B-8DCB-5710-8168-7F5BDA13D60F}"/>
          </ac:picMkLst>
        </pc:picChg>
      </pc:sldChg>
      <pc:sldChg chg="addSp delSp modSp mod">
        <pc:chgData name="Kevin Kring" userId="f27437c2-5141-43d9-b695-bafafa195d77" providerId="ADAL" clId="{025A789D-A7A6-4522-8E64-B25CAF554E7A}" dt="2022-12-16T15:41:57.665" v="8169" actId="1076"/>
        <pc:sldMkLst>
          <pc:docMk/>
          <pc:sldMk cId="2309337649" sldId="460"/>
        </pc:sldMkLst>
        <pc:spChg chg="mod">
          <ac:chgData name="Kevin Kring" userId="f27437c2-5141-43d9-b695-bafafa195d77" providerId="ADAL" clId="{025A789D-A7A6-4522-8E64-B25CAF554E7A}" dt="2022-12-16T15:40:27.545" v="8147" actId="20577"/>
          <ac:spMkLst>
            <pc:docMk/>
            <pc:sldMk cId="2309337649" sldId="460"/>
            <ac:spMk id="2" creationId="{7BF8E06A-BC93-4CEC-8511-989E9E3515DF}"/>
          </ac:spMkLst>
        </pc:spChg>
        <pc:spChg chg="mod">
          <ac:chgData name="Kevin Kring" userId="f27437c2-5141-43d9-b695-bafafa195d77" providerId="ADAL" clId="{025A789D-A7A6-4522-8E64-B25CAF554E7A}" dt="2022-12-16T15:40:44.143" v="8164" actId="6549"/>
          <ac:spMkLst>
            <pc:docMk/>
            <pc:sldMk cId="2309337649" sldId="460"/>
            <ac:spMk id="8" creationId="{ED213050-6340-4321-83B0-280C2A82A8B4}"/>
          </ac:spMkLst>
        </pc:spChg>
        <pc:picChg chg="add mod">
          <ac:chgData name="Kevin Kring" userId="f27437c2-5141-43d9-b695-bafafa195d77" providerId="ADAL" clId="{025A789D-A7A6-4522-8E64-B25CAF554E7A}" dt="2022-12-16T15:41:57.665" v="8169" actId="1076"/>
          <ac:picMkLst>
            <pc:docMk/>
            <pc:sldMk cId="2309337649" sldId="460"/>
            <ac:picMk id="4" creationId="{AB6955D4-FD6E-D861-5E08-A132F270C85C}"/>
          </ac:picMkLst>
        </pc:picChg>
        <pc:picChg chg="add del">
          <ac:chgData name="Kevin Kring" userId="f27437c2-5141-43d9-b695-bafafa195d77" providerId="ADAL" clId="{025A789D-A7A6-4522-8E64-B25CAF554E7A}" dt="2022-12-16T15:41:06.558" v="8167" actId="478"/>
          <ac:picMkLst>
            <pc:docMk/>
            <pc:sldMk cId="2309337649" sldId="460"/>
            <ac:picMk id="7" creationId="{936DDACE-6122-60AF-C881-719FDCD0A41C}"/>
          </ac:picMkLst>
        </pc:picChg>
      </pc:sldChg>
      <pc:sldChg chg="modSp mod">
        <pc:chgData name="Kevin Kring" userId="f27437c2-5141-43d9-b695-bafafa195d77" providerId="ADAL" clId="{025A789D-A7A6-4522-8E64-B25CAF554E7A}" dt="2022-12-16T15:42:15.091" v="8182" actId="20577"/>
        <pc:sldMkLst>
          <pc:docMk/>
          <pc:sldMk cId="967516263" sldId="461"/>
        </pc:sldMkLst>
        <pc:spChg chg="mod">
          <ac:chgData name="Kevin Kring" userId="f27437c2-5141-43d9-b695-bafafa195d77" providerId="ADAL" clId="{025A789D-A7A6-4522-8E64-B25CAF554E7A}" dt="2022-12-16T15:42:15.091" v="8182" actId="20577"/>
          <ac:spMkLst>
            <pc:docMk/>
            <pc:sldMk cId="967516263" sldId="461"/>
            <ac:spMk id="2" creationId="{7BF8E06A-BC93-4CEC-8511-989E9E3515DF}"/>
          </ac:spMkLst>
        </pc:spChg>
      </pc:sldChg>
      <pc:sldChg chg="addSp delSp modSp mod">
        <pc:chgData name="Kevin Kring" userId="f27437c2-5141-43d9-b695-bafafa195d77" providerId="ADAL" clId="{025A789D-A7A6-4522-8E64-B25CAF554E7A}" dt="2022-12-16T15:51:38.610" v="8284" actId="1076"/>
        <pc:sldMkLst>
          <pc:docMk/>
          <pc:sldMk cId="1369164347" sldId="462"/>
        </pc:sldMkLst>
        <pc:spChg chg="mod">
          <ac:chgData name="Kevin Kring" userId="f27437c2-5141-43d9-b695-bafafa195d77" providerId="ADAL" clId="{025A789D-A7A6-4522-8E64-B25CAF554E7A}" dt="2022-12-16T15:45:55.901" v="8211" actId="20577"/>
          <ac:spMkLst>
            <pc:docMk/>
            <pc:sldMk cId="1369164347" sldId="462"/>
            <ac:spMk id="2" creationId="{7BF8E06A-BC93-4CEC-8511-989E9E3515DF}"/>
          </ac:spMkLst>
        </pc:spChg>
        <pc:spChg chg="mod">
          <ac:chgData name="Kevin Kring" userId="f27437c2-5141-43d9-b695-bafafa195d77" providerId="ADAL" clId="{025A789D-A7A6-4522-8E64-B25CAF554E7A}" dt="2022-12-16T15:48:49.572" v="8280" actId="113"/>
          <ac:spMkLst>
            <pc:docMk/>
            <pc:sldMk cId="1369164347" sldId="462"/>
            <ac:spMk id="8" creationId="{ED213050-6340-4321-83B0-280C2A82A8B4}"/>
          </ac:spMkLst>
        </pc:spChg>
        <pc:picChg chg="add del mod">
          <ac:chgData name="Kevin Kring" userId="f27437c2-5141-43d9-b695-bafafa195d77" providerId="ADAL" clId="{025A789D-A7A6-4522-8E64-B25CAF554E7A}" dt="2022-12-16T15:48:44.010" v="8279" actId="478"/>
          <ac:picMkLst>
            <pc:docMk/>
            <pc:sldMk cId="1369164347" sldId="462"/>
            <ac:picMk id="4" creationId="{60567BCE-2BA8-A9E4-DEF7-6BB94258AF6D}"/>
          </ac:picMkLst>
        </pc:picChg>
        <pc:picChg chg="del">
          <ac:chgData name="Kevin Kring" userId="f27437c2-5141-43d9-b695-bafafa195d77" providerId="ADAL" clId="{025A789D-A7A6-4522-8E64-B25CAF554E7A}" dt="2022-12-16T15:45:21.600" v="8194" actId="478"/>
          <ac:picMkLst>
            <pc:docMk/>
            <pc:sldMk cId="1369164347" sldId="462"/>
            <ac:picMk id="6" creationId="{CBD95B14-30C1-29FB-5F40-CE289992315E}"/>
          </ac:picMkLst>
        </pc:picChg>
        <pc:picChg chg="add mod">
          <ac:chgData name="Kevin Kring" userId="f27437c2-5141-43d9-b695-bafafa195d77" providerId="ADAL" clId="{025A789D-A7A6-4522-8E64-B25CAF554E7A}" dt="2022-12-16T15:51:38.610" v="8284" actId="1076"/>
          <ac:picMkLst>
            <pc:docMk/>
            <pc:sldMk cId="1369164347" sldId="462"/>
            <ac:picMk id="7" creationId="{3664EB90-5EEA-FD74-481C-E02DCE7523A5}"/>
          </ac:picMkLst>
        </pc:picChg>
      </pc:sldChg>
      <pc:sldChg chg="addSp delSp modSp mod">
        <pc:chgData name="Kevin Kring" userId="f27437c2-5141-43d9-b695-bafafa195d77" providerId="ADAL" clId="{025A789D-A7A6-4522-8E64-B25CAF554E7A}" dt="2022-12-16T15:54:01.982" v="8300" actId="1076"/>
        <pc:sldMkLst>
          <pc:docMk/>
          <pc:sldMk cId="3903508943" sldId="463"/>
        </pc:sldMkLst>
        <pc:spChg chg="mod">
          <ac:chgData name="Kevin Kring" userId="f27437c2-5141-43d9-b695-bafafa195d77" providerId="ADAL" clId="{025A789D-A7A6-4522-8E64-B25CAF554E7A}" dt="2022-12-16T15:51:54.729" v="8297" actId="20577"/>
          <ac:spMkLst>
            <pc:docMk/>
            <pc:sldMk cId="3903508943" sldId="463"/>
            <ac:spMk id="2" creationId="{7BF8E06A-BC93-4CEC-8511-989E9E3515DF}"/>
          </ac:spMkLst>
        </pc:spChg>
        <pc:picChg chg="add del mod">
          <ac:chgData name="Kevin Kring" userId="f27437c2-5141-43d9-b695-bafafa195d77" providerId="ADAL" clId="{025A789D-A7A6-4522-8E64-B25CAF554E7A}" dt="2022-12-16T15:53:54.995" v="8298" actId="478"/>
          <ac:picMkLst>
            <pc:docMk/>
            <pc:sldMk cId="3903508943" sldId="463"/>
            <ac:picMk id="4" creationId="{0746D756-03A4-AB4B-A485-1219E6979410}"/>
          </ac:picMkLst>
        </pc:picChg>
        <pc:picChg chg="del">
          <ac:chgData name="Kevin Kring" userId="f27437c2-5141-43d9-b695-bafafa195d77" providerId="ADAL" clId="{025A789D-A7A6-4522-8E64-B25CAF554E7A}" dt="2022-12-16T15:47:13.395" v="8220" actId="478"/>
          <ac:picMkLst>
            <pc:docMk/>
            <pc:sldMk cId="3903508943" sldId="463"/>
            <ac:picMk id="5" creationId="{CCA6839C-1B9D-0A53-392C-F8032BA8ED16}"/>
          </ac:picMkLst>
        </pc:picChg>
        <pc:picChg chg="add mod">
          <ac:chgData name="Kevin Kring" userId="f27437c2-5141-43d9-b695-bafafa195d77" providerId="ADAL" clId="{025A789D-A7A6-4522-8E64-B25CAF554E7A}" dt="2022-12-16T15:54:01.982" v="8300" actId="1076"/>
          <ac:picMkLst>
            <pc:docMk/>
            <pc:sldMk cId="3903508943" sldId="463"/>
            <ac:picMk id="7" creationId="{2A17D0FC-99F1-83E8-6871-A0CFDADFFA15}"/>
          </ac:picMkLst>
        </pc:picChg>
      </pc:sldChg>
      <pc:sldChg chg="del">
        <pc:chgData name="Kevin Kring" userId="f27437c2-5141-43d9-b695-bafafa195d77" providerId="ADAL" clId="{025A789D-A7A6-4522-8E64-B25CAF554E7A}" dt="2022-12-16T15:56:29.977" v="8301" actId="2696"/>
        <pc:sldMkLst>
          <pc:docMk/>
          <pc:sldMk cId="1214843248" sldId="464"/>
        </pc:sldMkLst>
      </pc:sldChg>
      <pc:sldChg chg="modSp mod">
        <pc:chgData name="Kevin Kring" userId="f27437c2-5141-43d9-b695-bafafa195d77" providerId="ADAL" clId="{025A789D-A7A6-4522-8E64-B25CAF554E7A}" dt="2022-12-16T15:56:34.461" v="8303" actId="6549"/>
        <pc:sldMkLst>
          <pc:docMk/>
          <pc:sldMk cId="2471135854" sldId="465"/>
        </pc:sldMkLst>
        <pc:spChg chg="mod">
          <ac:chgData name="Kevin Kring" userId="f27437c2-5141-43d9-b695-bafafa195d77" providerId="ADAL" clId="{025A789D-A7A6-4522-8E64-B25CAF554E7A}" dt="2022-12-16T15:56:34.461" v="8303" actId="6549"/>
          <ac:spMkLst>
            <pc:docMk/>
            <pc:sldMk cId="2471135854" sldId="465"/>
            <ac:spMk id="2" creationId="{7BF8E06A-BC93-4CEC-8511-989E9E3515DF}"/>
          </ac:spMkLst>
        </pc:spChg>
      </pc:sldChg>
      <pc:sldChg chg="modSp del mod">
        <pc:chgData name="Kevin Kring" userId="f27437c2-5141-43d9-b695-bafafa195d77" providerId="ADAL" clId="{025A789D-A7A6-4522-8E64-B25CAF554E7A}" dt="2022-12-16T16:19:15.673" v="9174" actId="47"/>
        <pc:sldMkLst>
          <pc:docMk/>
          <pc:sldMk cId="3338596748" sldId="466"/>
        </pc:sldMkLst>
        <pc:spChg chg="mod">
          <ac:chgData name="Kevin Kring" userId="f27437c2-5141-43d9-b695-bafafa195d77" providerId="ADAL" clId="{025A789D-A7A6-4522-8E64-B25CAF554E7A}" dt="2022-12-16T15:58:43.890" v="8404" actId="20577"/>
          <ac:spMkLst>
            <pc:docMk/>
            <pc:sldMk cId="3338596748" sldId="466"/>
            <ac:spMk id="4" creationId="{E9921B50-269C-F9A4-7EC1-FD5CF37690DA}"/>
          </ac:spMkLst>
        </pc:spChg>
      </pc:sldChg>
      <pc:sldChg chg="addSp delSp modSp mod ord">
        <pc:chgData name="Kevin Kring" userId="f27437c2-5141-43d9-b695-bafafa195d77" providerId="ADAL" clId="{025A789D-A7A6-4522-8E64-B25CAF554E7A}" dt="2022-12-16T16:27:33.972" v="9436" actId="20577"/>
        <pc:sldMkLst>
          <pc:docMk/>
          <pc:sldMk cId="3733656459" sldId="467"/>
        </pc:sldMkLst>
        <pc:spChg chg="mod">
          <ac:chgData name="Kevin Kring" userId="f27437c2-5141-43d9-b695-bafafa195d77" providerId="ADAL" clId="{025A789D-A7A6-4522-8E64-B25CAF554E7A}" dt="2022-12-16T16:27:33.972" v="9436" actId="20577"/>
          <ac:spMkLst>
            <pc:docMk/>
            <pc:sldMk cId="3733656459" sldId="467"/>
            <ac:spMk id="8" creationId="{ED213050-6340-4321-83B0-280C2A82A8B4}"/>
          </ac:spMkLst>
        </pc:spChg>
        <pc:picChg chg="add mod">
          <ac:chgData name="Kevin Kring" userId="f27437c2-5141-43d9-b695-bafafa195d77" providerId="ADAL" clId="{025A789D-A7A6-4522-8E64-B25CAF554E7A}" dt="2022-12-16T16:27:10.949" v="9430" actId="1076"/>
          <ac:picMkLst>
            <pc:docMk/>
            <pc:sldMk cId="3733656459" sldId="467"/>
            <ac:picMk id="4" creationId="{BCAA2B30-F33B-FB27-15F8-3FF813349D71}"/>
          </ac:picMkLst>
        </pc:picChg>
        <pc:picChg chg="del mod">
          <ac:chgData name="Kevin Kring" userId="f27437c2-5141-43d9-b695-bafafa195d77" providerId="ADAL" clId="{025A789D-A7A6-4522-8E64-B25CAF554E7A}" dt="2022-12-16T16:16:55.702" v="9170" actId="478"/>
          <ac:picMkLst>
            <pc:docMk/>
            <pc:sldMk cId="3733656459" sldId="467"/>
            <ac:picMk id="6" creationId="{B34F01D6-CDEB-B5B1-56F4-FA27C01EC942}"/>
          </ac:picMkLst>
        </pc:picChg>
      </pc:sldChg>
      <pc:sldChg chg="modSp mod">
        <pc:chgData name="Kevin Kring" userId="f27437c2-5141-43d9-b695-bafafa195d77" providerId="ADAL" clId="{025A789D-A7A6-4522-8E64-B25CAF554E7A}" dt="2022-12-16T16:49:53.800" v="9779" actId="113"/>
        <pc:sldMkLst>
          <pc:docMk/>
          <pc:sldMk cId="4252108381" sldId="468"/>
        </pc:sldMkLst>
        <pc:spChg chg="mod">
          <ac:chgData name="Kevin Kring" userId="f27437c2-5141-43d9-b695-bafafa195d77" providerId="ADAL" clId="{025A789D-A7A6-4522-8E64-B25CAF554E7A}" dt="2022-12-16T16:49:53.800" v="9779" actId="113"/>
          <ac:spMkLst>
            <pc:docMk/>
            <pc:sldMk cId="4252108381" sldId="468"/>
            <ac:spMk id="4" creationId="{E9921B50-269C-F9A4-7EC1-FD5CF37690DA}"/>
          </ac:spMkLst>
        </pc:spChg>
        <pc:spChg chg="mod">
          <ac:chgData name="Kevin Kring" userId="f27437c2-5141-43d9-b695-bafafa195d77" providerId="ADAL" clId="{025A789D-A7A6-4522-8E64-B25CAF554E7A}" dt="2022-12-16T16:26:08.080" v="9321" actId="6549"/>
          <ac:spMkLst>
            <pc:docMk/>
            <pc:sldMk cId="4252108381" sldId="468"/>
            <ac:spMk id="5" creationId="{C265A09E-EE7C-F996-71B8-D98D13C7CA0B}"/>
          </ac:spMkLst>
        </pc:spChg>
        <pc:picChg chg="mod">
          <ac:chgData name="Kevin Kring" userId="f27437c2-5141-43d9-b695-bafafa195d77" providerId="ADAL" clId="{025A789D-A7A6-4522-8E64-B25CAF554E7A}" dt="2022-12-16T16:20:29.259" v="9212" actId="1076"/>
          <ac:picMkLst>
            <pc:docMk/>
            <pc:sldMk cId="4252108381" sldId="468"/>
            <ac:picMk id="3" creationId="{5841547A-B479-D0CC-BE54-46F6EC88F83E}"/>
          </ac:picMkLst>
        </pc:picChg>
      </pc:sldChg>
      <pc:sldChg chg="del">
        <pc:chgData name="Kevin Kring" userId="f27437c2-5141-43d9-b695-bafafa195d77" providerId="ADAL" clId="{025A789D-A7A6-4522-8E64-B25CAF554E7A}" dt="2022-12-16T16:23:04.362" v="9245" actId="2696"/>
        <pc:sldMkLst>
          <pc:docMk/>
          <pc:sldMk cId="3486002153" sldId="469"/>
        </pc:sldMkLst>
      </pc:sldChg>
      <pc:sldChg chg="del">
        <pc:chgData name="Kevin Kring" userId="f27437c2-5141-43d9-b695-bafafa195d77" providerId="ADAL" clId="{025A789D-A7A6-4522-8E64-B25CAF554E7A}" dt="2022-12-16T16:23:04.362" v="9245" actId="2696"/>
        <pc:sldMkLst>
          <pc:docMk/>
          <pc:sldMk cId="1680741944" sldId="470"/>
        </pc:sldMkLst>
      </pc:sldChg>
      <pc:sldChg chg="del">
        <pc:chgData name="Kevin Kring" userId="f27437c2-5141-43d9-b695-bafafa195d77" providerId="ADAL" clId="{025A789D-A7A6-4522-8E64-B25CAF554E7A}" dt="2022-12-16T16:23:04.362" v="9245" actId="2696"/>
        <pc:sldMkLst>
          <pc:docMk/>
          <pc:sldMk cId="647555300" sldId="471"/>
        </pc:sldMkLst>
      </pc:sldChg>
      <pc:sldChg chg="modSp mod">
        <pc:chgData name="Kevin Kring" userId="f27437c2-5141-43d9-b695-bafafa195d77" providerId="ADAL" clId="{025A789D-A7A6-4522-8E64-B25CAF554E7A}" dt="2022-12-16T16:23:35.574" v="9256" actId="6549"/>
        <pc:sldMkLst>
          <pc:docMk/>
          <pc:sldMk cId="2601092118" sldId="472"/>
        </pc:sldMkLst>
        <pc:spChg chg="mod">
          <ac:chgData name="Kevin Kring" userId="f27437c2-5141-43d9-b695-bafafa195d77" providerId="ADAL" clId="{025A789D-A7A6-4522-8E64-B25CAF554E7A}" dt="2022-12-16T16:23:35.574" v="9256" actId="6549"/>
          <ac:spMkLst>
            <pc:docMk/>
            <pc:sldMk cId="2601092118" sldId="472"/>
            <ac:spMk id="2" creationId="{7BF8E06A-BC93-4CEC-8511-989E9E3515DF}"/>
          </ac:spMkLst>
        </pc:spChg>
      </pc:sldChg>
      <pc:sldChg chg="addSp delSp modSp mod">
        <pc:chgData name="Kevin Kring" userId="f27437c2-5141-43d9-b695-bafafa195d77" providerId="ADAL" clId="{025A789D-A7A6-4522-8E64-B25CAF554E7A}" dt="2022-12-16T16:24:40.029" v="9299" actId="1076"/>
        <pc:sldMkLst>
          <pc:docMk/>
          <pc:sldMk cId="653205019" sldId="473"/>
        </pc:sldMkLst>
        <pc:spChg chg="mod">
          <ac:chgData name="Kevin Kring" userId="f27437c2-5141-43d9-b695-bafafa195d77" providerId="ADAL" clId="{025A789D-A7A6-4522-8E64-B25CAF554E7A}" dt="2022-12-16T16:24:00.758" v="9269" actId="20577"/>
          <ac:spMkLst>
            <pc:docMk/>
            <pc:sldMk cId="653205019" sldId="473"/>
            <ac:spMk id="2" creationId="{7BF8E06A-BC93-4CEC-8511-989E9E3515DF}"/>
          </ac:spMkLst>
        </pc:spChg>
        <pc:spChg chg="mod">
          <ac:chgData name="Kevin Kring" userId="f27437c2-5141-43d9-b695-bafafa195d77" providerId="ADAL" clId="{025A789D-A7A6-4522-8E64-B25CAF554E7A}" dt="2022-12-16T16:24:23.114" v="9296" actId="6549"/>
          <ac:spMkLst>
            <pc:docMk/>
            <pc:sldMk cId="653205019" sldId="473"/>
            <ac:spMk id="8" creationId="{ED213050-6340-4321-83B0-280C2A82A8B4}"/>
          </ac:spMkLst>
        </pc:spChg>
        <pc:picChg chg="add mod">
          <ac:chgData name="Kevin Kring" userId="f27437c2-5141-43d9-b695-bafafa195d77" providerId="ADAL" clId="{025A789D-A7A6-4522-8E64-B25CAF554E7A}" dt="2022-12-16T16:24:40.029" v="9299" actId="1076"/>
          <ac:picMkLst>
            <pc:docMk/>
            <pc:sldMk cId="653205019" sldId="473"/>
            <ac:picMk id="4" creationId="{BF3D49F8-9E08-7776-8A01-A4244BE3CDF4}"/>
          </ac:picMkLst>
        </pc:picChg>
        <pc:picChg chg="del">
          <ac:chgData name="Kevin Kring" userId="f27437c2-5141-43d9-b695-bafafa195d77" providerId="ADAL" clId="{025A789D-A7A6-4522-8E64-B25CAF554E7A}" dt="2022-12-16T16:24:30.095" v="9297" actId="478"/>
          <ac:picMkLst>
            <pc:docMk/>
            <pc:sldMk cId="653205019" sldId="473"/>
            <ac:picMk id="7" creationId="{02825267-4CC0-3225-A81C-E499ED380E50}"/>
          </ac:picMkLst>
        </pc:picChg>
      </pc:sldChg>
      <pc:sldChg chg="addSp delSp modSp del mod">
        <pc:chgData name="Kevin Kring" userId="f27437c2-5141-43d9-b695-bafafa195d77" providerId="ADAL" clId="{025A789D-A7A6-4522-8E64-B25CAF554E7A}" dt="2022-12-16T16:25:43.370" v="9317" actId="2696"/>
        <pc:sldMkLst>
          <pc:docMk/>
          <pc:sldMk cId="846805636" sldId="474"/>
        </pc:sldMkLst>
        <pc:spChg chg="mod">
          <ac:chgData name="Kevin Kring" userId="f27437c2-5141-43d9-b695-bafafa195d77" providerId="ADAL" clId="{025A789D-A7A6-4522-8E64-B25CAF554E7A}" dt="2022-12-16T16:25:22.863" v="9316" actId="20577"/>
          <ac:spMkLst>
            <pc:docMk/>
            <pc:sldMk cId="846805636" sldId="474"/>
            <ac:spMk id="2" creationId="{7BF8E06A-BC93-4CEC-8511-989E9E3515DF}"/>
          </ac:spMkLst>
        </pc:spChg>
        <pc:spChg chg="mod">
          <ac:chgData name="Kevin Kring" userId="f27437c2-5141-43d9-b695-bafafa195d77" providerId="ADAL" clId="{025A789D-A7A6-4522-8E64-B25CAF554E7A}" dt="2022-12-16T16:25:06.149" v="9303" actId="1076"/>
          <ac:spMkLst>
            <pc:docMk/>
            <pc:sldMk cId="846805636" sldId="474"/>
            <ac:spMk id="8" creationId="{ED213050-6340-4321-83B0-280C2A82A8B4}"/>
          </ac:spMkLst>
        </pc:spChg>
        <pc:picChg chg="del">
          <ac:chgData name="Kevin Kring" userId="f27437c2-5141-43d9-b695-bafafa195d77" providerId="ADAL" clId="{025A789D-A7A6-4522-8E64-B25CAF554E7A}" dt="2022-12-16T16:24:56.107" v="9300" actId="478"/>
          <ac:picMkLst>
            <pc:docMk/>
            <pc:sldMk cId="846805636" sldId="474"/>
            <ac:picMk id="4" creationId="{AF20A901-4CAD-5FEA-F5AD-17BC8FD1422A}"/>
          </ac:picMkLst>
        </pc:picChg>
        <pc:picChg chg="add mod">
          <ac:chgData name="Kevin Kring" userId="f27437c2-5141-43d9-b695-bafafa195d77" providerId="ADAL" clId="{025A789D-A7A6-4522-8E64-B25CAF554E7A}" dt="2022-12-16T16:25:04.862" v="9302" actId="1076"/>
          <ac:picMkLst>
            <pc:docMk/>
            <pc:sldMk cId="846805636" sldId="474"/>
            <ac:picMk id="5" creationId="{E286DE46-3256-B073-526B-C7783FED6BE5}"/>
          </ac:picMkLst>
        </pc:picChg>
      </pc:sldChg>
      <pc:sldChg chg="addSp delSp modSp mod">
        <pc:chgData name="Kevin Kring" userId="f27437c2-5141-43d9-b695-bafafa195d77" providerId="ADAL" clId="{025A789D-A7A6-4522-8E64-B25CAF554E7A}" dt="2022-12-16T16:31:56.334" v="9442" actId="1076"/>
        <pc:sldMkLst>
          <pc:docMk/>
          <pc:sldMk cId="965511980" sldId="474"/>
        </pc:sldMkLst>
        <pc:spChg chg="mod">
          <ac:chgData name="Kevin Kring" userId="f27437c2-5141-43d9-b695-bafafa195d77" providerId="ADAL" clId="{025A789D-A7A6-4522-8E64-B25CAF554E7A}" dt="2022-12-16T16:30:52.096" v="9439" actId="14100"/>
          <ac:spMkLst>
            <pc:docMk/>
            <pc:sldMk cId="965511980" sldId="474"/>
            <ac:spMk id="2" creationId="{7BF8E06A-BC93-4CEC-8511-989E9E3515DF}"/>
          </ac:spMkLst>
        </pc:spChg>
        <pc:picChg chg="add mod">
          <ac:chgData name="Kevin Kring" userId="f27437c2-5141-43d9-b695-bafafa195d77" providerId="ADAL" clId="{025A789D-A7A6-4522-8E64-B25CAF554E7A}" dt="2022-12-16T16:31:56.334" v="9442" actId="1076"/>
          <ac:picMkLst>
            <pc:docMk/>
            <pc:sldMk cId="965511980" sldId="474"/>
            <ac:picMk id="4" creationId="{9A503D81-71C1-C37D-D7DC-A9B846BCB0FF}"/>
          </ac:picMkLst>
        </pc:picChg>
        <pc:picChg chg="del">
          <ac:chgData name="Kevin Kring" userId="f27437c2-5141-43d9-b695-bafafa195d77" providerId="ADAL" clId="{025A789D-A7A6-4522-8E64-B25CAF554E7A}" dt="2022-12-16T16:31:01.234" v="9440" actId="478"/>
          <ac:picMkLst>
            <pc:docMk/>
            <pc:sldMk cId="965511980" sldId="474"/>
            <ac:picMk id="7" creationId="{2A17D0FC-99F1-83E8-6871-A0CFDADFFA15}"/>
          </ac:picMkLst>
        </pc:picChg>
      </pc:sldChg>
      <pc:sldChg chg="addSp delSp modSp mod">
        <pc:chgData name="Kevin Kring" userId="f27437c2-5141-43d9-b695-bafafa195d77" providerId="ADAL" clId="{025A789D-A7A6-4522-8E64-B25CAF554E7A}" dt="2022-12-16T16:36:51.108" v="9587" actId="1076"/>
        <pc:sldMkLst>
          <pc:docMk/>
          <pc:sldMk cId="3463936760" sldId="475"/>
        </pc:sldMkLst>
        <pc:spChg chg="mod">
          <ac:chgData name="Kevin Kring" userId="f27437c2-5141-43d9-b695-bafafa195d77" providerId="ADAL" clId="{025A789D-A7A6-4522-8E64-B25CAF554E7A}" dt="2022-12-16T16:32:37.648" v="9445" actId="14100"/>
          <ac:spMkLst>
            <pc:docMk/>
            <pc:sldMk cId="3463936760" sldId="475"/>
            <ac:spMk id="2" creationId="{7BF8E06A-BC93-4CEC-8511-989E9E3515DF}"/>
          </ac:spMkLst>
        </pc:spChg>
        <pc:spChg chg="mod">
          <ac:chgData name="Kevin Kring" userId="f27437c2-5141-43d9-b695-bafafa195d77" providerId="ADAL" clId="{025A789D-A7A6-4522-8E64-B25CAF554E7A}" dt="2022-12-16T16:36:41.524" v="9586" actId="6549"/>
          <ac:spMkLst>
            <pc:docMk/>
            <pc:sldMk cId="3463936760" sldId="475"/>
            <ac:spMk id="8" creationId="{ED213050-6340-4321-83B0-280C2A82A8B4}"/>
          </ac:spMkLst>
        </pc:spChg>
        <pc:picChg chg="del">
          <ac:chgData name="Kevin Kring" userId="f27437c2-5141-43d9-b695-bafafa195d77" providerId="ADAL" clId="{025A789D-A7A6-4522-8E64-B25CAF554E7A}" dt="2022-12-16T16:35:28.035" v="9446" actId="478"/>
          <ac:picMkLst>
            <pc:docMk/>
            <pc:sldMk cId="3463936760" sldId="475"/>
            <ac:picMk id="4" creationId="{AB6955D4-FD6E-D861-5E08-A132F270C85C}"/>
          </ac:picMkLst>
        </pc:picChg>
        <pc:picChg chg="add mod">
          <ac:chgData name="Kevin Kring" userId="f27437c2-5141-43d9-b695-bafafa195d77" providerId="ADAL" clId="{025A789D-A7A6-4522-8E64-B25CAF554E7A}" dt="2022-12-16T16:36:51.108" v="9587" actId="1076"/>
          <ac:picMkLst>
            <pc:docMk/>
            <pc:sldMk cId="3463936760" sldId="475"/>
            <ac:picMk id="5" creationId="{01623E80-5540-6B57-64C1-8AB9A33381DB}"/>
          </ac:picMkLst>
        </pc:picChg>
      </pc:sldChg>
      <pc:sldChg chg="modSp mod">
        <pc:chgData name="Kevin Kring" userId="f27437c2-5141-43d9-b695-bafafa195d77" providerId="ADAL" clId="{025A789D-A7A6-4522-8E64-B25CAF554E7A}" dt="2022-12-16T16:37:15.438" v="9589" actId="6549"/>
        <pc:sldMkLst>
          <pc:docMk/>
          <pc:sldMk cId="1184237408" sldId="476"/>
        </pc:sldMkLst>
        <pc:spChg chg="mod">
          <ac:chgData name="Kevin Kring" userId="f27437c2-5141-43d9-b695-bafafa195d77" providerId="ADAL" clId="{025A789D-A7A6-4522-8E64-B25CAF554E7A}" dt="2022-12-16T16:37:15.438" v="9589" actId="6549"/>
          <ac:spMkLst>
            <pc:docMk/>
            <pc:sldMk cId="1184237408" sldId="476"/>
            <ac:spMk id="2" creationId="{7BF8E06A-BC93-4CEC-8511-989E9E3515DF}"/>
          </ac:spMkLst>
        </pc:spChg>
      </pc:sldChg>
      <pc:sldChg chg="addSp delSp modSp mod">
        <pc:chgData name="Kevin Kring" userId="f27437c2-5141-43d9-b695-bafafa195d77" providerId="ADAL" clId="{025A789D-A7A6-4522-8E64-B25CAF554E7A}" dt="2022-12-16T16:47:10.015" v="9774" actId="113"/>
        <pc:sldMkLst>
          <pc:docMk/>
          <pc:sldMk cId="3545503016" sldId="477"/>
        </pc:sldMkLst>
        <pc:spChg chg="mod">
          <ac:chgData name="Kevin Kring" userId="f27437c2-5141-43d9-b695-bafafa195d77" providerId="ADAL" clId="{025A789D-A7A6-4522-8E64-B25CAF554E7A}" dt="2022-12-16T16:37:20.153" v="9591" actId="6549"/>
          <ac:spMkLst>
            <pc:docMk/>
            <pc:sldMk cId="3545503016" sldId="477"/>
            <ac:spMk id="2" creationId="{7BF8E06A-BC93-4CEC-8511-989E9E3515DF}"/>
          </ac:spMkLst>
        </pc:spChg>
        <pc:spChg chg="mod">
          <ac:chgData name="Kevin Kring" userId="f27437c2-5141-43d9-b695-bafafa195d77" providerId="ADAL" clId="{025A789D-A7A6-4522-8E64-B25CAF554E7A}" dt="2022-12-16T16:47:10.015" v="9774" actId="113"/>
          <ac:spMkLst>
            <pc:docMk/>
            <pc:sldMk cId="3545503016" sldId="477"/>
            <ac:spMk id="8" creationId="{ED213050-6340-4321-83B0-280C2A82A8B4}"/>
          </ac:spMkLst>
        </pc:spChg>
        <pc:picChg chg="add mod">
          <ac:chgData name="Kevin Kring" userId="f27437c2-5141-43d9-b695-bafafa195d77" providerId="ADAL" clId="{025A789D-A7A6-4522-8E64-B25CAF554E7A}" dt="2022-12-16T16:46:59.444" v="9772" actId="1076"/>
          <ac:picMkLst>
            <pc:docMk/>
            <pc:sldMk cId="3545503016" sldId="477"/>
            <ac:picMk id="4" creationId="{F781AD28-171C-061F-C51E-B6E3AF8410C8}"/>
          </ac:picMkLst>
        </pc:picChg>
        <pc:picChg chg="del">
          <ac:chgData name="Kevin Kring" userId="f27437c2-5141-43d9-b695-bafafa195d77" providerId="ADAL" clId="{025A789D-A7A6-4522-8E64-B25CAF554E7A}" dt="2022-12-16T16:42:17.617" v="9612" actId="478"/>
          <ac:picMkLst>
            <pc:docMk/>
            <pc:sldMk cId="3545503016" sldId="477"/>
            <ac:picMk id="6" creationId="{B34F01D6-CDEB-B5B1-56F4-FA27C01EC942}"/>
          </ac:picMkLst>
        </pc:picChg>
      </pc:sldChg>
      <pc:sldChg chg="modSp del mod">
        <pc:chgData name="Kevin Kring" userId="f27437c2-5141-43d9-b695-bafafa195d77" providerId="ADAL" clId="{025A789D-A7A6-4522-8E64-B25CAF554E7A}" dt="2022-12-16T16:47:29.895" v="9775" actId="2696"/>
        <pc:sldMkLst>
          <pc:docMk/>
          <pc:sldMk cId="2402797057" sldId="478"/>
        </pc:sldMkLst>
        <pc:spChg chg="mod">
          <ac:chgData name="Kevin Kring" userId="f27437c2-5141-43d9-b695-bafafa195d77" providerId="ADAL" clId="{025A789D-A7A6-4522-8E64-B25CAF554E7A}" dt="2022-12-16T16:37:24.765" v="9593" actId="20577"/>
          <ac:spMkLst>
            <pc:docMk/>
            <pc:sldMk cId="2402797057" sldId="478"/>
            <ac:spMk id="2" creationId="{7BF8E06A-BC93-4CEC-8511-989E9E3515DF}"/>
          </ac:spMkLst>
        </pc:spChg>
      </pc:sldChg>
      <pc:sldChg chg="addSp delSp modSp mod">
        <pc:chgData name="Kevin Kring" userId="f27437c2-5141-43d9-b695-bafafa195d77" providerId="ADAL" clId="{025A789D-A7A6-4522-8E64-B25CAF554E7A}" dt="2022-12-16T16:49:05.357" v="9778" actId="1076"/>
        <pc:sldMkLst>
          <pc:docMk/>
          <pc:sldMk cId="3938982886" sldId="479"/>
        </pc:sldMkLst>
        <pc:spChg chg="mod">
          <ac:chgData name="Kevin Kring" userId="f27437c2-5141-43d9-b695-bafafa195d77" providerId="ADAL" clId="{025A789D-A7A6-4522-8E64-B25CAF554E7A}" dt="2022-12-16T16:37:30.066" v="9595" actId="20577"/>
          <ac:spMkLst>
            <pc:docMk/>
            <pc:sldMk cId="3938982886" sldId="479"/>
            <ac:spMk id="2" creationId="{7BF8E06A-BC93-4CEC-8511-989E9E3515DF}"/>
          </ac:spMkLst>
        </pc:spChg>
        <pc:picChg chg="del">
          <ac:chgData name="Kevin Kring" userId="f27437c2-5141-43d9-b695-bafafa195d77" providerId="ADAL" clId="{025A789D-A7A6-4522-8E64-B25CAF554E7A}" dt="2022-12-16T16:47:57.427" v="9776" actId="478"/>
          <ac:picMkLst>
            <pc:docMk/>
            <pc:sldMk cId="3938982886" sldId="479"/>
            <ac:picMk id="4" creationId="{9A503D81-71C1-C37D-D7DC-A9B846BCB0FF}"/>
          </ac:picMkLst>
        </pc:picChg>
        <pc:picChg chg="add mod">
          <ac:chgData name="Kevin Kring" userId="f27437c2-5141-43d9-b695-bafafa195d77" providerId="ADAL" clId="{025A789D-A7A6-4522-8E64-B25CAF554E7A}" dt="2022-12-16T16:49:05.357" v="9778" actId="1076"/>
          <ac:picMkLst>
            <pc:docMk/>
            <pc:sldMk cId="3938982886" sldId="479"/>
            <ac:picMk id="5" creationId="{8AABD0CE-0FB6-F5AC-8E89-38C98E8C577C}"/>
          </ac:picMkLst>
        </pc:picChg>
      </pc:sldChg>
      <pc:sldChg chg="modSp mod">
        <pc:chgData name="Kevin Kring" userId="f27437c2-5141-43d9-b695-bafafa195d77" providerId="ADAL" clId="{025A789D-A7A6-4522-8E64-B25CAF554E7A}" dt="2022-12-16T16:37:34.897" v="9597" actId="20577"/>
        <pc:sldMkLst>
          <pc:docMk/>
          <pc:sldMk cId="3650474764" sldId="480"/>
        </pc:sldMkLst>
        <pc:spChg chg="mod">
          <ac:chgData name="Kevin Kring" userId="f27437c2-5141-43d9-b695-bafafa195d77" providerId="ADAL" clId="{025A789D-A7A6-4522-8E64-B25CAF554E7A}" dt="2022-12-16T16:37:34.897" v="9597" actId="20577"/>
          <ac:spMkLst>
            <pc:docMk/>
            <pc:sldMk cId="3650474764" sldId="480"/>
            <ac:spMk id="2" creationId="{7BF8E06A-BC93-4CEC-8511-989E9E3515DF}"/>
          </ac:spMkLst>
        </pc:spChg>
      </pc:sldChg>
      <pc:sldChg chg="addSp delSp modSp new mod">
        <pc:chgData name="Kevin Kring" userId="f27437c2-5141-43d9-b695-bafafa195d77" providerId="ADAL" clId="{025A789D-A7A6-4522-8E64-B25CAF554E7A}" dt="2022-12-20T12:19:12.928" v="13851" actId="692"/>
        <pc:sldMkLst>
          <pc:docMk/>
          <pc:sldMk cId="3400995553" sldId="481"/>
        </pc:sldMkLst>
        <pc:spChg chg="mod">
          <ac:chgData name="Kevin Kring" userId="f27437c2-5141-43d9-b695-bafafa195d77" providerId="ADAL" clId="{025A789D-A7A6-4522-8E64-B25CAF554E7A}" dt="2022-12-19T12:41:59.799" v="9823" actId="122"/>
          <ac:spMkLst>
            <pc:docMk/>
            <pc:sldMk cId="3400995553" sldId="481"/>
            <ac:spMk id="2" creationId="{A544A10D-6104-24D2-9BDE-5142830E3445}"/>
          </ac:spMkLst>
        </pc:spChg>
        <pc:spChg chg="del">
          <ac:chgData name="Kevin Kring" userId="f27437c2-5141-43d9-b695-bafafa195d77" providerId="ADAL" clId="{025A789D-A7A6-4522-8E64-B25CAF554E7A}" dt="2022-12-19T12:46:52.805" v="9844" actId="22"/>
          <ac:spMkLst>
            <pc:docMk/>
            <pc:sldMk cId="3400995553" sldId="481"/>
            <ac:spMk id="3" creationId="{C88F0DBE-7D17-2C2C-7328-4D38AD8D57FF}"/>
          </ac:spMkLst>
        </pc:spChg>
        <pc:spChg chg="add del mod">
          <ac:chgData name="Kevin Kring" userId="f27437c2-5141-43d9-b695-bafafa195d77" providerId="ADAL" clId="{025A789D-A7A6-4522-8E64-B25CAF554E7A}" dt="2022-12-19T12:47:46.471" v="9847" actId="22"/>
          <ac:spMkLst>
            <pc:docMk/>
            <pc:sldMk cId="3400995553" sldId="481"/>
            <ac:spMk id="7" creationId="{0F10EFB1-7B3E-4F1F-372F-C8B54D718922}"/>
          </ac:spMkLst>
        </pc:spChg>
        <pc:spChg chg="add del mod">
          <ac:chgData name="Kevin Kring" userId="f27437c2-5141-43d9-b695-bafafa195d77" providerId="ADAL" clId="{025A789D-A7A6-4522-8E64-B25CAF554E7A}" dt="2022-12-20T12:17:15.294" v="13846" actId="22"/>
          <ac:spMkLst>
            <pc:docMk/>
            <pc:sldMk cId="3400995553" sldId="481"/>
            <ac:spMk id="11" creationId="{216C58CE-43FE-9CE9-1C9E-49B182B74E44}"/>
          </ac:spMkLst>
        </pc:spChg>
        <pc:spChg chg="add del mod">
          <ac:chgData name="Kevin Kring" userId="f27437c2-5141-43d9-b695-bafafa195d77" providerId="ADAL" clId="{025A789D-A7A6-4522-8E64-B25CAF554E7A}" dt="2022-12-20T12:18:56.003" v="13849" actId="22"/>
          <ac:spMkLst>
            <pc:docMk/>
            <pc:sldMk cId="3400995553" sldId="481"/>
            <ac:spMk id="15" creationId="{061E4BE4-3214-0B3C-79DF-E882B8B6F7D7}"/>
          </ac:spMkLst>
        </pc:spChg>
        <pc:picChg chg="add del mod ord">
          <ac:chgData name="Kevin Kring" userId="f27437c2-5141-43d9-b695-bafafa195d77" providerId="ADAL" clId="{025A789D-A7A6-4522-8E64-B25CAF554E7A}" dt="2022-12-19T12:47:06.043" v="9846" actId="478"/>
          <ac:picMkLst>
            <pc:docMk/>
            <pc:sldMk cId="3400995553" sldId="481"/>
            <ac:picMk id="5" creationId="{6784FE19-5BA8-7428-C601-B8BA126AE5A1}"/>
          </ac:picMkLst>
        </pc:picChg>
        <pc:picChg chg="add del mod ord">
          <ac:chgData name="Kevin Kring" userId="f27437c2-5141-43d9-b695-bafafa195d77" providerId="ADAL" clId="{025A789D-A7A6-4522-8E64-B25CAF554E7A}" dt="2022-12-20T12:17:11.528" v="13845" actId="478"/>
          <ac:picMkLst>
            <pc:docMk/>
            <pc:sldMk cId="3400995553" sldId="481"/>
            <ac:picMk id="9" creationId="{78DA758B-95FC-E453-1532-C8D51D74BE3D}"/>
          </ac:picMkLst>
        </pc:picChg>
        <pc:picChg chg="add del mod ord">
          <ac:chgData name="Kevin Kring" userId="f27437c2-5141-43d9-b695-bafafa195d77" providerId="ADAL" clId="{025A789D-A7A6-4522-8E64-B25CAF554E7A}" dt="2022-12-20T12:18:52.307" v="13848" actId="478"/>
          <ac:picMkLst>
            <pc:docMk/>
            <pc:sldMk cId="3400995553" sldId="481"/>
            <ac:picMk id="13" creationId="{6AAD7A35-C2D3-1EF5-2B2B-9C1918CAE00C}"/>
          </ac:picMkLst>
        </pc:picChg>
        <pc:picChg chg="add mod ord">
          <ac:chgData name="Kevin Kring" userId="f27437c2-5141-43d9-b695-bafafa195d77" providerId="ADAL" clId="{025A789D-A7A6-4522-8E64-B25CAF554E7A}" dt="2022-12-20T12:19:12.928" v="13851" actId="692"/>
          <ac:picMkLst>
            <pc:docMk/>
            <pc:sldMk cId="3400995553" sldId="481"/>
            <ac:picMk id="17" creationId="{94D63C32-7419-FD23-3222-FD409A0C004B}"/>
          </ac:picMkLst>
        </pc:picChg>
      </pc:sldChg>
      <pc:sldChg chg="addSp delSp modSp mod">
        <pc:chgData name="Kevin Kring" userId="f27437c2-5141-43d9-b695-bafafa195d77" providerId="ADAL" clId="{025A789D-A7A6-4522-8E64-B25CAF554E7A}" dt="2022-12-19T14:20:01.630" v="10927" actId="6549"/>
        <pc:sldMkLst>
          <pc:docMk/>
          <pc:sldMk cId="4029821454" sldId="482"/>
        </pc:sldMkLst>
        <pc:spChg chg="mod">
          <ac:chgData name="Kevin Kring" userId="f27437c2-5141-43d9-b695-bafafa195d77" providerId="ADAL" clId="{025A789D-A7A6-4522-8E64-B25CAF554E7A}" dt="2022-12-19T13:31:09.369" v="9932" actId="6549"/>
          <ac:spMkLst>
            <pc:docMk/>
            <pc:sldMk cId="4029821454" sldId="482"/>
            <ac:spMk id="4" creationId="{E9921B50-269C-F9A4-7EC1-FD5CF37690DA}"/>
          </ac:spMkLst>
        </pc:spChg>
        <pc:spChg chg="mod">
          <ac:chgData name="Kevin Kring" userId="f27437c2-5141-43d9-b695-bafafa195d77" providerId="ADAL" clId="{025A789D-A7A6-4522-8E64-B25CAF554E7A}" dt="2022-12-19T14:20:01.630" v="10927" actId="6549"/>
          <ac:spMkLst>
            <pc:docMk/>
            <pc:sldMk cId="4029821454" sldId="482"/>
            <ac:spMk id="5" creationId="{C265A09E-EE7C-F996-71B8-D98D13C7CA0B}"/>
          </ac:spMkLst>
        </pc:spChg>
        <pc:picChg chg="del">
          <ac:chgData name="Kevin Kring" userId="f27437c2-5141-43d9-b695-bafafa195d77" providerId="ADAL" clId="{025A789D-A7A6-4522-8E64-B25CAF554E7A}" dt="2022-12-19T13:44:23.094" v="10275" actId="478"/>
          <ac:picMkLst>
            <pc:docMk/>
            <pc:sldMk cId="4029821454" sldId="482"/>
            <ac:picMk id="3" creationId="{5841547A-B479-D0CC-BE54-46F6EC88F83E}"/>
          </ac:picMkLst>
        </pc:picChg>
        <pc:picChg chg="add mod">
          <ac:chgData name="Kevin Kring" userId="f27437c2-5141-43d9-b695-bafafa195d77" providerId="ADAL" clId="{025A789D-A7A6-4522-8E64-B25CAF554E7A}" dt="2022-12-19T13:44:36.694" v="10277" actId="1076"/>
          <ac:picMkLst>
            <pc:docMk/>
            <pc:sldMk cId="4029821454" sldId="482"/>
            <ac:picMk id="6" creationId="{514E7B41-8D3F-DD5D-3E4C-6C9B0076AC71}"/>
          </ac:picMkLst>
        </pc:picChg>
      </pc:sldChg>
      <pc:sldChg chg="addSp delSp modSp mod">
        <pc:chgData name="Kevin Kring" userId="f27437c2-5141-43d9-b695-bafafa195d77" providerId="ADAL" clId="{025A789D-A7A6-4522-8E64-B25CAF554E7A}" dt="2022-12-19T13:57:34.410" v="10387" actId="113"/>
        <pc:sldMkLst>
          <pc:docMk/>
          <pc:sldMk cId="2436115701" sldId="483"/>
        </pc:sldMkLst>
        <pc:spChg chg="mod">
          <ac:chgData name="Kevin Kring" userId="f27437c2-5141-43d9-b695-bafafa195d77" providerId="ADAL" clId="{025A789D-A7A6-4522-8E64-B25CAF554E7A}" dt="2022-12-19T13:57:34.410" v="10387" actId="113"/>
          <ac:spMkLst>
            <pc:docMk/>
            <pc:sldMk cId="2436115701" sldId="483"/>
            <ac:spMk id="8" creationId="{ED213050-6340-4321-83B0-280C2A82A8B4}"/>
          </ac:spMkLst>
        </pc:spChg>
        <pc:picChg chg="add mod">
          <ac:chgData name="Kevin Kring" userId="f27437c2-5141-43d9-b695-bafafa195d77" providerId="ADAL" clId="{025A789D-A7A6-4522-8E64-B25CAF554E7A}" dt="2022-12-19T13:57:27.723" v="10386" actId="692"/>
          <ac:picMkLst>
            <pc:docMk/>
            <pc:sldMk cId="2436115701" sldId="483"/>
            <ac:picMk id="4" creationId="{EE46EBBF-C7AC-21F2-D4CA-C3510DBE8474}"/>
          </ac:picMkLst>
        </pc:picChg>
        <pc:picChg chg="del">
          <ac:chgData name="Kevin Kring" userId="f27437c2-5141-43d9-b695-bafafa195d77" providerId="ADAL" clId="{025A789D-A7A6-4522-8E64-B25CAF554E7A}" dt="2022-12-19T13:57:11.597" v="10384" actId="478"/>
          <ac:picMkLst>
            <pc:docMk/>
            <pc:sldMk cId="2436115701" sldId="483"/>
            <ac:picMk id="5" creationId="{717B7D82-0AFD-4ACF-BD7C-94B8FEC5D7CA}"/>
          </ac:picMkLst>
        </pc:picChg>
      </pc:sldChg>
      <pc:sldChg chg="addSp delSp modSp mod">
        <pc:chgData name="Kevin Kring" userId="f27437c2-5141-43d9-b695-bafafa195d77" providerId="ADAL" clId="{025A789D-A7A6-4522-8E64-B25CAF554E7A}" dt="2022-12-19T14:10:58.540" v="10696" actId="692"/>
        <pc:sldMkLst>
          <pc:docMk/>
          <pc:sldMk cId="1510819115" sldId="484"/>
        </pc:sldMkLst>
        <pc:spChg chg="mod">
          <ac:chgData name="Kevin Kring" userId="f27437c2-5141-43d9-b695-bafafa195d77" providerId="ADAL" clId="{025A789D-A7A6-4522-8E64-B25CAF554E7A}" dt="2022-12-19T14:10:21.651" v="10692" actId="113"/>
          <ac:spMkLst>
            <pc:docMk/>
            <pc:sldMk cId="1510819115" sldId="484"/>
            <ac:spMk id="8" creationId="{ED213050-6340-4321-83B0-280C2A82A8B4}"/>
          </ac:spMkLst>
        </pc:spChg>
        <pc:picChg chg="del">
          <ac:chgData name="Kevin Kring" userId="f27437c2-5141-43d9-b695-bafafa195d77" providerId="ADAL" clId="{025A789D-A7A6-4522-8E64-B25CAF554E7A}" dt="2022-12-19T14:10:48.738" v="10693" actId="478"/>
          <ac:picMkLst>
            <pc:docMk/>
            <pc:sldMk cId="1510819115" sldId="484"/>
            <ac:picMk id="4" creationId="{83ACDDC9-8C36-2F2A-B967-AAD4E4659DC8}"/>
          </ac:picMkLst>
        </pc:picChg>
        <pc:picChg chg="add mod">
          <ac:chgData name="Kevin Kring" userId="f27437c2-5141-43d9-b695-bafafa195d77" providerId="ADAL" clId="{025A789D-A7A6-4522-8E64-B25CAF554E7A}" dt="2022-12-19T14:10:58.540" v="10696" actId="692"/>
          <ac:picMkLst>
            <pc:docMk/>
            <pc:sldMk cId="1510819115" sldId="484"/>
            <ac:picMk id="5" creationId="{CA864256-9C86-C46D-6A16-88F1A56D5B30}"/>
          </ac:picMkLst>
        </pc:picChg>
      </pc:sldChg>
      <pc:sldChg chg="addSp delSp modSp mod">
        <pc:chgData name="Kevin Kring" userId="f27437c2-5141-43d9-b695-bafafa195d77" providerId="ADAL" clId="{025A789D-A7A6-4522-8E64-B25CAF554E7A}" dt="2022-12-20T12:35:34.631" v="14043" actId="20577"/>
        <pc:sldMkLst>
          <pc:docMk/>
          <pc:sldMk cId="2316646799" sldId="485"/>
        </pc:sldMkLst>
        <pc:spChg chg="mod">
          <ac:chgData name="Kevin Kring" userId="f27437c2-5141-43d9-b695-bafafa195d77" providerId="ADAL" clId="{025A789D-A7A6-4522-8E64-B25CAF554E7A}" dt="2022-12-20T12:35:34.631" v="14043" actId="20577"/>
          <ac:spMkLst>
            <pc:docMk/>
            <pc:sldMk cId="2316646799" sldId="485"/>
            <ac:spMk id="8" creationId="{ED213050-6340-4321-83B0-280C2A82A8B4}"/>
          </ac:spMkLst>
        </pc:spChg>
        <pc:picChg chg="add del mod">
          <ac:chgData name="Kevin Kring" userId="f27437c2-5141-43d9-b695-bafafa195d77" providerId="ADAL" clId="{025A789D-A7A6-4522-8E64-B25CAF554E7A}" dt="2022-12-19T14:18:18.694" v="10919" actId="478"/>
          <ac:picMkLst>
            <pc:docMk/>
            <pc:sldMk cId="2316646799" sldId="485"/>
            <ac:picMk id="4" creationId="{C8E5C7DC-1DD3-125F-7220-E8B2BE7B83A5}"/>
          </ac:picMkLst>
        </pc:picChg>
        <pc:picChg chg="del">
          <ac:chgData name="Kevin Kring" userId="f27437c2-5141-43d9-b695-bafafa195d77" providerId="ADAL" clId="{025A789D-A7A6-4522-8E64-B25CAF554E7A}" dt="2022-12-19T14:17:22.216" v="10913" actId="478"/>
          <ac:picMkLst>
            <pc:docMk/>
            <pc:sldMk cId="2316646799" sldId="485"/>
            <ac:picMk id="5" creationId="{9DBFE6E2-04D5-6490-B346-A72792B6906A}"/>
          </ac:picMkLst>
        </pc:picChg>
        <pc:picChg chg="add mod">
          <ac:chgData name="Kevin Kring" userId="f27437c2-5141-43d9-b695-bafafa195d77" providerId="ADAL" clId="{025A789D-A7A6-4522-8E64-B25CAF554E7A}" dt="2022-12-19T14:19:02.052" v="10923" actId="692"/>
          <ac:picMkLst>
            <pc:docMk/>
            <pc:sldMk cId="2316646799" sldId="485"/>
            <ac:picMk id="7" creationId="{62BFC5CF-0BEB-911A-EA7F-E43D73F9A0B7}"/>
          </ac:picMkLst>
        </pc:picChg>
      </pc:sldChg>
      <pc:sldChg chg="addSp delSp modSp mod">
        <pc:chgData name="Kevin Kring" userId="f27437c2-5141-43d9-b695-bafafa195d77" providerId="ADAL" clId="{025A789D-A7A6-4522-8E64-B25CAF554E7A}" dt="2022-12-20T12:25:47.833" v="13913" actId="14100"/>
        <pc:sldMkLst>
          <pc:docMk/>
          <pc:sldMk cId="3864739698" sldId="486"/>
        </pc:sldMkLst>
        <pc:spChg chg="mod">
          <ac:chgData name="Kevin Kring" userId="f27437c2-5141-43d9-b695-bafafa195d77" providerId="ADAL" clId="{025A789D-A7A6-4522-8E64-B25CAF554E7A}" dt="2022-12-19T15:00:29.028" v="11338" actId="6549"/>
          <ac:spMkLst>
            <pc:docMk/>
            <pc:sldMk cId="3864739698" sldId="486"/>
            <ac:spMk id="4" creationId="{E9921B50-269C-F9A4-7EC1-FD5CF37690DA}"/>
          </ac:spMkLst>
        </pc:spChg>
        <pc:spChg chg="mod">
          <ac:chgData name="Kevin Kring" userId="f27437c2-5141-43d9-b695-bafafa195d77" providerId="ADAL" clId="{025A789D-A7A6-4522-8E64-B25CAF554E7A}" dt="2022-12-20T12:25:47.833" v="13913" actId="14100"/>
          <ac:spMkLst>
            <pc:docMk/>
            <pc:sldMk cId="3864739698" sldId="486"/>
            <ac:spMk id="5" creationId="{C265A09E-EE7C-F996-71B8-D98D13C7CA0B}"/>
          </ac:spMkLst>
        </pc:spChg>
        <pc:picChg chg="add mod">
          <ac:chgData name="Kevin Kring" userId="f27437c2-5141-43d9-b695-bafafa195d77" providerId="ADAL" clId="{025A789D-A7A6-4522-8E64-B25CAF554E7A}" dt="2022-12-19T15:04:05.876" v="11347" actId="1076"/>
          <ac:picMkLst>
            <pc:docMk/>
            <pc:sldMk cId="3864739698" sldId="486"/>
            <ac:picMk id="3" creationId="{36FD8344-385A-409B-94D2-CC918BD1D3A4}"/>
          </ac:picMkLst>
        </pc:picChg>
        <pc:picChg chg="del">
          <ac:chgData name="Kevin Kring" userId="f27437c2-5141-43d9-b695-bafafa195d77" providerId="ADAL" clId="{025A789D-A7A6-4522-8E64-B25CAF554E7A}" dt="2022-12-19T15:02:48.393" v="11343" actId="478"/>
          <ac:picMkLst>
            <pc:docMk/>
            <pc:sldMk cId="3864739698" sldId="486"/>
            <ac:picMk id="6" creationId="{514E7B41-8D3F-DD5D-3E4C-6C9B0076AC71}"/>
          </ac:picMkLst>
        </pc:picChg>
      </pc:sldChg>
      <pc:sldChg chg="addSp delSp modSp mod">
        <pc:chgData name="Kevin Kring" userId="f27437c2-5141-43d9-b695-bafafa195d77" providerId="ADAL" clId="{025A789D-A7A6-4522-8E64-B25CAF554E7A}" dt="2022-12-19T15:08:32.566" v="11568" actId="22"/>
        <pc:sldMkLst>
          <pc:docMk/>
          <pc:sldMk cId="2234182701" sldId="487"/>
        </pc:sldMkLst>
        <pc:spChg chg="mod">
          <ac:chgData name="Kevin Kring" userId="f27437c2-5141-43d9-b695-bafafa195d77" providerId="ADAL" clId="{025A789D-A7A6-4522-8E64-B25CAF554E7A}" dt="2022-12-19T15:06:33.964" v="11501" actId="20577"/>
          <ac:spMkLst>
            <pc:docMk/>
            <pc:sldMk cId="2234182701" sldId="487"/>
            <ac:spMk id="2" creationId="{7BF8E06A-BC93-4CEC-8511-989E9E3515DF}"/>
          </ac:spMkLst>
        </pc:spChg>
        <pc:spChg chg="mod">
          <ac:chgData name="Kevin Kring" userId="f27437c2-5141-43d9-b695-bafafa195d77" providerId="ADAL" clId="{025A789D-A7A6-4522-8E64-B25CAF554E7A}" dt="2022-12-19T15:07:48.026" v="11566" actId="6549"/>
          <ac:spMkLst>
            <pc:docMk/>
            <pc:sldMk cId="2234182701" sldId="487"/>
            <ac:spMk id="8" creationId="{ED213050-6340-4321-83B0-280C2A82A8B4}"/>
          </ac:spMkLst>
        </pc:spChg>
        <pc:picChg chg="add">
          <ac:chgData name="Kevin Kring" userId="f27437c2-5141-43d9-b695-bafafa195d77" providerId="ADAL" clId="{025A789D-A7A6-4522-8E64-B25CAF554E7A}" dt="2022-12-19T15:08:32.566" v="11568" actId="22"/>
          <ac:picMkLst>
            <pc:docMk/>
            <pc:sldMk cId="2234182701" sldId="487"/>
            <ac:picMk id="4" creationId="{2F74375E-B0A6-7EC9-E31F-800DB11C3C27}"/>
          </ac:picMkLst>
        </pc:picChg>
        <pc:picChg chg="del">
          <ac:chgData name="Kevin Kring" userId="f27437c2-5141-43d9-b695-bafafa195d77" providerId="ADAL" clId="{025A789D-A7A6-4522-8E64-B25CAF554E7A}" dt="2022-12-19T15:07:52.022" v="11567" actId="478"/>
          <ac:picMkLst>
            <pc:docMk/>
            <pc:sldMk cId="2234182701" sldId="487"/>
            <ac:picMk id="5" creationId="{9688B59A-2271-CA53-DFEB-FE42A4400B26}"/>
          </ac:picMkLst>
        </pc:picChg>
      </pc:sldChg>
      <pc:sldChg chg="addSp delSp modSp mod">
        <pc:chgData name="Kevin Kring" userId="f27437c2-5141-43d9-b695-bafafa195d77" providerId="ADAL" clId="{025A789D-A7A6-4522-8E64-B25CAF554E7A}" dt="2022-12-19T15:14:27.730" v="11673" actId="1076"/>
        <pc:sldMkLst>
          <pc:docMk/>
          <pc:sldMk cId="2215191023" sldId="488"/>
        </pc:sldMkLst>
        <pc:spChg chg="mod">
          <ac:chgData name="Kevin Kring" userId="f27437c2-5141-43d9-b695-bafafa195d77" providerId="ADAL" clId="{025A789D-A7A6-4522-8E64-B25CAF554E7A}" dt="2022-12-19T15:07:07.605" v="11502"/>
          <ac:spMkLst>
            <pc:docMk/>
            <pc:sldMk cId="2215191023" sldId="488"/>
            <ac:spMk id="2" creationId="{7BF8E06A-BC93-4CEC-8511-989E9E3515DF}"/>
          </ac:spMkLst>
        </pc:spChg>
        <pc:spChg chg="mod">
          <ac:chgData name="Kevin Kring" userId="f27437c2-5141-43d9-b695-bafafa195d77" providerId="ADAL" clId="{025A789D-A7A6-4522-8E64-B25CAF554E7A}" dt="2022-12-19T15:10:06.602" v="11670" actId="113"/>
          <ac:spMkLst>
            <pc:docMk/>
            <pc:sldMk cId="2215191023" sldId="488"/>
            <ac:spMk id="8" creationId="{ED213050-6340-4321-83B0-280C2A82A8B4}"/>
          </ac:spMkLst>
        </pc:spChg>
        <pc:picChg chg="add mod">
          <ac:chgData name="Kevin Kring" userId="f27437c2-5141-43d9-b695-bafafa195d77" providerId="ADAL" clId="{025A789D-A7A6-4522-8E64-B25CAF554E7A}" dt="2022-12-19T15:14:27.730" v="11673" actId="1076"/>
          <ac:picMkLst>
            <pc:docMk/>
            <pc:sldMk cId="2215191023" sldId="488"/>
            <ac:picMk id="4" creationId="{14DF7CF9-8951-DF01-D609-4C09476DB603}"/>
          </ac:picMkLst>
        </pc:picChg>
        <pc:picChg chg="del">
          <ac:chgData name="Kevin Kring" userId="f27437c2-5141-43d9-b695-bafafa195d77" providerId="ADAL" clId="{025A789D-A7A6-4522-8E64-B25CAF554E7A}" dt="2022-12-19T15:14:20.988" v="11671" actId="478"/>
          <ac:picMkLst>
            <pc:docMk/>
            <pc:sldMk cId="2215191023" sldId="488"/>
            <ac:picMk id="7" creationId="{02825267-4CC0-3225-A81C-E499ED380E50}"/>
          </ac:picMkLst>
        </pc:picChg>
      </pc:sldChg>
      <pc:sldChg chg="addSp delSp modSp mod">
        <pc:chgData name="Kevin Kring" userId="f27437c2-5141-43d9-b695-bafafa195d77" providerId="ADAL" clId="{025A789D-A7A6-4522-8E64-B25CAF554E7A}" dt="2022-12-19T15:31:16.170" v="11821" actId="1076"/>
        <pc:sldMkLst>
          <pc:docMk/>
          <pc:sldMk cId="1114551080" sldId="489"/>
        </pc:sldMkLst>
        <pc:spChg chg="mod">
          <ac:chgData name="Kevin Kring" userId="f27437c2-5141-43d9-b695-bafafa195d77" providerId="ADAL" clId="{025A789D-A7A6-4522-8E64-B25CAF554E7A}" dt="2022-12-19T15:07:12.363" v="11503"/>
          <ac:spMkLst>
            <pc:docMk/>
            <pc:sldMk cId="1114551080" sldId="489"/>
            <ac:spMk id="2" creationId="{7BF8E06A-BC93-4CEC-8511-989E9E3515DF}"/>
          </ac:spMkLst>
        </pc:spChg>
        <pc:picChg chg="del">
          <ac:chgData name="Kevin Kring" userId="f27437c2-5141-43d9-b695-bafafa195d77" providerId="ADAL" clId="{025A789D-A7A6-4522-8E64-B25CAF554E7A}" dt="2022-12-19T15:31:10.156" v="11819" actId="478"/>
          <ac:picMkLst>
            <pc:docMk/>
            <pc:sldMk cId="1114551080" sldId="489"/>
            <ac:picMk id="4" creationId="{AF20A901-4CAD-5FEA-F5AD-17BC8FD1422A}"/>
          </ac:picMkLst>
        </pc:picChg>
        <pc:picChg chg="add mod">
          <ac:chgData name="Kevin Kring" userId="f27437c2-5141-43d9-b695-bafafa195d77" providerId="ADAL" clId="{025A789D-A7A6-4522-8E64-B25CAF554E7A}" dt="2022-12-19T15:31:16.170" v="11821" actId="1076"/>
          <ac:picMkLst>
            <pc:docMk/>
            <pc:sldMk cId="1114551080" sldId="489"/>
            <ac:picMk id="5" creationId="{5EEE78AA-4973-7273-C309-11C4FC5EBC21}"/>
          </ac:picMkLst>
        </pc:picChg>
      </pc:sldChg>
      <pc:sldChg chg="addSp delSp modSp mod">
        <pc:chgData name="Kevin Kring" userId="f27437c2-5141-43d9-b695-bafafa195d77" providerId="ADAL" clId="{025A789D-A7A6-4522-8E64-B25CAF554E7A}" dt="2022-12-20T12:35:11.791" v="14038" actId="403"/>
        <pc:sldMkLst>
          <pc:docMk/>
          <pc:sldMk cId="3391046672" sldId="490"/>
        </pc:sldMkLst>
        <pc:spChg chg="mod">
          <ac:chgData name="Kevin Kring" userId="f27437c2-5141-43d9-b695-bafafa195d77" providerId="ADAL" clId="{025A789D-A7A6-4522-8E64-B25CAF554E7A}" dt="2022-12-19T15:07:19.264" v="11504"/>
          <ac:spMkLst>
            <pc:docMk/>
            <pc:sldMk cId="3391046672" sldId="490"/>
            <ac:spMk id="2" creationId="{7BF8E06A-BC93-4CEC-8511-989E9E3515DF}"/>
          </ac:spMkLst>
        </pc:spChg>
        <pc:spChg chg="mod">
          <ac:chgData name="Kevin Kring" userId="f27437c2-5141-43d9-b695-bafafa195d77" providerId="ADAL" clId="{025A789D-A7A6-4522-8E64-B25CAF554E7A}" dt="2022-12-20T12:35:11.791" v="14038" actId="403"/>
          <ac:spMkLst>
            <pc:docMk/>
            <pc:sldMk cId="3391046672" sldId="490"/>
            <ac:spMk id="8" creationId="{ED213050-6340-4321-83B0-280C2A82A8B4}"/>
          </ac:spMkLst>
        </pc:spChg>
        <pc:picChg chg="add mod">
          <ac:chgData name="Kevin Kring" userId="f27437c2-5141-43d9-b695-bafafa195d77" providerId="ADAL" clId="{025A789D-A7A6-4522-8E64-B25CAF554E7A}" dt="2022-12-19T15:32:52.442" v="11843" actId="1076"/>
          <ac:picMkLst>
            <pc:docMk/>
            <pc:sldMk cId="3391046672" sldId="490"/>
            <ac:picMk id="4" creationId="{2BACC8B3-7FCC-0471-CC20-A4BB7233643C}"/>
          </ac:picMkLst>
        </pc:picChg>
        <pc:picChg chg="del">
          <ac:chgData name="Kevin Kring" userId="f27437c2-5141-43d9-b695-bafafa195d77" providerId="ADAL" clId="{025A789D-A7A6-4522-8E64-B25CAF554E7A}" dt="2022-12-19T15:32:45.685" v="11841" actId="478"/>
          <ac:picMkLst>
            <pc:docMk/>
            <pc:sldMk cId="3391046672" sldId="490"/>
            <ac:picMk id="7" creationId="{936DDACE-6122-60AF-C881-719FDCD0A41C}"/>
          </ac:picMkLst>
        </pc:picChg>
      </pc:sldChg>
      <pc:sldChg chg="addSp delSp modSp mod">
        <pc:chgData name="Kevin Kring" userId="f27437c2-5141-43d9-b695-bafafa195d77" providerId="ADAL" clId="{025A789D-A7A6-4522-8E64-B25CAF554E7A}" dt="2022-12-19T15:30:18.870" v="11818" actId="1076"/>
        <pc:sldMkLst>
          <pc:docMk/>
          <pc:sldMk cId="2301952179" sldId="491"/>
        </pc:sldMkLst>
        <pc:spChg chg="mod">
          <ac:chgData name="Kevin Kring" userId="f27437c2-5141-43d9-b695-bafafa195d77" providerId="ADAL" clId="{025A789D-A7A6-4522-8E64-B25CAF554E7A}" dt="2022-12-19T15:28:58.215" v="11815" actId="20577"/>
          <ac:spMkLst>
            <pc:docMk/>
            <pc:sldMk cId="2301952179" sldId="491"/>
            <ac:spMk id="8" creationId="{ED213050-6340-4321-83B0-280C2A82A8B4}"/>
          </ac:spMkLst>
        </pc:spChg>
        <pc:picChg chg="del">
          <ac:chgData name="Kevin Kring" userId="f27437c2-5141-43d9-b695-bafafa195d77" providerId="ADAL" clId="{025A789D-A7A6-4522-8E64-B25CAF554E7A}" dt="2022-12-19T15:30:09.178" v="11816" actId="478"/>
          <ac:picMkLst>
            <pc:docMk/>
            <pc:sldMk cId="2301952179" sldId="491"/>
            <ac:picMk id="4" creationId="{14DF7CF9-8951-DF01-D609-4C09476DB603}"/>
          </ac:picMkLst>
        </pc:picChg>
        <pc:picChg chg="add mod">
          <ac:chgData name="Kevin Kring" userId="f27437c2-5141-43d9-b695-bafafa195d77" providerId="ADAL" clId="{025A789D-A7A6-4522-8E64-B25CAF554E7A}" dt="2022-12-19T15:30:18.870" v="11818" actId="1076"/>
          <ac:picMkLst>
            <pc:docMk/>
            <pc:sldMk cId="2301952179" sldId="491"/>
            <ac:picMk id="5" creationId="{83CDEA1A-0FF9-84DA-62F6-6C382CE52138}"/>
          </ac:picMkLst>
        </pc:picChg>
      </pc:sldChg>
      <pc:sldChg chg="addSp delSp modSp mod">
        <pc:chgData name="Kevin Kring" userId="f27437c2-5141-43d9-b695-bafafa195d77" providerId="ADAL" clId="{025A789D-A7A6-4522-8E64-B25CAF554E7A}" dt="2022-12-19T15:39:02.901" v="12027" actId="14100"/>
        <pc:sldMkLst>
          <pc:docMk/>
          <pc:sldMk cId="2759045215" sldId="492"/>
        </pc:sldMkLst>
        <pc:spChg chg="mod">
          <ac:chgData name="Kevin Kring" userId="f27437c2-5141-43d9-b695-bafafa195d77" providerId="ADAL" clId="{025A789D-A7A6-4522-8E64-B25CAF554E7A}" dt="2022-12-19T15:33:37.688" v="11865" actId="6549"/>
          <ac:spMkLst>
            <pc:docMk/>
            <pc:sldMk cId="2759045215" sldId="492"/>
            <ac:spMk id="4" creationId="{E9921B50-269C-F9A4-7EC1-FD5CF37690DA}"/>
          </ac:spMkLst>
        </pc:spChg>
        <pc:spChg chg="mod">
          <ac:chgData name="Kevin Kring" userId="f27437c2-5141-43d9-b695-bafafa195d77" providerId="ADAL" clId="{025A789D-A7A6-4522-8E64-B25CAF554E7A}" dt="2022-12-19T15:37:52.023" v="12022" actId="20577"/>
          <ac:spMkLst>
            <pc:docMk/>
            <pc:sldMk cId="2759045215" sldId="492"/>
            <ac:spMk id="5" creationId="{C265A09E-EE7C-F996-71B8-D98D13C7CA0B}"/>
          </ac:spMkLst>
        </pc:spChg>
        <pc:picChg chg="del mod">
          <ac:chgData name="Kevin Kring" userId="f27437c2-5141-43d9-b695-bafafa195d77" providerId="ADAL" clId="{025A789D-A7A6-4522-8E64-B25CAF554E7A}" dt="2022-12-19T15:38:04.714" v="12024" actId="21"/>
          <ac:picMkLst>
            <pc:docMk/>
            <pc:sldMk cId="2759045215" sldId="492"/>
            <ac:picMk id="3" creationId="{36FD8344-385A-409B-94D2-CC918BD1D3A4}"/>
          </ac:picMkLst>
        </pc:picChg>
        <pc:picChg chg="add mod">
          <ac:chgData name="Kevin Kring" userId="f27437c2-5141-43d9-b695-bafafa195d77" providerId="ADAL" clId="{025A789D-A7A6-4522-8E64-B25CAF554E7A}" dt="2022-12-19T15:39:02.901" v="12027" actId="14100"/>
          <ac:picMkLst>
            <pc:docMk/>
            <pc:sldMk cId="2759045215" sldId="492"/>
            <ac:picMk id="6" creationId="{C42F5247-45AB-BF37-2F71-DA6CEF35B19C}"/>
          </ac:picMkLst>
        </pc:picChg>
      </pc:sldChg>
      <pc:sldChg chg="addSp delSp modSp mod">
        <pc:chgData name="Kevin Kring" userId="f27437c2-5141-43d9-b695-bafafa195d77" providerId="ADAL" clId="{025A789D-A7A6-4522-8E64-B25CAF554E7A}" dt="2022-12-19T15:46:25.656" v="12032"/>
        <pc:sldMkLst>
          <pc:docMk/>
          <pc:sldMk cId="97375739" sldId="493"/>
        </pc:sldMkLst>
        <pc:spChg chg="mod">
          <ac:chgData name="Kevin Kring" userId="f27437c2-5141-43d9-b695-bafafa195d77" providerId="ADAL" clId="{025A789D-A7A6-4522-8E64-B25CAF554E7A}" dt="2022-12-19T15:46:25.656" v="12032"/>
          <ac:spMkLst>
            <pc:docMk/>
            <pc:sldMk cId="97375739" sldId="493"/>
            <ac:spMk id="2" creationId="{7BF8E06A-BC93-4CEC-8511-989E9E3515DF}"/>
          </ac:spMkLst>
        </pc:spChg>
        <pc:picChg chg="del">
          <ac:chgData name="Kevin Kring" userId="f27437c2-5141-43d9-b695-bafafa195d77" providerId="ADAL" clId="{025A789D-A7A6-4522-8E64-B25CAF554E7A}" dt="2022-12-19T15:39:28.193" v="12028" actId="478"/>
          <ac:picMkLst>
            <pc:docMk/>
            <pc:sldMk cId="97375739" sldId="493"/>
            <ac:picMk id="4" creationId="{2F74375E-B0A6-7EC9-E31F-800DB11C3C27}"/>
          </ac:picMkLst>
        </pc:picChg>
        <pc:picChg chg="add mod">
          <ac:chgData name="Kevin Kring" userId="f27437c2-5141-43d9-b695-bafafa195d77" providerId="ADAL" clId="{025A789D-A7A6-4522-8E64-B25CAF554E7A}" dt="2022-12-19T15:40:19.005" v="12031" actId="14100"/>
          <ac:picMkLst>
            <pc:docMk/>
            <pc:sldMk cId="97375739" sldId="493"/>
            <ac:picMk id="5" creationId="{1DC92681-E675-4DF6-EC72-08DEA99394A6}"/>
          </ac:picMkLst>
        </pc:picChg>
      </pc:sldChg>
      <pc:sldChg chg="addSp delSp modSp mod">
        <pc:chgData name="Kevin Kring" userId="f27437c2-5141-43d9-b695-bafafa195d77" providerId="ADAL" clId="{025A789D-A7A6-4522-8E64-B25CAF554E7A}" dt="2022-12-19T15:48:06.034" v="12069" actId="113"/>
        <pc:sldMkLst>
          <pc:docMk/>
          <pc:sldMk cId="3256207194" sldId="494"/>
        </pc:sldMkLst>
        <pc:spChg chg="mod">
          <ac:chgData name="Kevin Kring" userId="f27437c2-5141-43d9-b695-bafafa195d77" providerId="ADAL" clId="{025A789D-A7A6-4522-8E64-B25CAF554E7A}" dt="2022-12-19T15:46:30.876" v="12033"/>
          <ac:spMkLst>
            <pc:docMk/>
            <pc:sldMk cId="3256207194" sldId="494"/>
            <ac:spMk id="2" creationId="{7BF8E06A-BC93-4CEC-8511-989E9E3515DF}"/>
          </ac:spMkLst>
        </pc:spChg>
        <pc:spChg chg="mod">
          <ac:chgData name="Kevin Kring" userId="f27437c2-5141-43d9-b695-bafafa195d77" providerId="ADAL" clId="{025A789D-A7A6-4522-8E64-B25CAF554E7A}" dt="2022-12-19T15:48:06.034" v="12069" actId="113"/>
          <ac:spMkLst>
            <pc:docMk/>
            <pc:sldMk cId="3256207194" sldId="494"/>
            <ac:spMk id="8" creationId="{ED213050-6340-4321-83B0-280C2A82A8B4}"/>
          </ac:spMkLst>
        </pc:spChg>
        <pc:picChg chg="del">
          <ac:chgData name="Kevin Kring" userId="f27437c2-5141-43d9-b695-bafafa195d77" providerId="ADAL" clId="{025A789D-A7A6-4522-8E64-B25CAF554E7A}" dt="2022-12-19T15:47:56.835" v="12066" actId="478"/>
          <ac:picMkLst>
            <pc:docMk/>
            <pc:sldMk cId="3256207194" sldId="494"/>
            <ac:picMk id="4" creationId="{14DF7CF9-8951-DF01-D609-4C09476DB603}"/>
          </ac:picMkLst>
        </pc:picChg>
        <pc:picChg chg="add">
          <ac:chgData name="Kevin Kring" userId="f27437c2-5141-43d9-b695-bafafa195d77" providerId="ADAL" clId="{025A789D-A7A6-4522-8E64-B25CAF554E7A}" dt="2022-12-19T15:47:59.590" v="12067" actId="22"/>
          <ac:picMkLst>
            <pc:docMk/>
            <pc:sldMk cId="3256207194" sldId="494"/>
            <ac:picMk id="5" creationId="{DE289A50-8096-8699-57F4-E6118BD35081}"/>
          </ac:picMkLst>
        </pc:picChg>
      </pc:sldChg>
      <pc:sldChg chg="addSp delSp modSp mod">
        <pc:chgData name="Kevin Kring" userId="f27437c2-5141-43d9-b695-bafafa195d77" providerId="ADAL" clId="{025A789D-A7A6-4522-8E64-B25CAF554E7A}" dt="2022-12-19T15:50:26.443" v="12262" actId="1076"/>
        <pc:sldMkLst>
          <pc:docMk/>
          <pc:sldMk cId="2973104885" sldId="495"/>
        </pc:sldMkLst>
        <pc:spChg chg="mod">
          <ac:chgData name="Kevin Kring" userId="f27437c2-5141-43d9-b695-bafafa195d77" providerId="ADAL" clId="{025A789D-A7A6-4522-8E64-B25CAF554E7A}" dt="2022-12-19T15:46:37.427" v="12034"/>
          <ac:spMkLst>
            <pc:docMk/>
            <pc:sldMk cId="2973104885" sldId="495"/>
            <ac:spMk id="2" creationId="{7BF8E06A-BC93-4CEC-8511-989E9E3515DF}"/>
          </ac:spMkLst>
        </pc:spChg>
        <pc:spChg chg="mod">
          <ac:chgData name="Kevin Kring" userId="f27437c2-5141-43d9-b695-bafafa195d77" providerId="ADAL" clId="{025A789D-A7A6-4522-8E64-B25CAF554E7A}" dt="2022-12-19T15:49:50.075" v="12259" actId="14100"/>
          <ac:spMkLst>
            <pc:docMk/>
            <pc:sldMk cId="2973104885" sldId="495"/>
            <ac:spMk id="8" creationId="{ED213050-6340-4321-83B0-280C2A82A8B4}"/>
          </ac:spMkLst>
        </pc:spChg>
        <pc:picChg chg="add mod">
          <ac:chgData name="Kevin Kring" userId="f27437c2-5141-43d9-b695-bafafa195d77" providerId="ADAL" clId="{025A789D-A7A6-4522-8E64-B25CAF554E7A}" dt="2022-12-19T15:50:26.443" v="12262" actId="1076"/>
          <ac:picMkLst>
            <pc:docMk/>
            <pc:sldMk cId="2973104885" sldId="495"/>
            <ac:picMk id="4" creationId="{7107CEE4-BF03-6158-EDDE-0A8B7018F35D}"/>
          </ac:picMkLst>
        </pc:picChg>
        <pc:picChg chg="del">
          <ac:chgData name="Kevin Kring" userId="f27437c2-5141-43d9-b695-bafafa195d77" providerId="ADAL" clId="{025A789D-A7A6-4522-8E64-B25CAF554E7A}" dt="2022-12-19T15:49:53.464" v="12260" actId="478"/>
          <ac:picMkLst>
            <pc:docMk/>
            <pc:sldMk cId="2973104885" sldId="495"/>
            <ac:picMk id="5" creationId="{83CDEA1A-0FF9-84DA-62F6-6C382CE52138}"/>
          </ac:picMkLst>
        </pc:picChg>
      </pc:sldChg>
      <pc:sldChg chg="addSp delSp modSp mod">
        <pc:chgData name="Kevin Kring" userId="f27437c2-5141-43d9-b695-bafafa195d77" providerId="ADAL" clId="{025A789D-A7A6-4522-8E64-B25CAF554E7A}" dt="2022-12-19T15:52:00.444" v="12265" actId="692"/>
        <pc:sldMkLst>
          <pc:docMk/>
          <pc:sldMk cId="474685883" sldId="496"/>
        </pc:sldMkLst>
        <pc:spChg chg="mod">
          <ac:chgData name="Kevin Kring" userId="f27437c2-5141-43d9-b695-bafafa195d77" providerId="ADAL" clId="{025A789D-A7A6-4522-8E64-B25CAF554E7A}" dt="2022-12-19T15:46:43.707" v="12035"/>
          <ac:spMkLst>
            <pc:docMk/>
            <pc:sldMk cId="474685883" sldId="496"/>
            <ac:spMk id="2" creationId="{7BF8E06A-BC93-4CEC-8511-989E9E3515DF}"/>
          </ac:spMkLst>
        </pc:spChg>
        <pc:picChg chg="add mod">
          <ac:chgData name="Kevin Kring" userId="f27437c2-5141-43d9-b695-bafafa195d77" providerId="ADAL" clId="{025A789D-A7A6-4522-8E64-B25CAF554E7A}" dt="2022-12-19T15:52:00.444" v="12265" actId="692"/>
          <ac:picMkLst>
            <pc:docMk/>
            <pc:sldMk cId="474685883" sldId="496"/>
            <ac:picMk id="4" creationId="{0AF3A718-E2FB-3B63-04F2-602A611481FD}"/>
          </ac:picMkLst>
        </pc:picChg>
        <pc:picChg chg="del">
          <ac:chgData name="Kevin Kring" userId="f27437c2-5141-43d9-b695-bafafa195d77" providerId="ADAL" clId="{025A789D-A7A6-4522-8E64-B25CAF554E7A}" dt="2022-12-19T15:51:07.864" v="12263" actId="478"/>
          <ac:picMkLst>
            <pc:docMk/>
            <pc:sldMk cId="474685883" sldId="496"/>
            <ac:picMk id="5" creationId="{5EEE78AA-4973-7273-C309-11C4FC5EBC21}"/>
          </ac:picMkLst>
        </pc:picChg>
      </pc:sldChg>
      <pc:sldChg chg="addSp delSp modSp mod">
        <pc:chgData name="Kevin Kring" userId="f27437c2-5141-43d9-b695-bafafa195d77" providerId="ADAL" clId="{025A789D-A7A6-4522-8E64-B25CAF554E7A}" dt="2022-12-20T12:34:55.087" v="14037" actId="403"/>
        <pc:sldMkLst>
          <pc:docMk/>
          <pc:sldMk cId="623561906" sldId="497"/>
        </pc:sldMkLst>
        <pc:spChg chg="mod">
          <ac:chgData name="Kevin Kring" userId="f27437c2-5141-43d9-b695-bafafa195d77" providerId="ADAL" clId="{025A789D-A7A6-4522-8E64-B25CAF554E7A}" dt="2022-12-19T15:46:48.183" v="12036"/>
          <ac:spMkLst>
            <pc:docMk/>
            <pc:sldMk cId="623561906" sldId="497"/>
            <ac:spMk id="2" creationId="{7BF8E06A-BC93-4CEC-8511-989E9E3515DF}"/>
          </ac:spMkLst>
        </pc:spChg>
        <pc:spChg chg="mod">
          <ac:chgData name="Kevin Kring" userId="f27437c2-5141-43d9-b695-bafafa195d77" providerId="ADAL" clId="{025A789D-A7A6-4522-8E64-B25CAF554E7A}" dt="2022-12-20T12:34:55.087" v="14037" actId="403"/>
          <ac:spMkLst>
            <pc:docMk/>
            <pc:sldMk cId="623561906" sldId="497"/>
            <ac:spMk id="8" creationId="{ED213050-6340-4321-83B0-280C2A82A8B4}"/>
          </ac:spMkLst>
        </pc:spChg>
        <pc:picChg chg="del">
          <ac:chgData name="Kevin Kring" userId="f27437c2-5141-43d9-b695-bafafa195d77" providerId="ADAL" clId="{025A789D-A7A6-4522-8E64-B25CAF554E7A}" dt="2022-12-19T15:52:09.271" v="12266" actId="478"/>
          <ac:picMkLst>
            <pc:docMk/>
            <pc:sldMk cId="623561906" sldId="497"/>
            <ac:picMk id="4" creationId="{2BACC8B3-7FCC-0471-CC20-A4BB7233643C}"/>
          </ac:picMkLst>
        </pc:picChg>
        <pc:picChg chg="add del">
          <ac:chgData name="Kevin Kring" userId="f27437c2-5141-43d9-b695-bafafa195d77" providerId="ADAL" clId="{025A789D-A7A6-4522-8E64-B25CAF554E7A}" dt="2022-12-19T15:54:48.523" v="12268" actId="478"/>
          <ac:picMkLst>
            <pc:docMk/>
            <pc:sldMk cId="623561906" sldId="497"/>
            <ac:picMk id="5" creationId="{17BD75AD-FF96-78A8-3C38-2C2081F6CDED}"/>
          </ac:picMkLst>
        </pc:picChg>
        <pc:picChg chg="add mod">
          <ac:chgData name="Kevin Kring" userId="f27437c2-5141-43d9-b695-bafafa195d77" providerId="ADAL" clId="{025A789D-A7A6-4522-8E64-B25CAF554E7A}" dt="2022-12-19T15:56:28.099" v="12272" actId="14100"/>
          <ac:picMkLst>
            <pc:docMk/>
            <pc:sldMk cId="623561906" sldId="497"/>
            <ac:picMk id="7" creationId="{CA92B028-FFDD-6E08-1BBF-31DF16FA5D12}"/>
          </ac:picMkLst>
        </pc:picChg>
      </pc:sldChg>
      <pc:sldChg chg="addSp delSp modSp mod">
        <pc:chgData name="Kevin Kring" userId="f27437c2-5141-43d9-b695-bafafa195d77" providerId="ADAL" clId="{025A789D-A7A6-4522-8E64-B25CAF554E7A}" dt="2022-12-20T12:34:48.948" v="14036" actId="14100"/>
        <pc:sldMkLst>
          <pc:docMk/>
          <pc:sldMk cId="4102147747" sldId="498"/>
        </pc:sldMkLst>
        <pc:spChg chg="mod">
          <ac:chgData name="Kevin Kring" userId="f27437c2-5141-43d9-b695-bafafa195d77" providerId="ADAL" clId="{025A789D-A7A6-4522-8E64-B25CAF554E7A}" dt="2022-12-20T12:28:37.613" v="13973" actId="6549"/>
          <ac:spMkLst>
            <pc:docMk/>
            <pc:sldMk cId="4102147747" sldId="498"/>
            <ac:spMk id="4" creationId="{E9921B50-269C-F9A4-7EC1-FD5CF37690DA}"/>
          </ac:spMkLst>
        </pc:spChg>
        <pc:spChg chg="mod">
          <ac:chgData name="Kevin Kring" userId="f27437c2-5141-43d9-b695-bafafa195d77" providerId="ADAL" clId="{025A789D-A7A6-4522-8E64-B25CAF554E7A}" dt="2022-12-20T12:34:48.948" v="14036" actId="14100"/>
          <ac:spMkLst>
            <pc:docMk/>
            <pc:sldMk cId="4102147747" sldId="498"/>
            <ac:spMk id="5" creationId="{C265A09E-EE7C-F996-71B8-D98D13C7CA0B}"/>
          </ac:spMkLst>
        </pc:spChg>
        <pc:picChg chg="del">
          <ac:chgData name="Kevin Kring" userId="f27437c2-5141-43d9-b695-bafafa195d77" providerId="ADAL" clId="{025A789D-A7A6-4522-8E64-B25CAF554E7A}" dt="2022-12-19T16:06:51.255" v="12538" actId="478"/>
          <ac:picMkLst>
            <pc:docMk/>
            <pc:sldMk cId="4102147747" sldId="498"/>
            <ac:picMk id="3" creationId="{5841547A-B479-D0CC-BE54-46F6EC88F83E}"/>
          </ac:picMkLst>
        </pc:picChg>
        <pc:picChg chg="add mod">
          <ac:chgData name="Kevin Kring" userId="f27437c2-5141-43d9-b695-bafafa195d77" providerId="ADAL" clId="{025A789D-A7A6-4522-8E64-B25CAF554E7A}" dt="2022-12-19T16:07:00.401" v="12541" actId="14100"/>
          <ac:picMkLst>
            <pc:docMk/>
            <pc:sldMk cId="4102147747" sldId="498"/>
            <ac:picMk id="6" creationId="{69A97F10-E27B-47C1-7E83-8C9E73A61702}"/>
          </ac:picMkLst>
        </pc:picChg>
      </pc:sldChg>
      <pc:sldChg chg="addSp delSp modSp mod">
        <pc:chgData name="Kevin Kring" userId="f27437c2-5141-43d9-b695-bafafa195d77" providerId="ADAL" clId="{025A789D-A7A6-4522-8E64-B25CAF554E7A}" dt="2022-12-20T12:29:16.159" v="13977" actId="20577"/>
        <pc:sldMkLst>
          <pc:docMk/>
          <pc:sldMk cId="4274937272" sldId="499"/>
        </pc:sldMkLst>
        <pc:spChg chg="mod">
          <ac:chgData name="Kevin Kring" userId="f27437c2-5141-43d9-b695-bafafa195d77" providerId="ADAL" clId="{025A789D-A7A6-4522-8E64-B25CAF554E7A}" dt="2022-12-20T12:29:16.159" v="13977" actId="20577"/>
          <ac:spMkLst>
            <pc:docMk/>
            <pc:sldMk cId="4274937272" sldId="499"/>
            <ac:spMk id="2" creationId="{7BF8E06A-BC93-4CEC-8511-989E9E3515DF}"/>
          </ac:spMkLst>
        </pc:spChg>
        <pc:spChg chg="mod">
          <ac:chgData name="Kevin Kring" userId="f27437c2-5141-43d9-b695-bafafa195d77" providerId="ADAL" clId="{025A789D-A7A6-4522-8E64-B25CAF554E7A}" dt="2022-12-19T16:03:25.024" v="12472" actId="6549"/>
          <ac:spMkLst>
            <pc:docMk/>
            <pc:sldMk cId="4274937272" sldId="499"/>
            <ac:spMk id="8" creationId="{ED213050-6340-4321-83B0-280C2A82A8B4}"/>
          </ac:spMkLst>
        </pc:spChg>
        <pc:picChg chg="del">
          <ac:chgData name="Kevin Kring" userId="f27437c2-5141-43d9-b695-bafafa195d77" providerId="ADAL" clId="{025A789D-A7A6-4522-8E64-B25CAF554E7A}" dt="2022-12-19T16:07:20.797" v="12542" actId="478"/>
          <ac:picMkLst>
            <pc:docMk/>
            <pc:sldMk cId="4274937272" sldId="499"/>
            <ac:picMk id="4" creationId="{1BFC358D-4158-D7D9-1FE5-EF9B2491FCB9}"/>
          </ac:picMkLst>
        </pc:picChg>
        <pc:picChg chg="add del mod">
          <ac:chgData name="Kevin Kring" userId="f27437c2-5141-43d9-b695-bafafa195d77" providerId="ADAL" clId="{025A789D-A7A6-4522-8E64-B25CAF554E7A}" dt="2022-12-19T16:52:23.619" v="13503" actId="478"/>
          <ac:picMkLst>
            <pc:docMk/>
            <pc:sldMk cId="4274937272" sldId="499"/>
            <ac:picMk id="5" creationId="{C4DF9C82-D5EE-ECC1-4F98-C1104A65A8ED}"/>
          </ac:picMkLst>
        </pc:picChg>
        <pc:picChg chg="add mod">
          <ac:chgData name="Kevin Kring" userId="f27437c2-5141-43d9-b695-bafafa195d77" providerId="ADAL" clId="{025A789D-A7A6-4522-8E64-B25CAF554E7A}" dt="2022-12-19T16:52:35.727" v="13506" actId="14100"/>
          <ac:picMkLst>
            <pc:docMk/>
            <pc:sldMk cId="4274937272" sldId="499"/>
            <ac:picMk id="7" creationId="{DC6BB6FF-9BDC-1F67-88BA-789B7F0DACE1}"/>
          </ac:picMkLst>
        </pc:picChg>
      </pc:sldChg>
      <pc:sldChg chg="addSp delSp modSp mod">
        <pc:chgData name="Kevin Kring" userId="f27437c2-5141-43d9-b695-bafafa195d77" providerId="ADAL" clId="{025A789D-A7A6-4522-8E64-B25CAF554E7A}" dt="2022-12-20T12:29:11.675" v="13976" actId="20577"/>
        <pc:sldMkLst>
          <pc:docMk/>
          <pc:sldMk cId="1999234065" sldId="500"/>
        </pc:sldMkLst>
        <pc:spChg chg="mod">
          <ac:chgData name="Kevin Kring" userId="f27437c2-5141-43d9-b695-bafafa195d77" providerId="ADAL" clId="{025A789D-A7A6-4522-8E64-B25CAF554E7A}" dt="2022-12-20T12:29:11.675" v="13976" actId="20577"/>
          <ac:spMkLst>
            <pc:docMk/>
            <pc:sldMk cId="1999234065" sldId="500"/>
            <ac:spMk id="2" creationId="{7BF8E06A-BC93-4CEC-8511-989E9E3515DF}"/>
          </ac:spMkLst>
        </pc:spChg>
        <pc:spChg chg="mod">
          <ac:chgData name="Kevin Kring" userId="f27437c2-5141-43d9-b695-bafafa195d77" providerId="ADAL" clId="{025A789D-A7A6-4522-8E64-B25CAF554E7A}" dt="2022-12-19T16:09:06.989" v="12551" actId="6549"/>
          <ac:spMkLst>
            <pc:docMk/>
            <pc:sldMk cId="1999234065" sldId="500"/>
            <ac:spMk id="8" creationId="{ED213050-6340-4321-83B0-280C2A82A8B4}"/>
          </ac:spMkLst>
        </pc:spChg>
        <pc:picChg chg="add mod">
          <ac:chgData name="Kevin Kring" userId="f27437c2-5141-43d9-b695-bafafa195d77" providerId="ADAL" clId="{025A789D-A7A6-4522-8E64-B25CAF554E7A}" dt="2022-12-19T16:09:48.178" v="12553" actId="692"/>
          <ac:picMkLst>
            <pc:docMk/>
            <pc:sldMk cId="1999234065" sldId="500"/>
            <ac:picMk id="4" creationId="{22821E82-8044-5832-866B-666977CA615F}"/>
          </ac:picMkLst>
        </pc:picChg>
        <pc:picChg chg="del">
          <ac:chgData name="Kevin Kring" userId="f27437c2-5141-43d9-b695-bafafa195d77" providerId="ADAL" clId="{025A789D-A7A6-4522-8E64-B25CAF554E7A}" dt="2022-12-19T16:08:55.741" v="12550" actId="478"/>
          <ac:picMkLst>
            <pc:docMk/>
            <pc:sldMk cId="1999234065" sldId="500"/>
            <ac:picMk id="6" creationId="{B34F01D6-CDEB-B5B1-56F4-FA27C01EC942}"/>
          </ac:picMkLst>
        </pc:picChg>
      </pc:sldChg>
      <pc:sldChg chg="del">
        <pc:chgData name="Kevin Kring" userId="f27437c2-5141-43d9-b695-bafafa195d77" providerId="ADAL" clId="{025A789D-A7A6-4522-8E64-B25CAF554E7A}" dt="2022-12-19T16:29:02.130" v="13322" actId="2696"/>
        <pc:sldMkLst>
          <pc:docMk/>
          <pc:sldMk cId="3487098440" sldId="501"/>
        </pc:sldMkLst>
      </pc:sldChg>
      <pc:sldChg chg="addSp delSp modSp mod">
        <pc:chgData name="Kevin Kring" userId="f27437c2-5141-43d9-b695-bafafa195d77" providerId="ADAL" clId="{025A789D-A7A6-4522-8E64-B25CAF554E7A}" dt="2022-12-20T12:30:03.260" v="13987" actId="20577"/>
        <pc:sldMkLst>
          <pc:docMk/>
          <pc:sldMk cId="4226578081" sldId="502"/>
        </pc:sldMkLst>
        <pc:spChg chg="mod">
          <ac:chgData name="Kevin Kring" userId="f27437c2-5141-43d9-b695-bafafa195d77" providerId="ADAL" clId="{025A789D-A7A6-4522-8E64-B25CAF554E7A}" dt="2022-12-20T12:30:03.260" v="13987" actId="20577"/>
          <ac:spMkLst>
            <pc:docMk/>
            <pc:sldMk cId="4226578081" sldId="502"/>
            <ac:spMk id="2" creationId="{7BF8E06A-BC93-4CEC-8511-989E9E3515DF}"/>
          </ac:spMkLst>
        </pc:spChg>
        <pc:picChg chg="del">
          <ac:chgData name="Kevin Kring" userId="f27437c2-5141-43d9-b695-bafafa195d77" providerId="ADAL" clId="{025A789D-A7A6-4522-8E64-B25CAF554E7A}" dt="2022-12-19T16:29:27.839" v="13326" actId="478"/>
          <ac:picMkLst>
            <pc:docMk/>
            <pc:sldMk cId="4226578081" sldId="502"/>
            <ac:picMk id="4" creationId="{9A503D81-71C1-C37D-D7DC-A9B846BCB0FF}"/>
          </ac:picMkLst>
        </pc:picChg>
        <pc:picChg chg="add mod">
          <ac:chgData name="Kevin Kring" userId="f27437c2-5141-43d9-b695-bafafa195d77" providerId="ADAL" clId="{025A789D-A7A6-4522-8E64-B25CAF554E7A}" dt="2022-12-19T16:31:17.237" v="13328" actId="1076"/>
          <ac:picMkLst>
            <pc:docMk/>
            <pc:sldMk cId="4226578081" sldId="502"/>
            <ac:picMk id="5" creationId="{E7C58D5C-F2F6-CF72-D398-32C0090C10F5}"/>
          </ac:picMkLst>
        </pc:picChg>
      </pc:sldChg>
      <pc:sldChg chg="addSp delSp modSp mod">
        <pc:chgData name="Kevin Kring" userId="f27437c2-5141-43d9-b695-bafafa195d77" providerId="ADAL" clId="{025A789D-A7A6-4522-8E64-B25CAF554E7A}" dt="2022-12-20T12:34:06.151" v="14034" actId="403"/>
        <pc:sldMkLst>
          <pc:docMk/>
          <pc:sldMk cId="4064347850" sldId="503"/>
        </pc:sldMkLst>
        <pc:spChg chg="mod">
          <ac:chgData name="Kevin Kring" userId="f27437c2-5141-43d9-b695-bafafa195d77" providerId="ADAL" clId="{025A789D-A7A6-4522-8E64-B25CAF554E7A}" dt="2022-12-20T12:30:11.296" v="13989" actId="20577"/>
          <ac:spMkLst>
            <pc:docMk/>
            <pc:sldMk cId="4064347850" sldId="503"/>
            <ac:spMk id="2" creationId="{7BF8E06A-BC93-4CEC-8511-989E9E3515DF}"/>
          </ac:spMkLst>
        </pc:spChg>
        <pc:spChg chg="mod">
          <ac:chgData name="Kevin Kring" userId="f27437c2-5141-43d9-b695-bafafa195d77" providerId="ADAL" clId="{025A789D-A7A6-4522-8E64-B25CAF554E7A}" dt="2022-12-20T12:34:06.151" v="14034" actId="403"/>
          <ac:spMkLst>
            <pc:docMk/>
            <pc:sldMk cId="4064347850" sldId="503"/>
            <ac:spMk id="8" creationId="{ED213050-6340-4321-83B0-280C2A82A8B4}"/>
          </ac:spMkLst>
        </pc:spChg>
        <pc:picChg chg="add mod">
          <ac:chgData name="Kevin Kring" userId="f27437c2-5141-43d9-b695-bafafa195d77" providerId="ADAL" clId="{025A789D-A7A6-4522-8E64-B25CAF554E7A}" dt="2022-12-19T16:51:23.184" v="13502" actId="1076"/>
          <ac:picMkLst>
            <pc:docMk/>
            <pc:sldMk cId="4064347850" sldId="503"/>
            <ac:picMk id="4" creationId="{45D97FF1-7CF2-B4C6-4E3F-D475ACD64253}"/>
          </ac:picMkLst>
        </pc:picChg>
        <pc:picChg chg="del">
          <ac:chgData name="Kevin Kring" userId="f27437c2-5141-43d9-b695-bafafa195d77" providerId="ADAL" clId="{025A789D-A7A6-4522-8E64-B25CAF554E7A}" dt="2022-12-19T16:51:16.132" v="13500" actId="478"/>
          <ac:picMkLst>
            <pc:docMk/>
            <pc:sldMk cId="4064347850" sldId="503"/>
            <ac:picMk id="5" creationId="{01623E80-5540-6B57-64C1-8AB9A33381DB}"/>
          </ac:picMkLst>
        </pc:picChg>
      </pc:sldChg>
      <pc:sldChg chg="addSp delSp modSp mod">
        <pc:chgData name="Kevin Kring" userId="f27437c2-5141-43d9-b695-bafafa195d77" providerId="ADAL" clId="{025A789D-A7A6-4522-8E64-B25CAF554E7A}" dt="2022-12-20T12:30:45.465" v="13995" actId="20577"/>
        <pc:sldMkLst>
          <pc:docMk/>
          <pc:sldMk cId="3363248887" sldId="504"/>
        </pc:sldMkLst>
        <pc:spChg chg="mod">
          <ac:chgData name="Kevin Kring" userId="f27437c2-5141-43d9-b695-bafafa195d77" providerId="ADAL" clId="{025A789D-A7A6-4522-8E64-B25CAF554E7A}" dt="2022-12-20T12:30:45.465" v="13995" actId="20577"/>
          <ac:spMkLst>
            <pc:docMk/>
            <pc:sldMk cId="3363248887" sldId="504"/>
            <ac:spMk id="2" creationId="{7BF8E06A-BC93-4CEC-8511-989E9E3515DF}"/>
          </ac:spMkLst>
        </pc:spChg>
        <pc:spChg chg="mod">
          <ac:chgData name="Kevin Kring" userId="f27437c2-5141-43d9-b695-bafafa195d77" providerId="ADAL" clId="{025A789D-A7A6-4522-8E64-B25CAF554E7A}" dt="2022-12-19T17:02:27.521" v="13744" actId="113"/>
          <ac:spMkLst>
            <pc:docMk/>
            <pc:sldMk cId="3363248887" sldId="504"/>
            <ac:spMk id="8" creationId="{ED213050-6340-4321-83B0-280C2A82A8B4}"/>
          </ac:spMkLst>
        </pc:spChg>
        <pc:picChg chg="del">
          <ac:chgData name="Kevin Kring" userId="f27437c2-5141-43d9-b695-bafafa195d77" providerId="ADAL" clId="{025A789D-A7A6-4522-8E64-B25CAF554E7A}" dt="2022-12-19T17:00:27.289" v="13522" actId="478"/>
          <ac:picMkLst>
            <pc:docMk/>
            <pc:sldMk cId="3363248887" sldId="504"/>
            <ac:picMk id="4" creationId="{1BFC358D-4158-D7D9-1FE5-EF9B2491FCB9}"/>
          </ac:picMkLst>
        </pc:picChg>
        <pc:picChg chg="add mod">
          <ac:chgData name="Kevin Kring" userId="f27437c2-5141-43d9-b695-bafafa195d77" providerId="ADAL" clId="{025A789D-A7A6-4522-8E64-B25CAF554E7A}" dt="2022-12-19T17:02:44.174" v="13746" actId="14100"/>
          <ac:picMkLst>
            <pc:docMk/>
            <pc:sldMk cId="3363248887" sldId="504"/>
            <ac:picMk id="5" creationId="{F8D1FAA1-8309-C69A-9C82-F04FCB9BD0A5}"/>
          </ac:picMkLst>
        </pc:picChg>
      </pc:sldChg>
      <pc:sldChg chg="del">
        <pc:chgData name="Kevin Kring" userId="f27437c2-5141-43d9-b695-bafafa195d77" providerId="ADAL" clId="{025A789D-A7A6-4522-8E64-B25CAF554E7A}" dt="2022-12-19T17:03:13.951" v="13747" actId="2696"/>
        <pc:sldMkLst>
          <pc:docMk/>
          <pc:sldMk cId="1758260210" sldId="505"/>
        </pc:sldMkLst>
      </pc:sldChg>
      <pc:sldChg chg="del">
        <pc:chgData name="Kevin Kring" userId="f27437c2-5141-43d9-b695-bafafa195d77" providerId="ADAL" clId="{025A789D-A7A6-4522-8E64-B25CAF554E7A}" dt="2022-12-19T17:03:13.951" v="13747" actId="2696"/>
        <pc:sldMkLst>
          <pc:docMk/>
          <pc:sldMk cId="3141237787" sldId="506"/>
        </pc:sldMkLst>
      </pc:sldChg>
      <pc:sldChg chg="del">
        <pc:chgData name="Kevin Kring" userId="f27437c2-5141-43d9-b695-bafafa195d77" providerId="ADAL" clId="{025A789D-A7A6-4522-8E64-B25CAF554E7A}" dt="2022-12-19T17:03:13.951" v="13747" actId="2696"/>
        <pc:sldMkLst>
          <pc:docMk/>
          <pc:sldMk cId="1459302259" sldId="507"/>
        </pc:sldMkLst>
      </pc:sldChg>
      <pc:sldChg chg="addSp delSp modSp mod">
        <pc:chgData name="Kevin Kring" userId="f27437c2-5141-43d9-b695-bafafa195d77" providerId="ADAL" clId="{025A789D-A7A6-4522-8E64-B25CAF554E7A}" dt="2022-12-20T12:29:25.877" v="13979" actId="20577"/>
        <pc:sldMkLst>
          <pc:docMk/>
          <pc:sldMk cId="853221519" sldId="508"/>
        </pc:sldMkLst>
        <pc:spChg chg="mod">
          <ac:chgData name="Kevin Kring" userId="f27437c2-5141-43d9-b695-bafafa195d77" providerId="ADAL" clId="{025A789D-A7A6-4522-8E64-B25CAF554E7A}" dt="2022-12-20T12:29:25.877" v="13979" actId="20577"/>
          <ac:spMkLst>
            <pc:docMk/>
            <pc:sldMk cId="853221519" sldId="508"/>
            <ac:spMk id="2" creationId="{7BF8E06A-BC93-4CEC-8511-989E9E3515DF}"/>
          </ac:spMkLst>
        </pc:spChg>
        <pc:spChg chg="mod">
          <ac:chgData name="Kevin Kring" userId="f27437c2-5141-43d9-b695-bafafa195d77" providerId="ADAL" clId="{025A789D-A7A6-4522-8E64-B25CAF554E7A}" dt="2022-12-19T16:21:40.177" v="12717" actId="6549"/>
          <ac:spMkLst>
            <pc:docMk/>
            <pc:sldMk cId="853221519" sldId="508"/>
            <ac:spMk id="8" creationId="{ED213050-6340-4321-83B0-280C2A82A8B4}"/>
          </ac:spMkLst>
        </pc:spChg>
        <pc:picChg chg="del">
          <ac:chgData name="Kevin Kring" userId="f27437c2-5141-43d9-b695-bafafa195d77" providerId="ADAL" clId="{025A789D-A7A6-4522-8E64-B25CAF554E7A}" dt="2022-12-19T16:19:21.246" v="12554" actId="478"/>
          <ac:picMkLst>
            <pc:docMk/>
            <pc:sldMk cId="853221519" sldId="508"/>
            <ac:picMk id="4" creationId="{22821E82-8044-5832-866B-666977CA615F}"/>
          </ac:picMkLst>
        </pc:picChg>
        <pc:picChg chg="add mod">
          <ac:chgData name="Kevin Kring" userId="f27437c2-5141-43d9-b695-bafafa195d77" providerId="ADAL" clId="{025A789D-A7A6-4522-8E64-B25CAF554E7A}" dt="2022-12-19T16:19:31.858" v="12556" actId="1076"/>
          <ac:picMkLst>
            <pc:docMk/>
            <pc:sldMk cId="853221519" sldId="508"/>
            <ac:picMk id="5" creationId="{A4B72614-F899-C48A-6DF5-D25FAFF89699}"/>
          </ac:picMkLst>
        </pc:picChg>
      </pc:sldChg>
      <pc:sldChg chg="addSp delSp modSp mod">
        <pc:chgData name="Kevin Kring" userId="f27437c2-5141-43d9-b695-bafafa195d77" providerId="ADAL" clId="{025A789D-A7A6-4522-8E64-B25CAF554E7A}" dt="2022-12-20T12:34:31.512" v="14035" actId="1076"/>
        <pc:sldMkLst>
          <pc:docMk/>
          <pc:sldMk cId="3919894030" sldId="509"/>
        </pc:sldMkLst>
        <pc:spChg chg="mod">
          <ac:chgData name="Kevin Kring" userId="f27437c2-5141-43d9-b695-bafafa195d77" providerId="ADAL" clId="{025A789D-A7A6-4522-8E64-B25CAF554E7A}" dt="2022-12-20T12:29:35.198" v="13981" actId="20577"/>
          <ac:spMkLst>
            <pc:docMk/>
            <pc:sldMk cId="3919894030" sldId="509"/>
            <ac:spMk id="2" creationId="{7BF8E06A-BC93-4CEC-8511-989E9E3515DF}"/>
          </ac:spMkLst>
        </pc:spChg>
        <pc:spChg chg="mod">
          <ac:chgData name="Kevin Kring" userId="f27437c2-5141-43d9-b695-bafafa195d77" providerId="ADAL" clId="{025A789D-A7A6-4522-8E64-B25CAF554E7A}" dt="2022-12-19T16:24:33.595" v="12851" actId="113"/>
          <ac:spMkLst>
            <pc:docMk/>
            <pc:sldMk cId="3919894030" sldId="509"/>
            <ac:spMk id="8" creationId="{ED213050-6340-4321-83B0-280C2A82A8B4}"/>
          </ac:spMkLst>
        </pc:spChg>
        <pc:picChg chg="add mod">
          <ac:chgData name="Kevin Kring" userId="f27437c2-5141-43d9-b695-bafafa195d77" providerId="ADAL" clId="{025A789D-A7A6-4522-8E64-B25CAF554E7A}" dt="2022-12-20T12:34:31.512" v="14035" actId="1076"/>
          <ac:picMkLst>
            <pc:docMk/>
            <pc:sldMk cId="3919894030" sldId="509"/>
            <ac:picMk id="4" creationId="{FD9E1CE0-3890-7218-EA1D-1FEA589FF060}"/>
          </ac:picMkLst>
        </pc:picChg>
        <pc:picChg chg="del">
          <ac:chgData name="Kevin Kring" userId="f27437c2-5141-43d9-b695-bafafa195d77" providerId="ADAL" clId="{025A789D-A7A6-4522-8E64-B25CAF554E7A}" dt="2022-12-19T16:23:40.845" v="12719" actId="478"/>
          <ac:picMkLst>
            <pc:docMk/>
            <pc:sldMk cId="3919894030" sldId="509"/>
            <ac:picMk id="5" creationId="{A4B72614-F899-C48A-6DF5-D25FAFF89699}"/>
          </ac:picMkLst>
        </pc:picChg>
      </pc:sldChg>
      <pc:sldChg chg="addSp delSp modSp mod">
        <pc:chgData name="Kevin Kring" userId="f27437c2-5141-43d9-b695-bafafa195d77" providerId="ADAL" clId="{025A789D-A7A6-4522-8E64-B25CAF554E7A}" dt="2022-12-20T12:29:43.729" v="13983" actId="20577"/>
        <pc:sldMkLst>
          <pc:docMk/>
          <pc:sldMk cId="428235144" sldId="510"/>
        </pc:sldMkLst>
        <pc:spChg chg="mod">
          <ac:chgData name="Kevin Kring" userId="f27437c2-5141-43d9-b695-bafafa195d77" providerId="ADAL" clId="{025A789D-A7A6-4522-8E64-B25CAF554E7A}" dt="2022-12-20T12:29:43.729" v="13983" actId="20577"/>
          <ac:spMkLst>
            <pc:docMk/>
            <pc:sldMk cId="428235144" sldId="510"/>
            <ac:spMk id="2" creationId="{7BF8E06A-BC93-4CEC-8511-989E9E3515DF}"/>
          </ac:spMkLst>
        </pc:spChg>
        <pc:spChg chg="mod">
          <ac:chgData name="Kevin Kring" userId="f27437c2-5141-43d9-b695-bafafa195d77" providerId="ADAL" clId="{025A789D-A7A6-4522-8E64-B25CAF554E7A}" dt="2022-12-19T16:26:37.443" v="13105" actId="6549"/>
          <ac:spMkLst>
            <pc:docMk/>
            <pc:sldMk cId="428235144" sldId="510"/>
            <ac:spMk id="8" creationId="{ED213050-6340-4321-83B0-280C2A82A8B4}"/>
          </ac:spMkLst>
        </pc:spChg>
        <pc:picChg chg="add mod">
          <ac:chgData name="Kevin Kring" userId="f27437c2-5141-43d9-b695-bafafa195d77" providerId="ADAL" clId="{025A789D-A7A6-4522-8E64-B25CAF554E7A}" dt="2022-12-19T16:26:44.516" v="13106" actId="1076"/>
          <ac:picMkLst>
            <pc:docMk/>
            <pc:sldMk cId="428235144" sldId="510"/>
            <ac:picMk id="4" creationId="{3108CBDF-EE46-274B-B3D6-9E92383FBF9A}"/>
          </ac:picMkLst>
        </pc:picChg>
        <pc:picChg chg="del">
          <ac:chgData name="Kevin Kring" userId="f27437c2-5141-43d9-b695-bafafa195d77" providerId="ADAL" clId="{025A789D-A7A6-4522-8E64-B25CAF554E7A}" dt="2022-12-19T16:25:51.967" v="12853" actId="478"/>
          <ac:picMkLst>
            <pc:docMk/>
            <pc:sldMk cId="428235144" sldId="510"/>
            <ac:picMk id="5" creationId="{A4B72614-F899-C48A-6DF5-D25FAFF89699}"/>
          </ac:picMkLst>
        </pc:picChg>
      </pc:sldChg>
      <pc:sldChg chg="del">
        <pc:chgData name="Kevin Kring" userId="f27437c2-5141-43d9-b695-bafafa195d77" providerId="ADAL" clId="{025A789D-A7A6-4522-8E64-B25CAF554E7A}" dt="2022-12-19T16:22:37.183" v="12718" actId="2696"/>
        <pc:sldMkLst>
          <pc:docMk/>
          <pc:sldMk cId="2772326683" sldId="510"/>
        </pc:sldMkLst>
      </pc:sldChg>
      <pc:sldChg chg="addSp delSp modSp mod">
        <pc:chgData name="Kevin Kring" userId="f27437c2-5141-43d9-b695-bafafa195d77" providerId="ADAL" clId="{025A789D-A7A6-4522-8E64-B25CAF554E7A}" dt="2022-12-20T12:29:55.627" v="13985" actId="20577"/>
        <pc:sldMkLst>
          <pc:docMk/>
          <pc:sldMk cId="2868035378" sldId="511"/>
        </pc:sldMkLst>
        <pc:spChg chg="mod">
          <ac:chgData name="Kevin Kring" userId="f27437c2-5141-43d9-b695-bafafa195d77" providerId="ADAL" clId="{025A789D-A7A6-4522-8E64-B25CAF554E7A}" dt="2022-12-20T12:29:55.627" v="13985" actId="20577"/>
          <ac:spMkLst>
            <pc:docMk/>
            <pc:sldMk cId="2868035378" sldId="511"/>
            <ac:spMk id="2" creationId="{7BF8E06A-BC93-4CEC-8511-989E9E3515DF}"/>
          </ac:spMkLst>
        </pc:spChg>
        <pc:spChg chg="mod">
          <ac:chgData name="Kevin Kring" userId="f27437c2-5141-43d9-b695-bafafa195d77" providerId="ADAL" clId="{025A789D-A7A6-4522-8E64-B25CAF554E7A}" dt="2022-12-19T16:28:45.153" v="13320" actId="6549"/>
          <ac:spMkLst>
            <pc:docMk/>
            <pc:sldMk cId="2868035378" sldId="511"/>
            <ac:spMk id="8" creationId="{ED213050-6340-4321-83B0-280C2A82A8B4}"/>
          </ac:spMkLst>
        </pc:spChg>
        <pc:picChg chg="del">
          <ac:chgData name="Kevin Kring" userId="f27437c2-5141-43d9-b695-bafafa195d77" providerId="ADAL" clId="{025A789D-A7A6-4522-8E64-B25CAF554E7A}" dt="2022-12-19T16:27:52.381" v="13107" actId="478"/>
          <ac:picMkLst>
            <pc:docMk/>
            <pc:sldMk cId="2868035378" sldId="511"/>
            <ac:picMk id="4" creationId="{3108CBDF-EE46-274B-B3D6-9E92383FBF9A}"/>
          </ac:picMkLst>
        </pc:picChg>
        <pc:picChg chg="add mod">
          <ac:chgData name="Kevin Kring" userId="f27437c2-5141-43d9-b695-bafafa195d77" providerId="ADAL" clId="{025A789D-A7A6-4522-8E64-B25CAF554E7A}" dt="2022-12-19T16:28:50.552" v="13321" actId="1076"/>
          <ac:picMkLst>
            <pc:docMk/>
            <pc:sldMk cId="2868035378" sldId="511"/>
            <ac:picMk id="5" creationId="{280B8182-BD3F-0147-35C0-B1CB4AD93A63}"/>
          </ac:picMkLst>
        </pc:picChg>
      </pc:sldChg>
      <pc:sldChg chg="modSp mod">
        <pc:chgData name="Kevin Kring" userId="f27437c2-5141-43d9-b695-bafafa195d77" providerId="ADAL" clId="{025A789D-A7A6-4522-8E64-B25CAF554E7A}" dt="2022-12-20T12:30:20.969" v="13991" actId="20577"/>
        <pc:sldMkLst>
          <pc:docMk/>
          <pc:sldMk cId="131900739" sldId="512"/>
        </pc:sldMkLst>
        <pc:spChg chg="mod">
          <ac:chgData name="Kevin Kring" userId="f27437c2-5141-43d9-b695-bafafa195d77" providerId="ADAL" clId="{025A789D-A7A6-4522-8E64-B25CAF554E7A}" dt="2022-12-20T12:30:20.969" v="13991" actId="20577"/>
          <ac:spMkLst>
            <pc:docMk/>
            <pc:sldMk cId="131900739" sldId="512"/>
            <ac:spMk id="2" creationId="{7BF8E06A-BC93-4CEC-8511-989E9E3515DF}"/>
          </ac:spMkLst>
        </pc:spChg>
      </pc:sldChg>
      <pc:sldChg chg="addSp delSp modSp mod">
        <pc:chgData name="Kevin Kring" userId="f27437c2-5141-43d9-b695-bafafa195d77" providerId="ADAL" clId="{025A789D-A7A6-4522-8E64-B25CAF554E7A}" dt="2022-12-20T12:30:31.683" v="13993" actId="20577"/>
        <pc:sldMkLst>
          <pc:docMk/>
          <pc:sldMk cId="2833075585" sldId="513"/>
        </pc:sldMkLst>
        <pc:spChg chg="mod">
          <ac:chgData name="Kevin Kring" userId="f27437c2-5141-43d9-b695-bafafa195d77" providerId="ADAL" clId="{025A789D-A7A6-4522-8E64-B25CAF554E7A}" dt="2022-12-20T12:30:31.683" v="13993" actId="20577"/>
          <ac:spMkLst>
            <pc:docMk/>
            <pc:sldMk cId="2833075585" sldId="513"/>
            <ac:spMk id="2" creationId="{7BF8E06A-BC93-4CEC-8511-989E9E3515DF}"/>
          </ac:spMkLst>
        </pc:spChg>
        <pc:spChg chg="mod">
          <ac:chgData name="Kevin Kring" userId="f27437c2-5141-43d9-b695-bafafa195d77" providerId="ADAL" clId="{025A789D-A7A6-4522-8E64-B25CAF554E7A}" dt="2022-12-19T16:54:06.929" v="13516" actId="113"/>
          <ac:spMkLst>
            <pc:docMk/>
            <pc:sldMk cId="2833075585" sldId="513"/>
            <ac:spMk id="8" creationId="{ED213050-6340-4321-83B0-280C2A82A8B4}"/>
          </ac:spMkLst>
        </pc:spChg>
        <pc:picChg chg="del">
          <ac:chgData name="Kevin Kring" userId="f27437c2-5141-43d9-b695-bafafa195d77" providerId="ADAL" clId="{025A789D-A7A6-4522-8E64-B25CAF554E7A}" dt="2022-12-19T16:56:55.385" v="13517" actId="478"/>
          <ac:picMkLst>
            <pc:docMk/>
            <pc:sldMk cId="2833075585" sldId="513"/>
            <ac:picMk id="4" creationId="{22821E82-8044-5832-866B-666977CA615F}"/>
          </ac:picMkLst>
        </pc:picChg>
        <pc:picChg chg="add">
          <ac:chgData name="Kevin Kring" userId="f27437c2-5141-43d9-b695-bafafa195d77" providerId="ADAL" clId="{025A789D-A7A6-4522-8E64-B25CAF554E7A}" dt="2022-12-19T16:56:58.619" v="13518" actId="22"/>
          <ac:picMkLst>
            <pc:docMk/>
            <pc:sldMk cId="2833075585" sldId="513"/>
            <ac:picMk id="5" creationId="{2E1DCE04-21FB-2AE9-30E3-B909689A3822}"/>
          </ac:picMkLst>
        </pc:picChg>
      </pc:sldChg>
      <pc:sldChg chg="modSp mod">
        <pc:chgData name="Kevin Kring" userId="f27437c2-5141-43d9-b695-bafafa195d77" providerId="ADAL" clId="{025A789D-A7A6-4522-8E64-B25CAF554E7A}" dt="2022-12-20T12:33:52.640" v="14033" actId="1076"/>
        <pc:sldMkLst>
          <pc:docMk/>
          <pc:sldMk cId="1845178952" sldId="514"/>
        </pc:sldMkLst>
        <pc:spChg chg="mod">
          <ac:chgData name="Kevin Kring" userId="f27437c2-5141-43d9-b695-bafafa195d77" providerId="ADAL" clId="{025A789D-A7A6-4522-8E64-B25CAF554E7A}" dt="2022-12-20T12:30:59.251" v="13998" actId="20577"/>
          <ac:spMkLst>
            <pc:docMk/>
            <pc:sldMk cId="1845178952" sldId="514"/>
            <ac:spMk id="2" creationId="{7BF8E06A-BC93-4CEC-8511-989E9E3515DF}"/>
          </ac:spMkLst>
        </pc:spChg>
        <pc:spChg chg="mod">
          <ac:chgData name="Kevin Kring" userId="f27437c2-5141-43d9-b695-bafafa195d77" providerId="ADAL" clId="{025A789D-A7A6-4522-8E64-B25CAF554E7A}" dt="2022-12-20T12:31:18.533" v="14001" actId="403"/>
          <ac:spMkLst>
            <pc:docMk/>
            <pc:sldMk cId="1845178952" sldId="514"/>
            <ac:spMk id="8" creationId="{ED213050-6340-4321-83B0-280C2A82A8B4}"/>
          </ac:spMkLst>
        </pc:spChg>
        <pc:picChg chg="mod">
          <ac:chgData name="Kevin Kring" userId="f27437c2-5141-43d9-b695-bafafa195d77" providerId="ADAL" clId="{025A789D-A7A6-4522-8E64-B25CAF554E7A}" dt="2022-12-20T12:33:52.640" v="14033" actId="1076"/>
          <ac:picMkLst>
            <pc:docMk/>
            <pc:sldMk cId="1845178952" sldId="514"/>
            <ac:picMk id="4" creationId="{45D97FF1-7CF2-B4C6-4E3F-D475ACD64253}"/>
          </ac:picMkLst>
        </pc:picChg>
      </pc:sldChg>
      <pc:sldMasterChg chg="modSldLayout">
        <pc:chgData name="Kevin Kring" userId="f27437c2-5141-43d9-b695-bafafa195d77" providerId="ADAL" clId="{025A789D-A7A6-4522-8E64-B25CAF554E7A}" dt="2022-12-14T12:23:45.563" v="0" actId="16037"/>
        <pc:sldMasterMkLst>
          <pc:docMk/>
          <pc:sldMasterMk cId="0" sldId="2147483660"/>
        </pc:sldMasterMkLst>
        <pc:sldLayoutChg chg="modSp">
          <pc:chgData name="Kevin Kring" userId="f27437c2-5141-43d9-b695-bafafa195d77" providerId="ADAL" clId="{025A789D-A7A6-4522-8E64-B25CAF554E7A}" dt="2022-12-14T12:23:45.563" v="0" actId="16037"/>
          <pc:sldLayoutMkLst>
            <pc:docMk/>
            <pc:sldMasterMk cId="0" sldId="2147483660"/>
            <pc:sldLayoutMk cId="0" sldId="2147483661"/>
          </pc:sldLayoutMkLst>
          <pc:spChg chg="mod">
            <ac:chgData name="Kevin Kring" userId="f27437c2-5141-43d9-b695-bafafa195d77" providerId="ADAL" clId="{025A789D-A7A6-4522-8E64-B25CAF554E7A}" dt="2022-12-14T12:23:45.563" v="0" actId="16037"/>
            <ac:spMkLst>
              <pc:docMk/>
              <pc:sldMasterMk cId="0" sldId="2147483660"/>
              <pc:sldLayoutMk cId="0" sldId="2147483661"/>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D308B-A52C-4241-8F6B-9EF232ABB485}" type="datetimeFigureOut">
              <a:rPr lang="en-US" smtClean="0"/>
              <a:t>12/16/2022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AFF5-EDE6-4402-A634-69FD710A3363}" type="slidenum">
              <a:rPr lang="en-US" smtClean="0"/>
              <a:t>‹#›</a:t>
            </a:fld>
            <a:endParaRPr lang="en-US"/>
          </a:p>
        </p:txBody>
      </p:sp>
    </p:spTree>
    <p:extLst>
      <p:ext uri="{BB962C8B-B14F-4D97-AF65-F5344CB8AC3E}">
        <p14:creationId xmlns:p14="http://schemas.microsoft.com/office/powerpoint/2010/main" val="231539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39</a:t>
            </a:fld>
            <a:endParaRPr lang="en-US"/>
          </a:p>
        </p:txBody>
      </p:sp>
    </p:spTree>
    <p:extLst>
      <p:ext uri="{BB962C8B-B14F-4D97-AF65-F5344CB8AC3E}">
        <p14:creationId xmlns:p14="http://schemas.microsoft.com/office/powerpoint/2010/main" val="234228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58</a:t>
            </a:fld>
            <a:endParaRPr lang="en-US"/>
          </a:p>
        </p:txBody>
      </p:sp>
    </p:spTree>
    <p:extLst>
      <p:ext uri="{BB962C8B-B14F-4D97-AF65-F5344CB8AC3E}">
        <p14:creationId xmlns:p14="http://schemas.microsoft.com/office/powerpoint/2010/main" val="259276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59</a:t>
            </a:fld>
            <a:endParaRPr lang="en-US"/>
          </a:p>
        </p:txBody>
      </p:sp>
    </p:spTree>
    <p:extLst>
      <p:ext uri="{BB962C8B-B14F-4D97-AF65-F5344CB8AC3E}">
        <p14:creationId xmlns:p14="http://schemas.microsoft.com/office/powerpoint/2010/main" val="119307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62</a:t>
            </a:fld>
            <a:endParaRPr lang="en-US"/>
          </a:p>
        </p:txBody>
      </p:sp>
    </p:spTree>
    <p:extLst>
      <p:ext uri="{BB962C8B-B14F-4D97-AF65-F5344CB8AC3E}">
        <p14:creationId xmlns:p14="http://schemas.microsoft.com/office/powerpoint/2010/main" val="170339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63</a:t>
            </a:fld>
            <a:endParaRPr lang="en-US"/>
          </a:p>
        </p:txBody>
      </p:sp>
    </p:spTree>
    <p:extLst>
      <p:ext uri="{BB962C8B-B14F-4D97-AF65-F5344CB8AC3E}">
        <p14:creationId xmlns:p14="http://schemas.microsoft.com/office/powerpoint/2010/main" val="395473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73</a:t>
            </a:fld>
            <a:endParaRPr lang="en-US"/>
          </a:p>
        </p:txBody>
      </p:sp>
    </p:spTree>
    <p:extLst>
      <p:ext uri="{BB962C8B-B14F-4D97-AF65-F5344CB8AC3E}">
        <p14:creationId xmlns:p14="http://schemas.microsoft.com/office/powerpoint/2010/main" val="57023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74</a:t>
            </a:fld>
            <a:endParaRPr lang="en-US"/>
          </a:p>
        </p:txBody>
      </p:sp>
    </p:spTree>
    <p:extLst>
      <p:ext uri="{BB962C8B-B14F-4D97-AF65-F5344CB8AC3E}">
        <p14:creationId xmlns:p14="http://schemas.microsoft.com/office/powerpoint/2010/main" val="169074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75</a:t>
            </a:fld>
            <a:endParaRPr lang="en-US"/>
          </a:p>
        </p:txBody>
      </p:sp>
    </p:spTree>
    <p:extLst>
      <p:ext uri="{BB962C8B-B14F-4D97-AF65-F5344CB8AC3E}">
        <p14:creationId xmlns:p14="http://schemas.microsoft.com/office/powerpoint/2010/main" val="91676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79</a:t>
            </a:fld>
            <a:endParaRPr lang="en-US"/>
          </a:p>
        </p:txBody>
      </p:sp>
    </p:spTree>
    <p:extLst>
      <p:ext uri="{BB962C8B-B14F-4D97-AF65-F5344CB8AC3E}">
        <p14:creationId xmlns:p14="http://schemas.microsoft.com/office/powerpoint/2010/main" val="109955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80</a:t>
            </a:fld>
            <a:endParaRPr lang="en-US"/>
          </a:p>
        </p:txBody>
      </p:sp>
    </p:spTree>
    <p:extLst>
      <p:ext uri="{BB962C8B-B14F-4D97-AF65-F5344CB8AC3E}">
        <p14:creationId xmlns:p14="http://schemas.microsoft.com/office/powerpoint/2010/main" val="1562539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81</a:t>
            </a:fld>
            <a:endParaRPr lang="en-US"/>
          </a:p>
        </p:txBody>
      </p:sp>
    </p:spTree>
    <p:extLst>
      <p:ext uri="{BB962C8B-B14F-4D97-AF65-F5344CB8AC3E}">
        <p14:creationId xmlns:p14="http://schemas.microsoft.com/office/powerpoint/2010/main" val="371412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40</a:t>
            </a:fld>
            <a:endParaRPr lang="en-US"/>
          </a:p>
        </p:txBody>
      </p:sp>
    </p:spTree>
    <p:extLst>
      <p:ext uri="{BB962C8B-B14F-4D97-AF65-F5344CB8AC3E}">
        <p14:creationId xmlns:p14="http://schemas.microsoft.com/office/powerpoint/2010/main" val="860768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85</a:t>
            </a:fld>
            <a:endParaRPr lang="en-US"/>
          </a:p>
        </p:txBody>
      </p:sp>
    </p:spTree>
    <p:extLst>
      <p:ext uri="{BB962C8B-B14F-4D97-AF65-F5344CB8AC3E}">
        <p14:creationId xmlns:p14="http://schemas.microsoft.com/office/powerpoint/2010/main" val="342430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86</a:t>
            </a:fld>
            <a:endParaRPr lang="en-US"/>
          </a:p>
        </p:txBody>
      </p:sp>
    </p:spTree>
    <p:extLst>
      <p:ext uri="{BB962C8B-B14F-4D97-AF65-F5344CB8AC3E}">
        <p14:creationId xmlns:p14="http://schemas.microsoft.com/office/powerpoint/2010/main" val="864419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87</a:t>
            </a:fld>
            <a:endParaRPr lang="en-US"/>
          </a:p>
        </p:txBody>
      </p:sp>
    </p:spTree>
    <p:extLst>
      <p:ext uri="{BB962C8B-B14F-4D97-AF65-F5344CB8AC3E}">
        <p14:creationId xmlns:p14="http://schemas.microsoft.com/office/powerpoint/2010/main" val="39305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88</a:t>
            </a:fld>
            <a:endParaRPr lang="en-US"/>
          </a:p>
        </p:txBody>
      </p:sp>
    </p:spTree>
    <p:extLst>
      <p:ext uri="{BB962C8B-B14F-4D97-AF65-F5344CB8AC3E}">
        <p14:creationId xmlns:p14="http://schemas.microsoft.com/office/powerpoint/2010/main" val="1049058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89</a:t>
            </a:fld>
            <a:endParaRPr lang="en-US"/>
          </a:p>
        </p:txBody>
      </p:sp>
    </p:spTree>
    <p:extLst>
      <p:ext uri="{BB962C8B-B14F-4D97-AF65-F5344CB8AC3E}">
        <p14:creationId xmlns:p14="http://schemas.microsoft.com/office/powerpoint/2010/main" val="2840403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90</a:t>
            </a:fld>
            <a:endParaRPr lang="en-US"/>
          </a:p>
        </p:txBody>
      </p:sp>
    </p:spTree>
    <p:extLst>
      <p:ext uri="{BB962C8B-B14F-4D97-AF65-F5344CB8AC3E}">
        <p14:creationId xmlns:p14="http://schemas.microsoft.com/office/powerpoint/2010/main" val="2262754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93</a:t>
            </a:fld>
            <a:endParaRPr lang="en-US"/>
          </a:p>
        </p:txBody>
      </p:sp>
    </p:spTree>
    <p:extLst>
      <p:ext uri="{BB962C8B-B14F-4D97-AF65-F5344CB8AC3E}">
        <p14:creationId xmlns:p14="http://schemas.microsoft.com/office/powerpoint/2010/main" val="225804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43</a:t>
            </a:fld>
            <a:endParaRPr lang="en-US"/>
          </a:p>
        </p:txBody>
      </p:sp>
    </p:spTree>
    <p:extLst>
      <p:ext uri="{BB962C8B-B14F-4D97-AF65-F5344CB8AC3E}">
        <p14:creationId xmlns:p14="http://schemas.microsoft.com/office/powerpoint/2010/main" val="293155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44</a:t>
            </a:fld>
            <a:endParaRPr lang="en-US"/>
          </a:p>
        </p:txBody>
      </p:sp>
    </p:spTree>
    <p:extLst>
      <p:ext uri="{BB962C8B-B14F-4D97-AF65-F5344CB8AC3E}">
        <p14:creationId xmlns:p14="http://schemas.microsoft.com/office/powerpoint/2010/main" val="424680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48</a:t>
            </a:fld>
            <a:endParaRPr lang="en-US"/>
          </a:p>
        </p:txBody>
      </p:sp>
    </p:spTree>
    <p:extLst>
      <p:ext uri="{BB962C8B-B14F-4D97-AF65-F5344CB8AC3E}">
        <p14:creationId xmlns:p14="http://schemas.microsoft.com/office/powerpoint/2010/main" val="334189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49</a:t>
            </a:fld>
            <a:endParaRPr lang="en-US"/>
          </a:p>
        </p:txBody>
      </p:sp>
    </p:spTree>
    <p:extLst>
      <p:ext uri="{BB962C8B-B14F-4D97-AF65-F5344CB8AC3E}">
        <p14:creationId xmlns:p14="http://schemas.microsoft.com/office/powerpoint/2010/main" val="93745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52</a:t>
            </a:fld>
            <a:endParaRPr lang="en-US"/>
          </a:p>
        </p:txBody>
      </p:sp>
    </p:spTree>
    <p:extLst>
      <p:ext uri="{BB962C8B-B14F-4D97-AF65-F5344CB8AC3E}">
        <p14:creationId xmlns:p14="http://schemas.microsoft.com/office/powerpoint/2010/main" val="155210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53</a:t>
            </a:fld>
            <a:endParaRPr lang="en-US"/>
          </a:p>
        </p:txBody>
      </p:sp>
    </p:spTree>
    <p:extLst>
      <p:ext uri="{BB962C8B-B14F-4D97-AF65-F5344CB8AC3E}">
        <p14:creationId xmlns:p14="http://schemas.microsoft.com/office/powerpoint/2010/main" val="126629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AFF5-EDE6-4402-A634-69FD710A3363}" type="slidenum">
              <a:rPr lang="en-US" smtClean="0"/>
              <a:t>57</a:t>
            </a:fld>
            <a:endParaRPr lang="en-US"/>
          </a:p>
        </p:txBody>
      </p:sp>
    </p:spTree>
    <p:extLst>
      <p:ext uri="{BB962C8B-B14F-4D97-AF65-F5344CB8AC3E}">
        <p14:creationId xmlns:p14="http://schemas.microsoft.com/office/powerpoint/2010/main" val="301524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F1CF308-0F54-40E2-BE8A-10542BD6404A}" type="datetimeFigureOut">
              <a:rPr lang="en-US" smtClean="0"/>
              <a:t>12/14/2022</a:t>
            </a:fld>
            <a:endParaRPr lang="en-US" dirty="0"/>
          </a:p>
        </p:txBody>
      </p:sp>
      <p:sp>
        <p:nvSpPr>
          <p:cNvPr id="9" name="Slide Number Placeholder 8"/>
          <p:cNvSpPr>
            <a:spLocks noGrp="1"/>
          </p:cNvSpPr>
          <p:nvPr>
            <p:ph type="sldNum" sz="quarter" idx="11"/>
          </p:nvPr>
        </p:nvSpPr>
        <p:spPr/>
        <p:txBody>
          <a:bodyPr/>
          <a:lstStyle/>
          <a:p>
            <a:fld id="{65DEA4B4-D51D-4AD9-820F-D9C581B1FE2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duotone>
              <a:schemeClr val="bg1">
                <a:tint val="97000"/>
              </a:schemeClr>
              <a:schemeClr val="bg1">
                <a:shade val="96000"/>
              </a:schemeClr>
            </a:duotone>
            <a:lum/>
          </a:blip>
          <a:srcRect/>
          <a:tile tx="0" ty="0" sx="32000" sy="32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DEA4B4-D51D-4AD9-820F-D9C581B1FE2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1CF308-0F54-40E2-BE8A-10542BD6404A}" type="datetimeFigureOut">
              <a:rPr lang="en-US" smtClean="0"/>
              <a:t>12/14/2022</a:t>
            </a:fld>
            <a:endParaRPr lang="en-US" dirty="0"/>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4" y="6096000"/>
            <a:ext cx="1363306" cy="76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rgbClr val="001E50"/>
        </a:buClr>
        <a:buFont typeface="Wingdings" panose="05000000000000000000" pitchFamily="2" charset="2"/>
        <a:buChar char="§"/>
        <a:defRPr sz="2200" b="1" kern="1200">
          <a:solidFill>
            <a:srgbClr val="001E50"/>
          </a:solidFill>
          <a:latin typeface="+mn-lt"/>
          <a:ea typeface="+mn-ea"/>
          <a:cs typeface="+mn-cs"/>
        </a:defRPr>
      </a:lvl1pPr>
      <a:lvl2pPr marL="640080" indent="-228600" algn="l" defTabSz="914400" rtl="0" eaLnBrk="1" latinLnBrk="0" hangingPunct="1">
        <a:spcBef>
          <a:spcPct val="20000"/>
        </a:spcBef>
        <a:buClr>
          <a:schemeClr val="accent2"/>
        </a:buClr>
        <a:buFont typeface="Wingdings" panose="05000000000000000000" pitchFamily="2" charset="2"/>
        <a:buChar char="§"/>
        <a:defRPr sz="2000" b="0" kern="1200">
          <a:ln>
            <a:solidFill>
              <a:schemeClr val="accent1"/>
            </a:solidFill>
          </a:ln>
          <a:solidFill>
            <a:srgbClr val="627E9A"/>
          </a:solidFill>
          <a:latin typeface="+mn-lt"/>
          <a:ea typeface="+mn-ea"/>
          <a:cs typeface="+mn-cs"/>
        </a:defRPr>
      </a:lvl2pPr>
      <a:lvl3pPr marL="1005840" indent="-228600" algn="l" defTabSz="914400" rtl="0" eaLnBrk="1" latinLnBrk="0" hangingPunct="1">
        <a:spcBef>
          <a:spcPct val="20000"/>
        </a:spcBef>
        <a:buClr>
          <a:srgbClr val="001E50"/>
        </a:buClr>
        <a:buFont typeface="Wingdings" panose="05000000000000000000" pitchFamily="2" charset="2"/>
        <a:buChar char="§"/>
        <a:defRPr sz="1800" i="1" kern="1200">
          <a:solidFill>
            <a:srgbClr val="001E50"/>
          </a:solidFill>
          <a:latin typeface="+mn-lt"/>
          <a:ea typeface="+mn-ea"/>
          <a:cs typeface="+mn-cs"/>
        </a:defRPr>
      </a:lvl3pPr>
      <a:lvl4pPr marL="1280160" indent="-228600" algn="l" defTabSz="914400" rtl="0" eaLnBrk="1" latinLnBrk="0" hangingPunct="1">
        <a:spcBef>
          <a:spcPct val="20000"/>
        </a:spcBef>
        <a:buClr>
          <a:srgbClr val="627E9A"/>
        </a:buClr>
        <a:buFont typeface="Wingdings" panose="05000000000000000000" pitchFamily="2" charset="2"/>
        <a:buChar char="§"/>
        <a:defRPr sz="1600" kern="1200">
          <a:solidFill>
            <a:srgbClr val="627E9A"/>
          </a:solidFill>
          <a:latin typeface="+mn-lt"/>
          <a:ea typeface="+mn-ea"/>
          <a:cs typeface="+mn-cs"/>
        </a:defRPr>
      </a:lvl4pPr>
      <a:lvl5pPr marL="1554480" indent="-228600" algn="l" defTabSz="914400" rtl="0" eaLnBrk="1" latinLnBrk="0" hangingPunct="1">
        <a:spcBef>
          <a:spcPct val="20000"/>
        </a:spcBef>
        <a:buClr>
          <a:srgbClr val="001E50"/>
        </a:buClr>
        <a:buFont typeface="Wingdings" panose="05000000000000000000" pitchFamily="2" charset="2"/>
        <a:buChar char="§"/>
        <a:defRPr sz="1400" i="1" kern="1200" baseline="0">
          <a:solidFill>
            <a:srgbClr val="001E5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229600" cy="2593975"/>
          </a:xfrm>
        </p:spPr>
        <p:txBody>
          <a:bodyPr/>
          <a:lstStyle/>
          <a:p>
            <a:r>
              <a:rPr lang="en-US" dirty="0"/>
              <a:t>Accounts Receivables</a:t>
            </a:r>
          </a:p>
        </p:txBody>
      </p:sp>
      <p:sp>
        <p:nvSpPr>
          <p:cNvPr id="3" name="Subtitle 2"/>
          <p:cNvSpPr>
            <a:spLocks noGrp="1"/>
          </p:cNvSpPr>
          <p:nvPr>
            <p:ph type="subTitle" idx="1"/>
          </p:nvPr>
        </p:nvSpPr>
        <p:spPr>
          <a:xfrm>
            <a:off x="228600" y="4572000"/>
            <a:ext cx="8001000" cy="1066800"/>
          </a:xfrm>
        </p:spPr>
        <p:txBody>
          <a:bodyPr/>
          <a:lstStyle/>
          <a:p>
            <a:r>
              <a:rPr lang="en-US" dirty="0"/>
              <a:t>Payments, Adjustments, and AR Scenarios</a:t>
            </a:r>
          </a:p>
        </p:txBody>
      </p:sp>
    </p:spTree>
    <p:extLst>
      <p:ext uri="{BB962C8B-B14F-4D97-AF65-F5344CB8AC3E}">
        <p14:creationId xmlns:p14="http://schemas.microsoft.com/office/powerpoint/2010/main" val="312140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9954F6-04E5-E311-915E-25EBB2489B6B}"/>
              </a:ext>
            </a:extLst>
          </p:cNvPr>
          <p:cNvSpPr>
            <a:spLocks noGrp="1"/>
          </p:cNvSpPr>
          <p:nvPr>
            <p:ph type="title"/>
          </p:nvPr>
        </p:nvSpPr>
        <p:spPr>
          <a:xfrm>
            <a:off x="0" y="16701"/>
            <a:ext cx="8458200" cy="973899"/>
          </a:xfrm>
        </p:spPr>
        <p:txBody>
          <a:bodyPr/>
          <a:lstStyle/>
          <a:p>
            <a:pPr algn="ctr"/>
            <a:r>
              <a:rPr lang="en-US" dirty="0"/>
              <a:t>Payment Page – Patient Info</a:t>
            </a:r>
          </a:p>
        </p:txBody>
      </p:sp>
      <p:pic>
        <p:nvPicPr>
          <p:cNvPr id="3" name="Picture 2">
            <a:extLst>
              <a:ext uri="{FF2B5EF4-FFF2-40B4-BE49-F238E27FC236}">
                <a16:creationId xmlns:a16="http://schemas.microsoft.com/office/drawing/2014/main" id="{AF9C16F5-46C2-6A5F-25C0-274F9D69DC25}"/>
              </a:ext>
            </a:extLst>
          </p:cNvPr>
          <p:cNvPicPr>
            <a:picLocks noChangeAspect="1"/>
          </p:cNvPicPr>
          <p:nvPr/>
        </p:nvPicPr>
        <p:blipFill>
          <a:blip r:embed="rId2"/>
          <a:stretch>
            <a:fillRect/>
          </a:stretch>
        </p:blipFill>
        <p:spPr>
          <a:xfrm>
            <a:off x="16701" y="897294"/>
            <a:ext cx="7893908" cy="5960706"/>
          </a:xfrm>
          <a:prstGeom prst="rect">
            <a:avLst/>
          </a:prstGeom>
        </p:spPr>
      </p:pic>
    </p:spTree>
    <p:extLst>
      <p:ext uri="{BB962C8B-B14F-4D97-AF65-F5344CB8AC3E}">
        <p14:creationId xmlns:p14="http://schemas.microsoft.com/office/powerpoint/2010/main" val="269682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9954F6-04E5-E311-915E-25EBB2489B6B}"/>
              </a:ext>
            </a:extLst>
          </p:cNvPr>
          <p:cNvSpPr>
            <a:spLocks noGrp="1"/>
          </p:cNvSpPr>
          <p:nvPr>
            <p:ph type="title"/>
          </p:nvPr>
        </p:nvSpPr>
        <p:spPr>
          <a:xfrm>
            <a:off x="0" y="16701"/>
            <a:ext cx="8458200" cy="973899"/>
          </a:xfrm>
        </p:spPr>
        <p:txBody>
          <a:bodyPr/>
          <a:lstStyle/>
          <a:p>
            <a:pPr algn="ctr"/>
            <a:r>
              <a:rPr lang="en-US" dirty="0"/>
              <a:t>Payment Page – Invoice Details</a:t>
            </a:r>
          </a:p>
        </p:txBody>
      </p:sp>
      <p:pic>
        <p:nvPicPr>
          <p:cNvPr id="5" name="Picture 4">
            <a:extLst>
              <a:ext uri="{FF2B5EF4-FFF2-40B4-BE49-F238E27FC236}">
                <a16:creationId xmlns:a16="http://schemas.microsoft.com/office/drawing/2014/main" id="{BF0A4905-415D-1D74-2794-79AE112A0077}"/>
              </a:ext>
            </a:extLst>
          </p:cNvPr>
          <p:cNvPicPr>
            <a:picLocks noChangeAspect="1"/>
          </p:cNvPicPr>
          <p:nvPr/>
        </p:nvPicPr>
        <p:blipFill>
          <a:blip r:embed="rId2"/>
          <a:stretch>
            <a:fillRect/>
          </a:stretch>
        </p:blipFill>
        <p:spPr>
          <a:xfrm>
            <a:off x="152400" y="1008345"/>
            <a:ext cx="7589108" cy="5730551"/>
          </a:xfrm>
          <a:prstGeom prst="rect">
            <a:avLst/>
          </a:prstGeom>
        </p:spPr>
      </p:pic>
    </p:spTree>
    <p:extLst>
      <p:ext uri="{BB962C8B-B14F-4D97-AF65-F5344CB8AC3E}">
        <p14:creationId xmlns:p14="http://schemas.microsoft.com/office/powerpoint/2010/main" val="110086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83B7-6F84-84DA-8EB6-570E081683CF}"/>
              </a:ext>
            </a:extLst>
          </p:cNvPr>
          <p:cNvSpPr>
            <a:spLocks noGrp="1"/>
          </p:cNvSpPr>
          <p:nvPr>
            <p:ph type="title"/>
          </p:nvPr>
        </p:nvSpPr>
        <p:spPr>
          <a:xfrm>
            <a:off x="0" y="0"/>
            <a:ext cx="8458200" cy="1143000"/>
          </a:xfrm>
        </p:spPr>
        <p:txBody>
          <a:bodyPr/>
          <a:lstStyle/>
          <a:p>
            <a:pPr algn="ctr"/>
            <a:r>
              <a:rPr lang="en-US" dirty="0"/>
              <a:t>Comments</a:t>
            </a:r>
          </a:p>
        </p:txBody>
      </p:sp>
      <p:sp>
        <p:nvSpPr>
          <p:cNvPr id="3" name="Content Placeholder 2">
            <a:extLst>
              <a:ext uri="{FF2B5EF4-FFF2-40B4-BE49-F238E27FC236}">
                <a16:creationId xmlns:a16="http://schemas.microsoft.com/office/drawing/2014/main" id="{D8A3F336-5F52-9495-1622-93ED7E365FE4}"/>
              </a:ext>
            </a:extLst>
          </p:cNvPr>
          <p:cNvSpPr>
            <a:spLocks noGrp="1"/>
          </p:cNvSpPr>
          <p:nvPr>
            <p:ph idx="1"/>
          </p:nvPr>
        </p:nvSpPr>
        <p:spPr>
          <a:xfrm>
            <a:off x="457200" y="1066800"/>
            <a:ext cx="7620000" cy="5334000"/>
          </a:xfrm>
        </p:spPr>
        <p:txBody>
          <a:bodyPr/>
          <a:lstStyle/>
          <a:p>
            <a:pPr marL="114300" indent="0">
              <a:buNone/>
            </a:pPr>
            <a:r>
              <a:rPr lang="en-US" b="0" dirty="0"/>
              <a:t>Any information can be captured and saved on the invoice for future reference.</a:t>
            </a:r>
          </a:p>
        </p:txBody>
      </p:sp>
      <p:pic>
        <p:nvPicPr>
          <p:cNvPr id="4" name="Picture 3">
            <a:extLst>
              <a:ext uri="{FF2B5EF4-FFF2-40B4-BE49-F238E27FC236}">
                <a16:creationId xmlns:a16="http://schemas.microsoft.com/office/drawing/2014/main" id="{EA323251-5646-FD68-0293-85EF542E306D}"/>
              </a:ext>
            </a:extLst>
          </p:cNvPr>
          <p:cNvPicPr>
            <a:picLocks noChangeAspect="1"/>
          </p:cNvPicPr>
          <p:nvPr/>
        </p:nvPicPr>
        <p:blipFill>
          <a:blip r:embed="rId2"/>
          <a:stretch>
            <a:fillRect/>
          </a:stretch>
        </p:blipFill>
        <p:spPr>
          <a:xfrm>
            <a:off x="76199" y="1905000"/>
            <a:ext cx="8806569" cy="2895600"/>
          </a:xfrm>
          <a:prstGeom prst="rect">
            <a:avLst/>
          </a:prstGeom>
          <a:ln>
            <a:solidFill>
              <a:schemeClr val="accent1"/>
            </a:solidFill>
          </a:ln>
        </p:spPr>
      </p:pic>
    </p:spTree>
    <p:extLst>
      <p:ext uri="{BB962C8B-B14F-4D97-AF65-F5344CB8AC3E}">
        <p14:creationId xmlns:p14="http://schemas.microsoft.com/office/powerpoint/2010/main" val="259339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 Individual CPT</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r>
              <a:rPr lang="en-US" dirty="0"/>
              <a:t>YES – </a:t>
            </a:r>
            <a:r>
              <a:rPr lang="en-US" b="0" dirty="0"/>
              <a:t>Payments/adjustments are posted to the individual CPT codes.</a:t>
            </a:r>
          </a:p>
          <a:p>
            <a:r>
              <a:rPr lang="en-US" dirty="0"/>
              <a:t>NO</a:t>
            </a:r>
            <a:r>
              <a:rPr lang="en-US" b="0" dirty="0"/>
              <a:t> – Payments/adjustments are posted to the invoice.  Payments and adjustments will be spread across all CPT codes.</a:t>
            </a:r>
            <a:endParaRPr lang="en-US" dirty="0"/>
          </a:p>
        </p:txBody>
      </p:sp>
      <p:pic>
        <p:nvPicPr>
          <p:cNvPr id="5" name="Picture 4">
            <a:extLst>
              <a:ext uri="{FF2B5EF4-FFF2-40B4-BE49-F238E27FC236}">
                <a16:creationId xmlns:a16="http://schemas.microsoft.com/office/drawing/2014/main" id="{D4B1554B-B133-FBFC-9951-6F704C60A7B0}"/>
              </a:ext>
            </a:extLst>
          </p:cNvPr>
          <p:cNvPicPr>
            <a:picLocks noChangeAspect="1"/>
          </p:cNvPicPr>
          <p:nvPr/>
        </p:nvPicPr>
        <p:blipFill>
          <a:blip r:embed="rId2"/>
          <a:stretch>
            <a:fillRect/>
          </a:stretch>
        </p:blipFill>
        <p:spPr>
          <a:xfrm>
            <a:off x="642152" y="2590800"/>
            <a:ext cx="7250096" cy="3657600"/>
          </a:xfrm>
          <a:prstGeom prst="rect">
            <a:avLst/>
          </a:prstGeom>
          <a:ln>
            <a:solidFill>
              <a:schemeClr val="accent1"/>
            </a:solidFill>
          </a:ln>
        </p:spPr>
      </p:pic>
    </p:spTree>
    <p:extLst>
      <p:ext uri="{BB962C8B-B14F-4D97-AF65-F5344CB8AC3E}">
        <p14:creationId xmlns:p14="http://schemas.microsoft.com/office/powerpoint/2010/main" val="20960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 Individual CPT = YES</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Payments and adjustments are posted in the Payment Amount and Adjusted Amount fields</a:t>
            </a:r>
          </a:p>
        </p:txBody>
      </p:sp>
      <p:pic>
        <p:nvPicPr>
          <p:cNvPr id="6" name="Picture 5">
            <a:extLst>
              <a:ext uri="{FF2B5EF4-FFF2-40B4-BE49-F238E27FC236}">
                <a16:creationId xmlns:a16="http://schemas.microsoft.com/office/drawing/2014/main" id="{4F3998DD-DD9E-8027-3207-82B6DD71B5CC}"/>
              </a:ext>
            </a:extLst>
          </p:cNvPr>
          <p:cNvPicPr>
            <a:picLocks noChangeAspect="1"/>
          </p:cNvPicPr>
          <p:nvPr/>
        </p:nvPicPr>
        <p:blipFill>
          <a:blip r:embed="rId2"/>
          <a:stretch>
            <a:fillRect/>
          </a:stretch>
        </p:blipFill>
        <p:spPr>
          <a:xfrm>
            <a:off x="0" y="1981200"/>
            <a:ext cx="9162288" cy="3467400"/>
          </a:xfrm>
          <a:prstGeom prst="rect">
            <a:avLst/>
          </a:prstGeom>
        </p:spPr>
      </p:pic>
    </p:spTree>
    <p:extLst>
      <p:ext uri="{BB962C8B-B14F-4D97-AF65-F5344CB8AC3E}">
        <p14:creationId xmlns:p14="http://schemas.microsoft.com/office/powerpoint/2010/main" val="256788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Payment Amount Field</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dirty="0"/>
              <a:t>Positive Payment Amount </a:t>
            </a:r>
            <a:r>
              <a:rPr lang="en-US" b="0" dirty="0"/>
              <a:t>– A positive payment amount will add the amount to the </a:t>
            </a:r>
            <a:r>
              <a:rPr lang="en-US" dirty="0"/>
              <a:t>Paid YTD </a:t>
            </a:r>
            <a:r>
              <a:rPr lang="en-US" b="0" dirty="0"/>
              <a:t>amount for the CPT code.  This will reduce the </a:t>
            </a:r>
            <a:r>
              <a:rPr lang="en-US" dirty="0"/>
              <a:t>Open Amount</a:t>
            </a:r>
            <a:r>
              <a:rPr lang="en-US" b="0" dirty="0"/>
              <a:t>.</a:t>
            </a:r>
          </a:p>
          <a:p>
            <a:pPr marL="114300" indent="0">
              <a:buNone/>
            </a:pPr>
            <a:r>
              <a:rPr lang="en-US" dirty="0"/>
              <a:t>Negative Payment Amount </a:t>
            </a:r>
            <a:r>
              <a:rPr lang="en-US" b="0" dirty="0"/>
              <a:t>– A negative payment amount will subtract the amount from the </a:t>
            </a:r>
            <a:r>
              <a:rPr lang="en-US" dirty="0"/>
              <a:t>Paid YTD </a:t>
            </a:r>
            <a:r>
              <a:rPr lang="en-US" b="0" dirty="0"/>
              <a:t>amount for the CPT code.  This will increase the </a:t>
            </a:r>
            <a:r>
              <a:rPr lang="en-US" dirty="0"/>
              <a:t>Open Amount</a:t>
            </a:r>
            <a:r>
              <a:rPr lang="en-US" b="0" dirty="0"/>
              <a:t>.</a:t>
            </a:r>
          </a:p>
        </p:txBody>
      </p:sp>
      <p:pic>
        <p:nvPicPr>
          <p:cNvPr id="8" name="Picture 7">
            <a:extLst>
              <a:ext uri="{FF2B5EF4-FFF2-40B4-BE49-F238E27FC236}">
                <a16:creationId xmlns:a16="http://schemas.microsoft.com/office/drawing/2014/main" id="{BB6CC5C6-9DF3-1E6C-5B50-EE65266B470B}"/>
              </a:ext>
            </a:extLst>
          </p:cNvPr>
          <p:cNvPicPr>
            <a:picLocks noChangeAspect="1"/>
          </p:cNvPicPr>
          <p:nvPr/>
        </p:nvPicPr>
        <p:blipFill>
          <a:blip r:embed="rId2"/>
          <a:stretch>
            <a:fillRect/>
          </a:stretch>
        </p:blipFill>
        <p:spPr>
          <a:xfrm>
            <a:off x="2819400" y="3469346"/>
            <a:ext cx="2236537" cy="2510830"/>
          </a:xfrm>
          <a:prstGeom prst="rect">
            <a:avLst/>
          </a:prstGeom>
        </p:spPr>
      </p:pic>
    </p:spTree>
    <p:extLst>
      <p:ext uri="{BB962C8B-B14F-4D97-AF65-F5344CB8AC3E}">
        <p14:creationId xmlns:p14="http://schemas.microsoft.com/office/powerpoint/2010/main" val="409890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Adjusted Amount Field</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dirty="0"/>
              <a:t>Positive Adjusted Amount </a:t>
            </a:r>
            <a:r>
              <a:rPr lang="en-US" b="0" dirty="0"/>
              <a:t>– A positive adjusted amount will add the amount to the </a:t>
            </a:r>
            <a:r>
              <a:rPr lang="en-US" dirty="0"/>
              <a:t>Adjusted YTD </a:t>
            </a:r>
            <a:r>
              <a:rPr lang="en-US" b="0" dirty="0"/>
              <a:t>amount for the CPT code.  This will reduce the </a:t>
            </a:r>
            <a:r>
              <a:rPr lang="en-US" dirty="0"/>
              <a:t>Open Amount</a:t>
            </a:r>
            <a:r>
              <a:rPr lang="en-US" b="0" dirty="0"/>
              <a:t>.</a:t>
            </a:r>
          </a:p>
          <a:p>
            <a:pPr marL="114300" indent="0">
              <a:buNone/>
            </a:pPr>
            <a:r>
              <a:rPr lang="en-US" dirty="0"/>
              <a:t>Negative Adjusted Amount </a:t>
            </a:r>
            <a:r>
              <a:rPr lang="en-US" b="0" dirty="0"/>
              <a:t>– A negative adjusted amount will subtract the amount from the </a:t>
            </a:r>
            <a:r>
              <a:rPr lang="en-US" dirty="0"/>
              <a:t>Adjusted YTD </a:t>
            </a:r>
            <a:r>
              <a:rPr lang="en-US" b="0" dirty="0"/>
              <a:t>amount for the CPT code.  If </a:t>
            </a:r>
            <a:r>
              <a:rPr lang="en-US" dirty="0"/>
              <a:t>Adjusted YTD </a:t>
            </a:r>
            <a:r>
              <a:rPr lang="en-US" b="0" dirty="0"/>
              <a:t>is zero, this will increase the </a:t>
            </a:r>
            <a:r>
              <a:rPr lang="en-US" dirty="0"/>
              <a:t>Open Amount</a:t>
            </a:r>
            <a:r>
              <a:rPr lang="en-US" b="0" dirty="0"/>
              <a:t>.</a:t>
            </a:r>
          </a:p>
          <a:p>
            <a:pPr marL="114300" indent="0">
              <a:buNone/>
            </a:pPr>
            <a:endParaRPr lang="en-US" b="0" dirty="0"/>
          </a:p>
        </p:txBody>
      </p:sp>
      <p:pic>
        <p:nvPicPr>
          <p:cNvPr id="5" name="Picture 4">
            <a:extLst>
              <a:ext uri="{FF2B5EF4-FFF2-40B4-BE49-F238E27FC236}">
                <a16:creationId xmlns:a16="http://schemas.microsoft.com/office/drawing/2014/main" id="{72204B3F-2136-0407-6444-EFEEE1C2D8B1}"/>
              </a:ext>
            </a:extLst>
          </p:cNvPr>
          <p:cNvPicPr>
            <a:picLocks noChangeAspect="1"/>
          </p:cNvPicPr>
          <p:nvPr/>
        </p:nvPicPr>
        <p:blipFill>
          <a:blip r:embed="rId2"/>
          <a:stretch>
            <a:fillRect/>
          </a:stretch>
        </p:blipFill>
        <p:spPr>
          <a:xfrm>
            <a:off x="2819400" y="3733800"/>
            <a:ext cx="2286000" cy="2518836"/>
          </a:xfrm>
          <a:prstGeom prst="rect">
            <a:avLst/>
          </a:prstGeom>
        </p:spPr>
      </p:pic>
    </p:spTree>
    <p:extLst>
      <p:ext uri="{BB962C8B-B14F-4D97-AF65-F5344CB8AC3E}">
        <p14:creationId xmlns:p14="http://schemas.microsoft.com/office/powerpoint/2010/main" val="98765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2133600"/>
          </a:xfrm>
        </p:spPr>
        <p:txBody>
          <a:bodyPr/>
          <a:lstStyle/>
          <a:p>
            <a:pPr algn="ctr"/>
            <a:r>
              <a:rPr lang="en-US" dirty="0"/>
              <a:t>Open Amount for an invoice is calculated using the following formula</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381000" y="2133600"/>
            <a:ext cx="7696200" cy="4267200"/>
          </a:xfrm>
        </p:spPr>
        <p:txBody>
          <a:bodyPr>
            <a:normAutofit/>
          </a:bodyPr>
          <a:lstStyle/>
          <a:p>
            <a:pPr marL="114300" indent="0">
              <a:buNone/>
            </a:pPr>
            <a:endParaRPr lang="en-US" b="0" dirty="0"/>
          </a:p>
          <a:p>
            <a:pPr marL="114300" indent="0">
              <a:buNone/>
            </a:pPr>
            <a:r>
              <a:rPr lang="en-US" sz="4000" dirty="0"/>
              <a:t>Open Amount </a:t>
            </a:r>
            <a:r>
              <a:rPr lang="en-US" sz="4000" b="0" dirty="0"/>
              <a:t>=  Total Amount – </a:t>
            </a:r>
          </a:p>
          <a:p>
            <a:pPr marL="114300" indent="0">
              <a:buNone/>
            </a:pPr>
            <a:r>
              <a:rPr lang="en-US" sz="4000" b="0" dirty="0"/>
              <a:t>                               Agency Amount – </a:t>
            </a:r>
          </a:p>
          <a:p>
            <a:pPr marL="114300" indent="0">
              <a:buNone/>
            </a:pPr>
            <a:r>
              <a:rPr lang="en-US" sz="4000" b="0" dirty="0"/>
              <a:t>                               Adjusted YTD – </a:t>
            </a:r>
          </a:p>
          <a:p>
            <a:pPr marL="114300" indent="0">
              <a:buNone/>
            </a:pPr>
            <a:r>
              <a:rPr lang="en-US" sz="4000" b="0" dirty="0"/>
              <a:t>                               Paid YTD</a:t>
            </a:r>
          </a:p>
        </p:txBody>
      </p:sp>
    </p:spTree>
    <p:extLst>
      <p:ext uri="{BB962C8B-B14F-4D97-AF65-F5344CB8AC3E}">
        <p14:creationId xmlns:p14="http://schemas.microsoft.com/office/powerpoint/2010/main" val="415892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 Individual CPT = YES</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If charges need to be transferred to another payor, use the Transfer field to select the payor and the Transfer Amount field for the amount.  A new invoice will be created for the payor and amount entered.  The current invoice balance WILL NOT be adjusted, unless you enter the adjusted amount.</a:t>
            </a:r>
          </a:p>
        </p:txBody>
      </p:sp>
      <p:pic>
        <p:nvPicPr>
          <p:cNvPr id="5" name="Picture 4">
            <a:extLst>
              <a:ext uri="{FF2B5EF4-FFF2-40B4-BE49-F238E27FC236}">
                <a16:creationId xmlns:a16="http://schemas.microsoft.com/office/drawing/2014/main" id="{F8E5123C-651E-917F-FDCF-9A57863E47A8}"/>
              </a:ext>
            </a:extLst>
          </p:cNvPr>
          <p:cNvPicPr>
            <a:picLocks noChangeAspect="1"/>
          </p:cNvPicPr>
          <p:nvPr/>
        </p:nvPicPr>
        <p:blipFill>
          <a:blip r:embed="rId2"/>
          <a:stretch>
            <a:fillRect/>
          </a:stretch>
        </p:blipFill>
        <p:spPr>
          <a:xfrm>
            <a:off x="1219199" y="2709672"/>
            <a:ext cx="7769687" cy="3919728"/>
          </a:xfrm>
          <a:prstGeom prst="rect">
            <a:avLst/>
          </a:prstGeom>
          <a:ln>
            <a:solidFill>
              <a:schemeClr val="accent1"/>
            </a:solidFill>
          </a:ln>
        </p:spPr>
      </p:pic>
    </p:spTree>
    <p:extLst>
      <p:ext uri="{BB962C8B-B14F-4D97-AF65-F5344CB8AC3E}">
        <p14:creationId xmlns:p14="http://schemas.microsoft.com/office/powerpoint/2010/main" val="200057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 Individual CPT = NO</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762000"/>
            <a:ext cx="7620000" cy="5638800"/>
          </a:xfrm>
        </p:spPr>
        <p:txBody>
          <a:bodyPr/>
          <a:lstStyle/>
          <a:p>
            <a:pPr marL="114300" indent="0">
              <a:buNone/>
            </a:pPr>
            <a:r>
              <a:rPr lang="en-US" b="0" dirty="0"/>
              <a:t>Payments/adjustments are posted at the invoice level.  Payments and adjustments will be spread across all CPT codes with a non-zero balance.</a:t>
            </a:r>
          </a:p>
        </p:txBody>
      </p:sp>
      <p:pic>
        <p:nvPicPr>
          <p:cNvPr id="5" name="Picture 4">
            <a:extLst>
              <a:ext uri="{FF2B5EF4-FFF2-40B4-BE49-F238E27FC236}">
                <a16:creationId xmlns:a16="http://schemas.microsoft.com/office/drawing/2014/main" id="{40A8E36A-6373-CC20-286D-02CE8F10C32E}"/>
              </a:ext>
            </a:extLst>
          </p:cNvPr>
          <p:cNvPicPr>
            <a:picLocks noChangeAspect="1"/>
          </p:cNvPicPr>
          <p:nvPr/>
        </p:nvPicPr>
        <p:blipFill>
          <a:blip r:embed="rId2"/>
          <a:stretch>
            <a:fillRect/>
          </a:stretch>
        </p:blipFill>
        <p:spPr>
          <a:xfrm>
            <a:off x="114300" y="2057400"/>
            <a:ext cx="8229600" cy="4118159"/>
          </a:xfrm>
          <a:prstGeom prst="rect">
            <a:avLst/>
          </a:prstGeom>
          <a:ln>
            <a:solidFill>
              <a:schemeClr val="accent1"/>
            </a:solidFill>
          </a:ln>
        </p:spPr>
      </p:pic>
    </p:spTree>
    <p:extLst>
      <p:ext uri="{BB962C8B-B14F-4D97-AF65-F5344CB8AC3E}">
        <p14:creationId xmlns:p14="http://schemas.microsoft.com/office/powerpoint/2010/main" val="274480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A10D-6104-24D2-9BDE-5142830E3445}"/>
              </a:ext>
            </a:extLst>
          </p:cNvPr>
          <p:cNvSpPr>
            <a:spLocks noGrp="1"/>
          </p:cNvSpPr>
          <p:nvPr>
            <p:ph type="title"/>
          </p:nvPr>
        </p:nvSpPr>
        <p:spPr/>
        <p:txBody>
          <a:bodyPr/>
          <a:lstStyle/>
          <a:p>
            <a:pPr algn="ctr"/>
            <a:r>
              <a:rPr lang="en-US" dirty="0"/>
              <a:t>Table of Contents</a:t>
            </a:r>
          </a:p>
        </p:txBody>
      </p:sp>
      <p:pic>
        <p:nvPicPr>
          <p:cNvPr id="17" name="Content Placeholder 16">
            <a:extLst>
              <a:ext uri="{FF2B5EF4-FFF2-40B4-BE49-F238E27FC236}">
                <a16:creationId xmlns:a16="http://schemas.microsoft.com/office/drawing/2014/main" id="{94D63C32-7419-FD23-3222-FD409A0C004B}"/>
              </a:ext>
            </a:extLst>
          </p:cNvPr>
          <p:cNvPicPr>
            <a:picLocks noGrp="1" noChangeAspect="1"/>
          </p:cNvPicPr>
          <p:nvPr>
            <p:ph idx="1"/>
          </p:nvPr>
        </p:nvPicPr>
        <p:blipFill>
          <a:blip r:embed="rId2"/>
          <a:stretch>
            <a:fillRect/>
          </a:stretch>
        </p:blipFill>
        <p:spPr>
          <a:xfrm>
            <a:off x="457200" y="1600200"/>
            <a:ext cx="7620000" cy="2402639"/>
          </a:xfrm>
          <a:ln>
            <a:solidFill>
              <a:schemeClr val="accent1">
                <a:shade val="95000"/>
                <a:satMod val="105000"/>
              </a:schemeClr>
            </a:solidFill>
          </a:ln>
        </p:spPr>
      </p:pic>
    </p:spTree>
    <p:extLst>
      <p:ext uri="{BB962C8B-B14F-4D97-AF65-F5344CB8AC3E}">
        <p14:creationId xmlns:p14="http://schemas.microsoft.com/office/powerpoint/2010/main" val="340099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 All?</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r>
              <a:rPr lang="en-US" dirty="0"/>
              <a:t>YES – </a:t>
            </a:r>
            <a:r>
              <a:rPr lang="en-US" b="0" dirty="0"/>
              <a:t>Payment posted will clear the open amount for the invoice.</a:t>
            </a:r>
          </a:p>
          <a:p>
            <a:r>
              <a:rPr lang="en-US" dirty="0"/>
              <a:t>NO</a:t>
            </a:r>
            <a:r>
              <a:rPr lang="en-US" b="0" dirty="0"/>
              <a:t> – Payment posted </a:t>
            </a:r>
            <a:r>
              <a:rPr lang="en-US" dirty="0"/>
              <a:t>WILL NOT </a:t>
            </a:r>
            <a:r>
              <a:rPr lang="en-US" b="0" dirty="0"/>
              <a:t>clear the open amount for the invoice.</a:t>
            </a:r>
            <a:endParaRPr lang="en-US" dirty="0"/>
          </a:p>
        </p:txBody>
      </p:sp>
      <p:pic>
        <p:nvPicPr>
          <p:cNvPr id="4" name="Picture 3">
            <a:extLst>
              <a:ext uri="{FF2B5EF4-FFF2-40B4-BE49-F238E27FC236}">
                <a16:creationId xmlns:a16="http://schemas.microsoft.com/office/drawing/2014/main" id="{549D9C44-F858-1442-D6A5-4893F668B175}"/>
              </a:ext>
            </a:extLst>
          </p:cNvPr>
          <p:cNvPicPr>
            <a:picLocks noChangeAspect="1"/>
          </p:cNvPicPr>
          <p:nvPr/>
        </p:nvPicPr>
        <p:blipFill>
          <a:blip r:embed="rId2"/>
          <a:stretch>
            <a:fillRect/>
          </a:stretch>
        </p:blipFill>
        <p:spPr>
          <a:xfrm>
            <a:off x="228600" y="2593756"/>
            <a:ext cx="8722938" cy="2435444"/>
          </a:xfrm>
          <a:prstGeom prst="rect">
            <a:avLst/>
          </a:prstGeom>
          <a:ln>
            <a:solidFill>
              <a:schemeClr val="accent1"/>
            </a:solidFill>
          </a:ln>
        </p:spPr>
      </p:pic>
    </p:spTree>
    <p:extLst>
      <p:ext uri="{BB962C8B-B14F-4D97-AF65-F5344CB8AC3E}">
        <p14:creationId xmlns:p14="http://schemas.microsoft.com/office/powerpoint/2010/main" val="49325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Adjust Remaining?</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r>
              <a:rPr lang="en-US" dirty="0"/>
              <a:t>YES – </a:t>
            </a:r>
            <a:r>
              <a:rPr lang="en-US" b="0" dirty="0"/>
              <a:t>Any remaining balance will be adjusted to zero.</a:t>
            </a:r>
          </a:p>
          <a:p>
            <a:r>
              <a:rPr lang="en-US" dirty="0"/>
              <a:t>NO</a:t>
            </a:r>
            <a:r>
              <a:rPr lang="en-US" b="0" dirty="0"/>
              <a:t> – Any remaining balance WILL NOT be adjusted to zero.</a:t>
            </a:r>
            <a:endParaRPr lang="en-US" dirty="0"/>
          </a:p>
        </p:txBody>
      </p:sp>
      <p:pic>
        <p:nvPicPr>
          <p:cNvPr id="6" name="Picture 5">
            <a:extLst>
              <a:ext uri="{FF2B5EF4-FFF2-40B4-BE49-F238E27FC236}">
                <a16:creationId xmlns:a16="http://schemas.microsoft.com/office/drawing/2014/main" id="{157CC6B5-96EF-2132-A210-453987D15221}"/>
              </a:ext>
            </a:extLst>
          </p:cNvPr>
          <p:cNvPicPr>
            <a:picLocks noChangeAspect="1"/>
          </p:cNvPicPr>
          <p:nvPr/>
        </p:nvPicPr>
        <p:blipFill>
          <a:blip r:embed="rId2"/>
          <a:stretch>
            <a:fillRect/>
          </a:stretch>
        </p:blipFill>
        <p:spPr>
          <a:xfrm>
            <a:off x="152399" y="1981200"/>
            <a:ext cx="8733525" cy="2438400"/>
          </a:xfrm>
          <a:prstGeom prst="rect">
            <a:avLst/>
          </a:prstGeom>
          <a:ln>
            <a:solidFill>
              <a:schemeClr val="accent1"/>
            </a:solidFill>
          </a:ln>
        </p:spPr>
      </p:pic>
    </p:spTree>
    <p:extLst>
      <p:ext uri="{BB962C8B-B14F-4D97-AF65-F5344CB8AC3E}">
        <p14:creationId xmlns:p14="http://schemas.microsoft.com/office/powerpoint/2010/main" val="182953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Transfer</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Transfer, provides a drop-down list of other payer sources. The amount adjusted will be used to set up a new AR invoice to the selected payer source.</a:t>
            </a:r>
          </a:p>
        </p:txBody>
      </p:sp>
      <p:pic>
        <p:nvPicPr>
          <p:cNvPr id="4" name="Picture 3">
            <a:extLst>
              <a:ext uri="{FF2B5EF4-FFF2-40B4-BE49-F238E27FC236}">
                <a16:creationId xmlns:a16="http://schemas.microsoft.com/office/drawing/2014/main" id="{B507C498-4CD3-C8B8-4895-478FD9A4C623}"/>
              </a:ext>
            </a:extLst>
          </p:cNvPr>
          <p:cNvPicPr>
            <a:picLocks noChangeAspect="1"/>
          </p:cNvPicPr>
          <p:nvPr/>
        </p:nvPicPr>
        <p:blipFill>
          <a:blip r:embed="rId2"/>
          <a:stretch>
            <a:fillRect/>
          </a:stretch>
        </p:blipFill>
        <p:spPr>
          <a:xfrm>
            <a:off x="152399" y="2133600"/>
            <a:ext cx="8733525" cy="2438400"/>
          </a:xfrm>
          <a:prstGeom prst="rect">
            <a:avLst/>
          </a:prstGeom>
          <a:ln>
            <a:solidFill>
              <a:schemeClr val="accent1"/>
            </a:solidFill>
          </a:ln>
        </p:spPr>
      </p:pic>
    </p:spTree>
    <p:extLst>
      <p:ext uri="{BB962C8B-B14F-4D97-AF65-F5344CB8AC3E}">
        <p14:creationId xmlns:p14="http://schemas.microsoft.com/office/powerpoint/2010/main" val="36446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Batch Number</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If posting using batch numbers, you will select your batch number from the drop down.  Batch numbers are not required to post or adjust open amounts.</a:t>
            </a:r>
          </a:p>
        </p:txBody>
      </p:sp>
      <p:pic>
        <p:nvPicPr>
          <p:cNvPr id="5" name="Picture 4">
            <a:extLst>
              <a:ext uri="{FF2B5EF4-FFF2-40B4-BE49-F238E27FC236}">
                <a16:creationId xmlns:a16="http://schemas.microsoft.com/office/drawing/2014/main" id="{BA1BD8BB-4574-CDDD-7189-78CE2E2D46BF}"/>
              </a:ext>
            </a:extLst>
          </p:cNvPr>
          <p:cNvPicPr>
            <a:picLocks noChangeAspect="1"/>
          </p:cNvPicPr>
          <p:nvPr/>
        </p:nvPicPr>
        <p:blipFill>
          <a:blip r:embed="rId2"/>
          <a:stretch>
            <a:fillRect/>
          </a:stretch>
        </p:blipFill>
        <p:spPr>
          <a:xfrm>
            <a:off x="228599" y="2133600"/>
            <a:ext cx="8733525" cy="2438400"/>
          </a:xfrm>
          <a:prstGeom prst="rect">
            <a:avLst/>
          </a:prstGeom>
          <a:ln>
            <a:solidFill>
              <a:schemeClr val="accent1"/>
            </a:solidFill>
          </a:ln>
        </p:spPr>
      </p:pic>
    </p:spTree>
    <p:extLst>
      <p:ext uri="{BB962C8B-B14F-4D97-AF65-F5344CB8AC3E}">
        <p14:creationId xmlns:p14="http://schemas.microsoft.com/office/powerpoint/2010/main" val="42663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Payment Amount</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The amount you are paying to this invoice.  If </a:t>
            </a:r>
            <a:r>
              <a:rPr lang="en-US" dirty="0"/>
              <a:t>Pay All = YES</a:t>
            </a:r>
            <a:r>
              <a:rPr lang="en-US" b="0" dirty="0"/>
              <a:t>, the payment amount must be equal to the total open amount.</a:t>
            </a:r>
          </a:p>
        </p:txBody>
      </p:sp>
      <p:pic>
        <p:nvPicPr>
          <p:cNvPr id="4" name="Picture 3">
            <a:extLst>
              <a:ext uri="{FF2B5EF4-FFF2-40B4-BE49-F238E27FC236}">
                <a16:creationId xmlns:a16="http://schemas.microsoft.com/office/drawing/2014/main" id="{051E3B57-B1EC-DB80-C60C-55486ED3AA6B}"/>
              </a:ext>
            </a:extLst>
          </p:cNvPr>
          <p:cNvPicPr>
            <a:picLocks noChangeAspect="1"/>
          </p:cNvPicPr>
          <p:nvPr/>
        </p:nvPicPr>
        <p:blipFill>
          <a:blip r:embed="rId2"/>
          <a:stretch>
            <a:fillRect/>
          </a:stretch>
        </p:blipFill>
        <p:spPr>
          <a:xfrm>
            <a:off x="152399" y="1828800"/>
            <a:ext cx="8733525" cy="2438400"/>
          </a:xfrm>
          <a:prstGeom prst="rect">
            <a:avLst/>
          </a:prstGeom>
        </p:spPr>
      </p:pic>
    </p:spTree>
    <p:extLst>
      <p:ext uri="{BB962C8B-B14F-4D97-AF65-F5344CB8AC3E}">
        <p14:creationId xmlns:p14="http://schemas.microsoft.com/office/powerpoint/2010/main" val="254731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Return Check Fee</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914400"/>
            <a:ext cx="7620000" cy="5486400"/>
          </a:xfrm>
        </p:spPr>
        <p:txBody>
          <a:bodyPr/>
          <a:lstStyle/>
          <a:p>
            <a:pPr marL="114300" indent="0">
              <a:buNone/>
            </a:pPr>
            <a:r>
              <a:rPr lang="en-US" b="0" dirty="0"/>
              <a:t>If a check is returned for insufficient funds, this field will allow you to add the Return Check fee your clinic charges to the invoice.</a:t>
            </a:r>
          </a:p>
        </p:txBody>
      </p:sp>
      <p:pic>
        <p:nvPicPr>
          <p:cNvPr id="5" name="Picture 4">
            <a:extLst>
              <a:ext uri="{FF2B5EF4-FFF2-40B4-BE49-F238E27FC236}">
                <a16:creationId xmlns:a16="http://schemas.microsoft.com/office/drawing/2014/main" id="{22DC2AAA-8277-C645-DAD8-B952FF512207}"/>
              </a:ext>
            </a:extLst>
          </p:cNvPr>
          <p:cNvPicPr>
            <a:picLocks noChangeAspect="1"/>
          </p:cNvPicPr>
          <p:nvPr/>
        </p:nvPicPr>
        <p:blipFill>
          <a:blip r:embed="rId2"/>
          <a:stretch>
            <a:fillRect/>
          </a:stretch>
        </p:blipFill>
        <p:spPr>
          <a:xfrm>
            <a:off x="152399" y="2133600"/>
            <a:ext cx="8733525" cy="2438400"/>
          </a:xfrm>
          <a:prstGeom prst="rect">
            <a:avLst/>
          </a:prstGeom>
        </p:spPr>
      </p:pic>
    </p:spTree>
    <p:extLst>
      <p:ext uri="{BB962C8B-B14F-4D97-AF65-F5344CB8AC3E}">
        <p14:creationId xmlns:p14="http://schemas.microsoft.com/office/powerpoint/2010/main" val="63950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E2FE-EB01-4295-72A3-60280E0056CF}"/>
              </a:ext>
            </a:extLst>
          </p:cNvPr>
          <p:cNvSpPr>
            <a:spLocks noGrp="1"/>
          </p:cNvSpPr>
          <p:nvPr>
            <p:ph type="title"/>
          </p:nvPr>
        </p:nvSpPr>
        <p:spPr>
          <a:xfrm>
            <a:off x="0" y="0"/>
            <a:ext cx="8458200" cy="838200"/>
          </a:xfrm>
        </p:spPr>
        <p:txBody>
          <a:bodyPr/>
          <a:lstStyle/>
          <a:p>
            <a:pPr algn="ctr"/>
            <a:r>
              <a:rPr lang="en-US" dirty="0"/>
              <a:t>Payment Buttons</a:t>
            </a:r>
          </a:p>
        </p:txBody>
      </p:sp>
      <p:sp>
        <p:nvSpPr>
          <p:cNvPr id="3" name="Content Placeholder 2">
            <a:extLst>
              <a:ext uri="{FF2B5EF4-FFF2-40B4-BE49-F238E27FC236}">
                <a16:creationId xmlns:a16="http://schemas.microsoft.com/office/drawing/2014/main" id="{DDEF8F66-4A4E-FAFC-2AD8-8AF9DFD16D50}"/>
              </a:ext>
            </a:extLst>
          </p:cNvPr>
          <p:cNvSpPr>
            <a:spLocks noGrp="1"/>
          </p:cNvSpPr>
          <p:nvPr>
            <p:ph idx="1"/>
          </p:nvPr>
        </p:nvSpPr>
        <p:spPr>
          <a:xfrm>
            <a:off x="457200" y="1143000"/>
            <a:ext cx="7620000" cy="5257800"/>
          </a:xfrm>
        </p:spPr>
        <p:txBody>
          <a:bodyPr/>
          <a:lstStyle/>
          <a:p>
            <a:pPr marL="114300" indent="0">
              <a:buNone/>
            </a:pPr>
            <a:r>
              <a:rPr lang="en-US" dirty="0"/>
              <a:t>Payment and PEF </a:t>
            </a:r>
            <a:r>
              <a:rPr lang="en-US" b="0" dirty="0"/>
              <a:t>– This button will post the payment or adjustment as you have selected. You will then be returned to the PEF listing page. </a:t>
            </a:r>
          </a:p>
          <a:p>
            <a:pPr marL="114300" indent="0">
              <a:buNone/>
            </a:pPr>
            <a:r>
              <a:rPr lang="en-US" dirty="0"/>
              <a:t>Paymen</a:t>
            </a:r>
            <a:r>
              <a:rPr lang="en-US" b="0" dirty="0"/>
              <a:t>t –  This button will post the payment or adjustment as you have selected. You will then be returned to the AR listing page.</a:t>
            </a:r>
          </a:p>
          <a:p>
            <a:pPr marL="114300" indent="0">
              <a:buNone/>
            </a:pPr>
            <a:r>
              <a:rPr lang="en-US" dirty="0"/>
              <a:t>Back</a:t>
            </a:r>
            <a:r>
              <a:rPr lang="en-US" b="0" dirty="0"/>
              <a:t> – This button will return you to the AR Listing page.  Anything entered on the screen </a:t>
            </a:r>
            <a:r>
              <a:rPr lang="en-US" dirty="0"/>
              <a:t>WILL NOT </a:t>
            </a:r>
            <a:r>
              <a:rPr lang="en-US" b="0" dirty="0"/>
              <a:t>be saved/posted.</a:t>
            </a:r>
          </a:p>
        </p:txBody>
      </p:sp>
      <p:pic>
        <p:nvPicPr>
          <p:cNvPr id="6" name="Picture 5">
            <a:extLst>
              <a:ext uri="{FF2B5EF4-FFF2-40B4-BE49-F238E27FC236}">
                <a16:creationId xmlns:a16="http://schemas.microsoft.com/office/drawing/2014/main" id="{B8E10E05-9D28-87A1-5E4F-1B4A914D15E8}"/>
              </a:ext>
            </a:extLst>
          </p:cNvPr>
          <p:cNvPicPr>
            <a:picLocks noChangeAspect="1"/>
          </p:cNvPicPr>
          <p:nvPr/>
        </p:nvPicPr>
        <p:blipFill>
          <a:blip r:embed="rId2"/>
          <a:stretch>
            <a:fillRect/>
          </a:stretch>
        </p:blipFill>
        <p:spPr>
          <a:xfrm>
            <a:off x="990600" y="4343400"/>
            <a:ext cx="6598977" cy="1146830"/>
          </a:xfrm>
          <a:prstGeom prst="rect">
            <a:avLst/>
          </a:prstGeom>
          <a:ln>
            <a:solidFill>
              <a:schemeClr val="accent1"/>
            </a:solidFill>
          </a:ln>
        </p:spPr>
      </p:pic>
    </p:spTree>
    <p:extLst>
      <p:ext uri="{BB962C8B-B14F-4D97-AF65-F5344CB8AC3E}">
        <p14:creationId xmlns:p14="http://schemas.microsoft.com/office/powerpoint/2010/main" val="246583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722313" y="3995738"/>
            <a:ext cx="7659687" cy="1168400"/>
          </a:xfrm>
        </p:spPr>
        <p:txBody>
          <a:bodyPr/>
          <a:lstStyle/>
          <a:p>
            <a:r>
              <a:rPr lang="en-US" sz="5400" cap="none" dirty="0"/>
              <a:t>Receipt Page</a:t>
            </a:r>
          </a:p>
        </p:txBody>
      </p:sp>
      <p:sp>
        <p:nvSpPr>
          <p:cNvPr id="5" name="Text Placeholder 4">
            <a:extLst>
              <a:ext uri="{FF2B5EF4-FFF2-40B4-BE49-F238E27FC236}">
                <a16:creationId xmlns:a16="http://schemas.microsoft.com/office/drawing/2014/main" id="{C265A09E-EE7C-F996-71B8-D98D13C7CA0B}"/>
              </a:ext>
            </a:extLst>
          </p:cNvPr>
          <p:cNvSpPr>
            <a:spLocks noGrp="1"/>
          </p:cNvSpPr>
          <p:nvPr>
            <p:ph type="body" idx="1"/>
          </p:nvPr>
        </p:nvSpPr>
        <p:spPr>
          <a:xfrm>
            <a:off x="722313" y="2362200"/>
            <a:ext cx="6135687" cy="1633538"/>
          </a:xfrm>
        </p:spPr>
        <p:txBody>
          <a:bodyPr/>
          <a:lstStyle/>
          <a:p>
            <a:r>
              <a:rPr lang="en-US" dirty="0"/>
              <a:t>Encounter Entry</a:t>
            </a:r>
          </a:p>
        </p:txBody>
      </p:sp>
    </p:spTree>
    <p:extLst>
      <p:ext uri="{BB962C8B-B14F-4D97-AF65-F5344CB8AC3E}">
        <p14:creationId xmlns:p14="http://schemas.microsoft.com/office/powerpoint/2010/main" val="3314809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EB31-B480-4D13-BF12-33C6212C8850}"/>
              </a:ext>
            </a:extLst>
          </p:cNvPr>
          <p:cNvSpPr>
            <a:spLocks noGrp="1"/>
          </p:cNvSpPr>
          <p:nvPr>
            <p:ph type="title"/>
          </p:nvPr>
        </p:nvSpPr>
        <p:spPr/>
        <p:txBody>
          <a:bodyPr/>
          <a:lstStyle/>
          <a:p>
            <a:r>
              <a:rPr lang="en-US" dirty="0"/>
              <a:t>Receipt Page</a:t>
            </a:r>
          </a:p>
        </p:txBody>
      </p:sp>
      <p:sp>
        <p:nvSpPr>
          <p:cNvPr id="3" name="Content Placeholder 2">
            <a:extLst>
              <a:ext uri="{FF2B5EF4-FFF2-40B4-BE49-F238E27FC236}">
                <a16:creationId xmlns:a16="http://schemas.microsoft.com/office/drawing/2014/main" id="{BEEE38BB-0598-4101-A34E-D12C7A310655}"/>
              </a:ext>
            </a:extLst>
          </p:cNvPr>
          <p:cNvSpPr>
            <a:spLocks noGrp="1"/>
          </p:cNvSpPr>
          <p:nvPr>
            <p:ph idx="1"/>
          </p:nvPr>
        </p:nvSpPr>
        <p:spPr/>
        <p:txBody>
          <a:bodyPr/>
          <a:lstStyle/>
          <a:p>
            <a:r>
              <a:rPr lang="en-US" b="0" dirty="0"/>
              <a:t>After a PEF has been entered and you click </a:t>
            </a:r>
            <a:r>
              <a:rPr lang="en-US" dirty="0"/>
              <a:t>Save</a:t>
            </a:r>
            <a:r>
              <a:rPr lang="en-US" b="0" dirty="0"/>
              <a:t>, you will be directed to the </a:t>
            </a:r>
            <a:r>
              <a:rPr lang="en-US" dirty="0"/>
              <a:t>Receipt Page</a:t>
            </a:r>
            <a:r>
              <a:rPr lang="en-US" b="0" dirty="0"/>
              <a:t>.</a:t>
            </a:r>
          </a:p>
          <a:p>
            <a:r>
              <a:rPr lang="en-US" b="0" dirty="0"/>
              <a:t>The </a:t>
            </a:r>
            <a:r>
              <a:rPr lang="en-US" dirty="0"/>
              <a:t>Receipt Page </a:t>
            </a:r>
            <a:r>
              <a:rPr lang="en-US" b="0" dirty="0"/>
              <a:t>will show the CPT codes entered, the payor code and cost center assigned to each, and any payment due from the patient.</a:t>
            </a:r>
          </a:p>
          <a:p>
            <a:r>
              <a:rPr lang="en-US" b="0" dirty="0"/>
              <a:t>Payments can be collected and posted from this page.</a:t>
            </a:r>
          </a:p>
          <a:p>
            <a:r>
              <a:rPr lang="en-US" b="0" dirty="0"/>
              <a:t>Payments posted from this page will be reflected on the Patient’s AR immediately. </a:t>
            </a:r>
          </a:p>
        </p:txBody>
      </p:sp>
    </p:spTree>
    <p:extLst>
      <p:ext uri="{BB962C8B-B14F-4D97-AF65-F5344CB8AC3E}">
        <p14:creationId xmlns:p14="http://schemas.microsoft.com/office/powerpoint/2010/main" val="222304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Receipt Page</a:t>
            </a:r>
          </a:p>
        </p:txBody>
      </p:sp>
      <p:pic>
        <p:nvPicPr>
          <p:cNvPr id="4" name="Content Placeholder 3">
            <a:extLst>
              <a:ext uri="{FF2B5EF4-FFF2-40B4-BE49-F238E27FC236}">
                <a16:creationId xmlns:a16="http://schemas.microsoft.com/office/drawing/2014/main" id="{B8C5660A-84F0-4D64-AF72-E5492D85926F}"/>
              </a:ext>
            </a:extLst>
          </p:cNvPr>
          <p:cNvPicPr>
            <a:picLocks noGrp="1" noChangeAspect="1"/>
          </p:cNvPicPr>
          <p:nvPr>
            <p:ph idx="1"/>
          </p:nvPr>
        </p:nvPicPr>
        <p:blipFill>
          <a:blip r:embed="rId2"/>
          <a:stretch>
            <a:fillRect/>
          </a:stretch>
        </p:blipFill>
        <p:spPr>
          <a:xfrm>
            <a:off x="609600" y="794767"/>
            <a:ext cx="7086600" cy="5606033"/>
          </a:xfrm>
          <a:prstGeom prst="rect">
            <a:avLst/>
          </a:prstGeom>
        </p:spPr>
      </p:pic>
    </p:spTree>
    <p:extLst>
      <p:ext uri="{BB962C8B-B14F-4D97-AF65-F5344CB8AC3E}">
        <p14:creationId xmlns:p14="http://schemas.microsoft.com/office/powerpoint/2010/main" val="138150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5FF3-AF8E-4123-9B47-C3765BBD8E0F}"/>
              </a:ext>
            </a:extLst>
          </p:cNvPr>
          <p:cNvSpPr>
            <a:spLocks noGrp="1"/>
          </p:cNvSpPr>
          <p:nvPr>
            <p:ph type="title"/>
          </p:nvPr>
        </p:nvSpPr>
        <p:spPr/>
        <p:txBody>
          <a:bodyPr/>
          <a:lstStyle/>
          <a:p>
            <a:r>
              <a:rPr lang="en-US" dirty="0"/>
              <a:t>Options for Posting Money	</a:t>
            </a:r>
          </a:p>
        </p:txBody>
      </p:sp>
      <p:sp>
        <p:nvSpPr>
          <p:cNvPr id="3" name="Content Placeholder 2">
            <a:extLst>
              <a:ext uri="{FF2B5EF4-FFF2-40B4-BE49-F238E27FC236}">
                <a16:creationId xmlns:a16="http://schemas.microsoft.com/office/drawing/2014/main" id="{D9DCB846-2715-432E-9C53-396445BCB844}"/>
              </a:ext>
            </a:extLst>
          </p:cNvPr>
          <p:cNvSpPr>
            <a:spLocks noGrp="1"/>
          </p:cNvSpPr>
          <p:nvPr>
            <p:ph idx="1"/>
          </p:nvPr>
        </p:nvSpPr>
        <p:spPr/>
        <p:txBody>
          <a:bodyPr/>
          <a:lstStyle/>
          <a:p>
            <a:r>
              <a:rPr lang="en-US" b="1" dirty="0">
                <a:solidFill>
                  <a:schemeClr val="tx2">
                    <a:lumMod val="90000"/>
                    <a:lumOff val="10000"/>
                  </a:schemeClr>
                </a:solidFill>
              </a:rPr>
              <a:t>AR listing via the Patient Menu </a:t>
            </a:r>
            <a:r>
              <a:rPr lang="en-US" dirty="0"/>
              <a:t>– </a:t>
            </a:r>
            <a:r>
              <a:rPr lang="en-US" b="0" dirty="0"/>
              <a:t>The AR listing, available on the patient menu, allows staff to review AR invoices that have been set up.  They can make adjustment and/or payments to the invoices.</a:t>
            </a:r>
          </a:p>
          <a:p>
            <a:r>
              <a:rPr lang="en-US" b="1" dirty="0">
                <a:solidFill>
                  <a:schemeClr val="tx2">
                    <a:lumMod val="90000"/>
                    <a:lumOff val="10000"/>
                  </a:schemeClr>
                </a:solidFill>
              </a:rPr>
              <a:t>Receipt Page via Encounter Entry </a:t>
            </a:r>
            <a:r>
              <a:rPr lang="en-US" dirty="0"/>
              <a:t>-  </a:t>
            </a:r>
            <a:r>
              <a:rPr lang="en-US" b="0" dirty="0"/>
              <a:t>After entering the PEF and clicking save, the receipt page will be presented.  This screen allows staff to collect payment from the patient at the time of services and/or give them a receipt of their balance.</a:t>
            </a:r>
          </a:p>
          <a:p>
            <a:pPr marL="41148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51208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Receipt Page – Charges for Today</a:t>
            </a:r>
          </a:p>
        </p:txBody>
      </p:sp>
      <p:sp>
        <p:nvSpPr>
          <p:cNvPr id="5" name="Content Placeholder 4">
            <a:extLst>
              <a:ext uri="{FF2B5EF4-FFF2-40B4-BE49-F238E27FC236}">
                <a16:creationId xmlns:a16="http://schemas.microsoft.com/office/drawing/2014/main" id="{1E089D17-67F4-4BC7-90B8-75FC2979C150}"/>
              </a:ext>
            </a:extLst>
          </p:cNvPr>
          <p:cNvSpPr>
            <a:spLocks noGrp="1"/>
          </p:cNvSpPr>
          <p:nvPr>
            <p:ph idx="1"/>
          </p:nvPr>
        </p:nvSpPr>
        <p:spPr>
          <a:xfrm>
            <a:off x="457200" y="2971800"/>
            <a:ext cx="7620000" cy="2971800"/>
          </a:xfrm>
        </p:spPr>
        <p:txBody>
          <a:bodyPr/>
          <a:lstStyle/>
          <a:p>
            <a:r>
              <a:rPr lang="en-US" dirty="0"/>
              <a:t>This section shows:</a:t>
            </a:r>
          </a:p>
          <a:p>
            <a:pPr lvl="1"/>
            <a:r>
              <a:rPr lang="en-US" dirty="0"/>
              <a:t>CPT Codes performed</a:t>
            </a:r>
          </a:p>
          <a:p>
            <a:pPr lvl="1"/>
            <a:r>
              <a:rPr lang="en-US" dirty="0"/>
              <a:t>Cost Center assigned</a:t>
            </a:r>
          </a:p>
          <a:p>
            <a:pPr lvl="1"/>
            <a:r>
              <a:rPr lang="en-US" dirty="0"/>
              <a:t>Payor Code assigned </a:t>
            </a:r>
          </a:p>
          <a:p>
            <a:pPr lvl="1"/>
            <a:r>
              <a:rPr lang="en-US" dirty="0"/>
              <a:t>Total charges for each service</a:t>
            </a:r>
          </a:p>
          <a:p>
            <a:pPr lvl="1"/>
            <a:r>
              <a:rPr lang="en-US" dirty="0"/>
              <a:t>Patient Pay, the amount the patient is responsible to pay</a:t>
            </a:r>
          </a:p>
          <a:p>
            <a:pPr lvl="1"/>
            <a:r>
              <a:rPr lang="en-US" dirty="0"/>
              <a:t>Agency Assumed, the amount adjusted due to patient’s poverty level</a:t>
            </a:r>
          </a:p>
        </p:txBody>
      </p:sp>
      <p:pic>
        <p:nvPicPr>
          <p:cNvPr id="4" name="Picture 3">
            <a:extLst>
              <a:ext uri="{FF2B5EF4-FFF2-40B4-BE49-F238E27FC236}">
                <a16:creationId xmlns:a16="http://schemas.microsoft.com/office/drawing/2014/main" id="{CE662AAD-E576-1DEF-A781-A794D76023CA}"/>
              </a:ext>
            </a:extLst>
          </p:cNvPr>
          <p:cNvPicPr>
            <a:picLocks noChangeAspect="1"/>
          </p:cNvPicPr>
          <p:nvPr/>
        </p:nvPicPr>
        <p:blipFill>
          <a:blip r:embed="rId2"/>
          <a:stretch>
            <a:fillRect/>
          </a:stretch>
        </p:blipFill>
        <p:spPr>
          <a:xfrm>
            <a:off x="11035" y="990600"/>
            <a:ext cx="9121930" cy="1585097"/>
          </a:xfrm>
          <a:prstGeom prst="rect">
            <a:avLst/>
          </a:prstGeom>
        </p:spPr>
      </p:pic>
    </p:spTree>
    <p:extLst>
      <p:ext uri="{BB962C8B-B14F-4D97-AF65-F5344CB8AC3E}">
        <p14:creationId xmlns:p14="http://schemas.microsoft.com/office/powerpoint/2010/main" val="61868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Receipt Page – Total Due</a:t>
            </a:r>
          </a:p>
        </p:txBody>
      </p:sp>
      <p:sp>
        <p:nvSpPr>
          <p:cNvPr id="5" name="Content Placeholder 4">
            <a:extLst>
              <a:ext uri="{FF2B5EF4-FFF2-40B4-BE49-F238E27FC236}">
                <a16:creationId xmlns:a16="http://schemas.microsoft.com/office/drawing/2014/main" id="{1E089D17-67F4-4BC7-90B8-75FC2979C150}"/>
              </a:ext>
            </a:extLst>
          </p:cNvPr>
          <p:cNvSpPr>
            <a:spLocks noGrp="1"/>
          </p:cNvSpPr>
          <p:nvPr>
            <p:ph idx="1"/>
          </p:nvPr>
        </p:nvSpPr>
        <p:spPr>
          <a:xfrm>
            <a:off x="457200" y="914400"/>
            <a:ext cx="7620000" cy="5029200"/>
          </a:xfrm>
        </p:spPr>
        <p:txBody>
          <a:bodyPr>
            <a:normAutofit/>
          </a:bodyPr>
          <a:lstStyle/>
          <a:p>
            <a:pPr marL="114300" indent="0">
              <a:buNone/>
            </a:pPr>
            <a:r>
              <a:rPr lang="en-US" sz="2400" b="0" i="0" dirty="0"/>
              <a:t>This section shows what the patient currently owes.  It includes today’s charges, copay due, and previous balances.</a:t>
            </a:r>
          </a:p>
        </p:txBody>
      </p:sp>
      <p:pic>
        <p:nvPicPr>
          <p:cNvPr id="6" name="Picture 5">
            <a:extLst>
              <a:ext uri="{FF2B5EF4-FFF2-40B4-BE49-F238E27FC236}">
                <a16:creationId xmlns:a16="http://schemas.microsoft.com/office/drawing/2014/main" id="{15228F74-4D11-BAB5-00FC-4BAB506EEBB5}"/>
              </a:ext>
            </a:extLst>
          </p:cNvPr>
          <p:cNvPicPr>
            <a:picLocks noChangeAspect="1"/>
          </p:cNvPicPr>
          <p:nvPr/>
        </p:nvPicPr>
        <p:blipFill>
          <a:blip r:embed="rId2"/>
          <a:stretch>
            <a:fillRect/>
          </a:stretch>
        </p:blipFill>
        <p:spPr>
          <a:xfrm>
            <a:off x="1600200" y="2324004"/>
            <a:ext cx="5017507" cy="3619596"/>
          </a:xfrm>
          <a:prstGeom prst="rect">
            <a:avLst/>
          </a:prstGeom>
          <a:ln>
            <a:solidFill>
              <a:schemeClr val="accent1"/>
            </a:solidFill>
          </a:ln>
        </p:spPr>
      </p:pic>
    </p:spTree>
    <p:extLst>
      <p:ext uri="{BB962C8B-B14F-4D97-AF65-F5344CB8AC3E}">
        <p14:creationId xmlns:p14="http://schemas.microsoft.com/office/powerpoint/2010/main" val="4280474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Receipt Page – Payment </a:t>
            </a:r>
          </a:p>
        </p:txBody>
      </p:sp>
      <p:sp>
        <p:nvSpPr>
          <p:cNvPr id="5" name="Content Placeholder 4">
            <a:extLst>
              <a:ext uri="{FF2B5EF4-FFF2-40B4-BE49-F238E27FC236}">
                <a16:creationId xmlns:a16="http://schemas.microsoft.com/office/drawing/2014/main" id="{E1A53133-488A-4959-A5FF-D9E13418D6D4}"/>
              </a:ext>
            </a:extLst>
          </p:cNvPr>
          <p:cNvSpPr>
            <a:spLocks noGrp="1"/>
          </p:cNvSpPr>
          <p:nvPr>
            <p:ph idx="1"/>
          </p:nvPr>
        </p:nvSpPr>
        <p:spPr>
          <a:xfrm>
            <a:off x="457200" y="2971800"/>
            <a:ext cx="7620000" cy="3429000"/>
          </a:xfrm>
        </p:spPr>
        <p:txBody>
          <a:bodyPr/>
          <a:lstStyle/>
          <a:p>
            <a:r>
              <a:rPr lang="en-US" dirty="0"/>
              <a:t>Enter the patient’s payment based on how they paid</a:t>
            </a:r>
          </a:p>
          <a:p>
            <a:pPr lvl="1"/>
            <a:r>
              <a:rPr lang="en-US" dirty="0"/>
              <a:t>Cash Collected </a:t>
            </a:r>
          </a:p>
          <a:p>
            <a:pPr lvl="1"/>
            <a:r>
              <a:rPr lang="en-US" dirty="0"/>
              <a:t>Check Payment &amp; Number</a:t>
            </a:r>
          </a:p>
          <a:p>
            <a:pPr lvl="1"/>
            <a:r>
              <a:rPr lang="en-US" dirty="0"/>
              <a:t>Debit/Credit Payment &amp; Confirmation</a:t>
            </a:r>
          </a:p>
          <a:p>
            <a:pPr lvl="1"/>
            <a:r>
              <a:rPr lang="en-US" dirty="0"/>
              <a:t>Donation</a:t>
            </a:r>
          </a:p>
          <a:p>
            <a:r>
              <a:rPr lang="en-US" dirty="0"/>
              <a:t>Buttons available</a:t>
            </a:r>
          </a:p>
          <a:p>
            <a:pPr lvl="1"/>
            <a:r>
              <a:rPr lang="en-US" b="1" dirty="0"/>
              <a:t>Save</a:t>
            </a:r>
            <a:r>
              <a:rPr lang="en-US" dirty="0"/>
              <a:t> – saves and post the payment</a:t>
            </a:r>
          </a:p>
          <a:p>
            <a:pPr lvl="1"/>
            <a:r>
              <a:rPr lang="en-US" b="1" dirty="0"/>
              <a:t>Save with Receipt </a:t>
            </a:r>
            <a:r>
              <a:rPr lang="en-US" dirty="0"/>
              <a:t>– saves payment and prints receipt</a:t>
            </a:r>
          </a:p>
          <a:p>
            <a:pPr lvl="1"/>
            <a:r>
              <a:rPr lang="en-US" b="1" dirty="0"/>
              <a:t>Print Receipt </a:t>
            </a:r>
            <a:r>
              <a:rPr lang="en-US" dirty="0"/>
              <a:t>– for printing receipt if no payment captured</a:t>
            </a:r>
          </a:p>
          <a:p>
            <a:pPr marL="411480" lvl="1" indent="0">
              <a:buNone/>
            </a:pPr>
            <a:endParaRPr lang="en-US" dirty="0"/>
          </a:p>
          <a:p>
            <a:pPr marL="411480" lvl="1" indent="0">
              <a:buNone/>
            </a:pPr>
            <a:endParaRPr lang="en-US" dirty="0"/>
          </a:p>
        </p:txBody>
      </p:sp>
      <p:pic>
        <p:nvPicPr>
          <p:cNvPr id="4" name="Picture 3">
            <a:extLst>
              <a:ext uri="{FF2B5EF4-FFF2-40B4-BE49-F238E27FC236}">
                <a16:creationId xmlns:a16="http://schemas.microsoft.com/office/drawing/2014/main" id="{1B9FCC16-BBD0-D319-D383-06288B3FC7D2}"/>
              </a:ext>
            </a:extLst>
          </p:cNvPr>
          <p:cNvPicPr>
            <a:picLocks noChangeAspect="1"/>
          </p:cNvPicPr>
          <p:nvPr/>
        </p:nvPicPr>
        <p:blipFill>
          <a:blip r:embed="rId2"/>
          <a:stretch>
            <a:fillRect/>
          </a:stretch>
        </p:blipFill>
        <p:spPr>
          <a:xfrm>
            <a:off x="609600" y="914400"/>
            <a:ext cx="6172200" cy="1934186"/>
          </a:xfrm>
          <a:prstGeom prst="rect">
            <a:avLst/>
          </a:prstGeom>
        </p:spPr>
      </p:pic>
    </p:spTree>
    <p:extLst>
      <p:ext uri="{BB962C8B-B14F-4D97-AF65-F5344CB8AC3E}">
        <p14:creationId xmlns:p14="http://schemas.microsoft.com/office/powerpoint/2010/main" val="1570850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722313" y="3995738"/>
            <a:ext cx="7659687" cy="1168400"/>
          </a:xfrm>
        </p:spPr>
        <p:txBody>
          <a:bodyPr/>
          <a:lstStyle/>
          <a:p>
            <a:r>
              <a:rPr lang="en-US" sz="5400" cap="none" dirty="0"/>
              <a:t>AR Reports</a:t>
            </a:r>
          </a:p>
        </p:txBody>
      </p:sp>
      <p:sp>
        <p:nvSpPr>
          <p:cNvPr id="5" name="Text Placeholder 4">
            <a:extLst>
              <a:ext uri="{FF2B5EF4-FFF2-40B4-BE49-F238E27FC236}">
                <a16:creationId xmlns:a16="http://schemas.microsoft.com/office/drawing/2014/main" id="{C265A09E-EE7C-F996-71B8-D98D13C7CA0B}"/>
              </a:ext>
            </a:extLst>
          </p:cNvPr>
          <p:cNvSpPr>
            <a:spLocks noGrp="1"/>
          </p:cNvSpPr>
          <p:nvPr>
            <p:ph type="body" idx="1"/>
          </p:nvPr>
        </p:nvSpPr>
        <p:spPr>
          <a:xfrm>
            <a:off x="722313" y="2362200"/>
            <a:ext cx="6135687" cy="1633538"/>
          </a:xfrm>
        </p:spPr>
        <p:txBody>
          <a:bodyPr/>
          <a:lstStyle/>
          <a:p>
            <a:r>
              <a:rPr lang="en-US" dirty="0"/>
              <a:t>Daily/Monthly </a:t>
            </a:r>
          </a:p>
        </p:txBody>
      </p:sp>
    </p:spTree>
    <p:extLst>
      <p:ext uri="{BB962C8B-B14F-4D97-AF65-F5344CB8AC3E}">
        <p14:creationId xmlns:p14="http://schemas.microsoft.com/office/powerpoint/2010/main" val="302144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5FF3-AF8E-4123-9B47-C3765BBD8E0F}"/>
              </a:ext>
            </a:extLst>
          </p:cNvPr>
          <p:cNvSpPr>
            <a:spLocks noGrp="1"/>
          </p:cNvSpPr>
          <p:nvPr>
            <p:ph type="title"/>
          </p:nvPr>
        </p:nvSpPr>
        <p:spPr>
          <a:xfrm>
            <a:off x="457200" y="0"/>
            <a:ext cx="7620000" cy="1143000"/>
          </a:xfrm>
        </p:spPr>
        <p:txBody>
          <a:bodyPr/>
          <a:lstStyle/>
          <a:p>
            <a:r>
              <a:rPr lang="en-US" dirty="0"/>
              <a:t>Reports	</a:t>
            </a:r>
          </a:p>
        </p:txBody>
      </p:sp>
      <p:sp>
        <p:nvSpPr>
          <p:cNvPr id="3" name="Content Placeholder 2">
            <a:extLst>
              <a:ext uri="{FF2B5EF4-FFF2-40B4-BE49-F238E27FC236}">
                <a16:creationId xmlns:a16="http://schemas.microsoft.com/office/drawing/2014/main" id="{D9DCB846-2715-432E-9C53-396445BCB844}"/>
              </a:ext>
            </a:extLst>
          </p:cNvPr>
          <p:cNvSpPr>
            <a:spLocks noGrp="1"/>
          </p:cNvSpPr>
          <p:nvPr>
            <p:ph idx="1"/>
          </p:nvPr>
        </p:nvSpPr>
        <p:spPr>
          <a:xfrm>
            <a:off x="457200" y="1295400"/>
            <a:ext cx="7620000" cy="5105400"/>
          </a:xfrm>
        </p:spPr>
        <p:txBody>
          <a:bodyPr/>
          <a:lstStyle/>
          <a:p>
            <a:r>
              <a:rPr lang="en-US" dirty="0"/>
              <a:t>319 – Patient Encounters Entered – </a:t>
            </a:r>
            <a:r>
              <a:rPr lang="en-US" b="0" dirty="0"/>
              <a:t>This report shows the PEFs entered on the previous day along with any money that was collected via the receipt page.</a:t>
            </a:r>
            <a:endParaRPr lang="en-US" dirty="0"/>
          </a:p>
          <a:p>
            <a:r>
              <a:rPr lang="en-US" dirty="0"/>
              <a:t>352 – Daily Invoices – </a:t>
            </a:r>
            <a:r>
              <a:rPr lang="en-US" b="0" dirty="0"/>
              <a:t>This report list all AR invoices that were created on the previous day. </a:t>
            </a:r>
          </a:p>
          <a:p>
            <a:r>
              <a:rPr lang="en-US" dirty="0"/>
              <a:t>358 – Daily Receipts – </a:t>
            </a:r>
            <a:r>
              <a:rPr lang="en-US" b="0" dirty="0"/>
              <a:t>This report list all payments or adjustments entered the previous day. </a:t>
            </a:r>
          </a:p>
          <a:p>
            <a:r>
              <a:rPr lang="en-US" dirty="0"/>
              <a:t>359 – Monthly Aging Report – </a:t>
            </a:r>
            <a:r>
              <a:rPr lang="en-US" b="0" dirty="0"/>
              <a:t>This will show all invoices that have an open amount not equal to zero and it’s age.</a:t>
            </a:r>
            <a:endParaRPr lang="en-US" dirty="0"/>
          </a:p>
          <a:p>
            <a:endParaRPr lang="en-US" dirty="0"/>
          </a:p>
        </p:txBody>
      </p:sp>
    </p:spTree>
    <p:extLst>
      <p:ext uri="{BB962C8B-B14F-4D97-AF65-F5344CB8AC3E}">
        <p14:creationId xmlns:p14="http://schemas.microsoft.com/office/powerpoint/2010/main" val="61080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722313" y="3995738"/>
            <a:ext cx="7659687" cy="1168400"/>
          </a:xfrm>
        </p:spPr>
        <p:txBody>
          <a:bodyPr/>
          <a:lstStyle/>
          <a:p>
            <a:r>
              <a:rPr lang="en-US" sz="5400" cap="none" dirty="0"/>
              <a:t>Scenarios</a:t>
            </a:r>
          </a:p>
        </p:txBody>
      </p:sp>
      <p:sp>
        <p:nvSpPr>
          <p:cNvPr id="5" name="Text Placeholder 4">
            <a:extLst>
              <a:ext uri="{FF2B5EF4-FFF2-40B4-BE49-F238E27FC236}">
                <a16:creationId xmlns:a16="http://schemas.microsoft.com/office/drawing/2014/main" id="{C265A09E-EE7C-F996-71B8-D98D13C7CA0B}"/>
              </a:ext>
            </a:extLst>
          </p:cNvPr>
          <p:cNvSpPr>
            <a:spLocks noGrp="1"/>
          </p:cNvSpPr>
          <p:nvPr>
            <p:ph type="body" idx="1"/>
          </p:nvPr>
        </p:nvSpPr>
        <p:spPr>
          <a:xfrm>
            <a:off x="722313" y="2362200"/>
            <a:ext cx="6135687" cy="1633538"/>
          </a:xfrm>
        </p:spPr>
        <p:txBody>
          <a:bodyPr/>
          <a:lstStyle/>
          <a:p>
            <a:r>
              <a:rPr lang="en-US" dirty="0"/>
              <a:t>Accounts Receivables</a:t>
            </a:r>
          </a:p>
        </p:txBody>
      </p:sp>
    </p:spTree>
    <p:extLst>
      <p:ext uri="{BB962C8B-B14F-4D97-AF65-F5344CB8AC3E}">
        <p14:creationId xmlns:p14="http://schemas.microsoft.com/office/powerpoint/2010/main" val="194815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11E3E-F4D6-1EB6-AE52-D79427F340C9}"/>
              </a:ext>
            </a:extLst>
          </p:cNvPr>
          <p:cNvSpPr>
            <a:spLocks noGrp="1"/>
          </p:cNvSpPr>
          <p:nvPr>
            <p:ph type="title"/>
          </p:nvPr>
        </p:nvSpPr>
        <p:spPr>
          <a:xfrm>
            <a:off x="457200" y="3733800"/>
            <a:ext cx="7620000" cy="1524000"/>
          </a:xfrm>
        </p:spPr>
        <p:txBody>
          <a:bodyPr/>
          <a:lstStyle/>
          <a:p>
            <a:r>
              <a:rPr lang="en-US" sz="2400" dirty="0"/>
              <a:t>Scenarios 1,2,3, and 7 will be shown with two options.  One with Pay Individual CPT = YES and one with Pay Individual CPT = NO</a:t>
            </a:r>
          </a:p>
        </p:txBody>
      </p:sp>
      <p:graphicFrame>
        <p:nvGraphicFramePr>
          <p:cNvPr id="3" name="Table 5">
            <a:extLst>
              <a:ext uri="{FF2B5EF4-FFF2-40B4-BE49-F238E27FC236}">
                <a16:creationId xmlns:a16="http://schemas.microsoft.com/office/drawing/2014/main" id="{13BD5807-33B7-94C2-7EE1-CEB9A1DF9715}"/>
              </a:ext>
            </a:extLst>
          </p:cNvPr>
          <p:cNvGraphicFramePr>
            <a:graphicFrameLocks noGrp="1"/>
          </p:cNvGraphicFramePr>
          <p:nvPr>
            <p:ph idx="1"/>
            <p:extLst>
              <p:ext uri="{D42A27DB-BD31-4B8C-83A1-F6EECF244321}">
                <p14:modId xmlns:p14="http://schemas.microsoft.com/office/powerpoint/2010/main" val="209000163"/>
              </p:ext>
            </p:extLst>
          </p:nvPr>
        </p:nvGraphicFramePr>
        <p:xfrm>
          <a:off x="457200" y="396240"/>
          <a:ext cx="7620000" cy="3505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4158386536"/>
                    </a:ext>
                  </a:extLst>
                </a:gridCol>
                <a:gridCol w="4495800">
                  <a:extLst>
                    <a:ext uri="{9D8B030D-6E8A-4147-A177-3AD203B41FA5}">
                      <a16:colId xmlns:a16="http://schemas.microsoft.com/office/drawing/2014/main" val="1632345711"/>
                    </a:ext>
                  </a:extLst>
                </a:gridCol>
                <a:gridCol w="1828800">
                  <a:extLst>
                    <a:ext uri="{9D8B030D-6E8A-4147-A177-3AD203B41FA5}">
                      <a16:colId xmlns:a16="http://schemas.microsoft.com/office/drawing/2014/main" val="579702139"/>
                    </a:ext>
                  </a:extLst>
                </a:gridCol>
              </a:tblGrid>
              <a:tr h="370840">
                <a:tc>
                  <a:txBody>
                    <a:bodyPr/>
                    <a:lstStyle/>
                    <a:p>
                      <a:pPr algn="ctr"/>
                      <a:r>
                        <a:rPr lang="en-US" dirty="0"/>
                        <a:t>Scenario #</a:t>
                      </a:r>
                    </a:p>
                  </a:txBody>
                  <a:tcPr/>
                </a:tc>
                <a:tc>
                  <a:txBody>
                    <a:bodyPr/>
                    <a:lstStyle/>
                    <a:p>
                      <a:r>
                        <a:rPr lang="en-US" dirty="0"/>
                        <a:t>Scenario</a:t>
                      </a:r>
                    </a:p>
                  </a:txBody>
                  <a:tcPr/>
                </a:tc>
                <a:tc>
                  <a:txBody>
                    <a:bodyPr/>
                    <a:lstStyle/>
                    <a:p>
                      <a:pPr algn="ctr"/>
                      <a:r>
                        <a:rPr lang="en-US" dirty="0"/>
                        <a:t>Starting Slide</a:t>
                      </a:r>
                    </a:p>
                  </a:txBody>
                  <a:tcPr/>
                </a:tc>
                <a:extLst>
                  <a:ext uri="{0D108BD9-81ED-4DB2-BD59-A6C34878D82A}">
                    <a16:rowId xmlns:a16="http://schemas.microsoft.com/office/drawing/2014/main" val="947371949"/>
                  </a:ext>
                </a:extLst>
              </a:tr>
              <a:tr h="370840">
                <a:tc>
                  <a:txBody>
                    <a:bodyPr/>
                    <a:lstStyle/>
                    <a:p>
                      <a:pPr algn="ctr"/>
                      <a:r>
                        <a:rPr lang="en-US" dirty="0"/>
                        <a:t>1</a:t>
                      </a:r>
                    </a:p>
                  </a:txBody>
                  <a:tcPr/>
                </a:tc>
                <a:tc>
                  <a:txBody>
                    <a:bodyPr/>
                    <a:lstStyle/>
                    <a:p>
                      <a:r>
                        <a:rPr lang="en-US" dirty="0"/>
                        <a:t>Posting Full Payment</a:t>
                      </a:r>
                    </a:p>
                  </a:txBody>
                  <a:tcPr/>
                </a:tc>
                <a:tc>
                  <a:txBody>
                    <a:bodyPr/>
                    <a:lstStyle/>
                    <a:p>
                      <a:pPr algn="ctr"/>
                      <a:r>
                        <a:rPr lang="en-US" dirty="0"/>
                        <a:t>37</a:t>
                      </a:r>
                    </a:p>
                  </a:txBody>
                  <a:tcPr/>
                </a:tc>
                <a:extLst>
                  <a:ext uri="{0D108BD9-81ED-4DB2-BD59-A6C34878D82A}">
                    <a16:rowId xmlns:a16="http://schemas.microsoft.com/office/drawing/2014/main" val="410972558"/>
                  </a:ext>
                </a:extLst>
              </a:tr>
              <a:tr h="370840">
                <a:tc>
                  <a:txBody>
                    <a:bodyPr/>
                    <a:lstStyle/>
                    <a:p>
                      <a:pPr algn="ctr"/>
                      <a:r>
                        <a:rPr lang="en-US" dirty="0"/>
                        <a:t>2</a:t>
                      </a:r>
                    </a:p>
                  </a:txBody>
                  <a:tcPr/>
                </a:tc>
                <a:tc>
                  <a:txBody>
                    <a:bodyPr/>
                    <a:lstStyle/>
                    <a:p>
                      <a:r>
                        <a:rPr lang="en-US" dirty="0"/>
                        <a:t>Posting a Partial Payment</a:t>
                      </a:r>
                    </a:p>
                  </a:txBody>
                  <a:tcPr/>
                </a:tc>
                <a:tc>
                  <a:txBody>
                    <a:bodyPr/>
                    <a:lstStyle/>
                    <a:p>
                      <a:pPr algn="ctr"/>
                      <a:r>
                        <a:rPr lang="en-US" dirty="0"/>
                        <a:t>46</a:t>
                      </a:r>
                    </a:p>
                  </a:txBody>
                  <a:tcPr/>
                </a:tc>
                <a:extLst>
                  <a:ext uri="{0D108BD9-81ED-4DB2-BD59-A6C34878D82A}">
                    <a16:rowId xmlns:a16="http://schemas.microsoft.com/office/drawing/2014/main" val="3770263838"/>
                  </a:ext>
                </a:extLst>
              </a:tr>
              <a:tr h="370840">
                <a:tc>
                  <a:txBody>
                    <a:bodyPr/>
                    <a:lstStyle/>
                    <a:p>
                      <a:pPr algn="ctr"/>
                      <a:r>
                        <a:rPr lang="en-US" dirty="0"/>
                        <a:t>3</a:t>
                      </a:r>
                    </a:p>
                  </a:txBody>
                  <a:tcPr/>
                </a:tc>
                <a:tc>
                  <a:txBody>
                    <a:bodyPr/>
                    <a:lstStyle/>
                    <a:p>
                      <a:r>
                        <a:rPr lang="en-US" dirty="0"/>
                        <a:t>Posting a Partial Payment and Adjusting the remaining balance</a:t>
                      </a:r>
                    </a:p>
                  </a:txBody>
                  <a:tcPr/>
                </a:tc>
                <a:tc>
                  <a:txBody>
                    <a:bodyPr/>
                    <a:lstStyle/>
                    <a:p>
                      <a:pPr algn="ctr"/>
                      <a:r>
                        <a:rPr lang="en-US" dirty="0"/>
                        <a:t>55</a:t>
                      </a:r>
                    </a:p>
                  </a:txBody>
                  <a:tcPr/>
                </a:tc>
                <a:extLst>
                  <a:ext uri="{0D108BD9-81ED-4DB2-BD59-A6C34878D82A}">
                    <a16:rowId xmlns:a16="http://schemas.microsoft.com/office/drawing/2014/main" val="3087324520"/>
                  </a:ext>
                </a:extLst>
              </a:tr>
              <a:tr h="370840">
                <a:tc>
                  <a:txBody>
                    <a:bodyPr/>
                    <a:lstStyle/>
                    <a:p>
                      <a:pPr algn="ctr"/>
                      <a:r>
                        <a:rPr lang="en-US" dirty="0"/>
                        <a:t>4</a:t>
                      </a:r>
                    </a:p>
                  </a:txBody>
                  <a:tcPr/>
                </a:tc>
                <a:tc>
                  <a:txBody>
                    <a:bodyPr/>
                    <a:lstStyle/>
                    <a:p>
                      <a:r>
                        <a:rPr lang="en-US" dirty="0"/>
                        <a:t>Posting a payment to the oldest invoice</a:t>
                      </a:r>
                    </a:p>
                  </a:txBody>
                  <a:tcPr/>
                </a:tc>
                <a:tc>
                  <a:txBody>
                    <a:bodyPr/>
                    <a:lstStyle/>
                    <a:p>
                      <a:pPr algn="ctr"/>
                      <a:r>
                        <a:rPr lang="en-US" dirty="0"/>
                        <a:t>65</a:t>
                      </a:r>
                    </a:p>
                  </a:txBody>
                  <a:tcPr/>
                </a:tc>
                <a:extLst>
                  <a:ext uri="{0D108BD9-81ED-4DB2-BD59-A6C34878D82A}">
                    <a16:rowId xmlns:a16="http://schemas.microsoft.com/office/drawing/2014/main" val="2145563835"/>
                  </a:ext>
                </a:extLst>
              </a:tr>
              <a:tr h="370840">
                <a:tc>
                  <a:txBody>
                    <a:bodyPr/>
                    <a:lstStyle/>
                    <a:p>
                      <a:pPr algn="ctr"/>
                      <a:r>
                        <a:rPr lang="en-US" dirty="0"/>
                        <a:t>5</a:t>
                      </a:r>
                    </a:p>
                  </a:txBody>
                  <a:tcPr/>
                </a:tc>
                <a:tc>
                  <a:txBody>
                    <a:bodyPr/>
                    <a:lstStyle/>
                    <a:p>
                      <a:r>
                        <a:rPr lang="en-US" dirty="0"/>
                        <a:t>Correcting a Payment</a:t>
                      </a:r>
                    </a:p>
                  </a:txBody>
                  <a:tcPr/>
                </a:tc>
                <a:tc>
                  <a:txBody>
                    <a:bodyPr/>
                    <a:lstStyle/>
                    <a:p>
                      <a:pPr algn="ctr"/>
                      <a:r>
                        <a:rPr lang="en-US" dirty="0"/>
                        <a:t>71</a:t>
                      </a:r>
                    </a:p>
                  </a:txBody>
                  <a:tcPr/>
                </a:tc>
                <a:extLst>
                  <a:ext uri="{0D108BD9-81ED-4DB2-BD59-A6C34878D82A}">
                    <a16:rowId xmlns:a16="http://schemas.microsoft.com/office/drawing/2014/main" val="4084296101"/>
                  </a:ext>
                </a:extLst>
              </a:tr>
              <a:tr h="370840">
                <a:tc>
                  <a:txBody>
                    <a:bodyPr/>
                    <a:lstStyle/>
                    <a:p>
                      <a:pPr algn="ctr"/>
                      <a:r>
                        <a:rPr lang="en-US" dirty="0"/>
                        <a:t>6</a:t>
                      </a:r>
                    </a:p>
                  </a:txBody>
                  <a:tcPr/>
                </a:tc>
                <a:tc>
                  <a:txBody>
                    <a:bodyPr/>
                    <a:lstStyle/>
                    <a:p>
                      <a:r>
                        <a:rPr lang="en-US" dirty="0"/>
                        <a:t>Correcting an Adjustment</a:t>
                      </a:r>
                    </a:p>
                  </a:txBody>
                  <a:tcPr/>
                </a:tc>
                <a:tc>
                  <a:txBody>
                    <a:bodyPr/>
                    <a:lstStyle/>
                    <a:p>
                      <a:pPr algn="ctr"/>
                      <a:r>
                        <a:rPr lang="en-US" dirty="0"/>
                        <a:t>77</a:t>
                      </a:r>
                    </a:p>
                  </a:txBody>
                  <a:tcPr/>
                </a:tc>
                <a:extLst>
                  <a:ext uri="{0D108BD9-81ED-4DB2-BD59-A6C34878D82A}">
                    <a16:rowId xmlns:a16="http://schemas.microsoft.com/office/drawing/2014/main" val="3326098273"/>
                  </a:ext>
                </a:extLst>
              </a:tr>
              <a:tr h="370840">
                <a:tc>
                  <a:txBody>
                    <a:bodyPr/>
                    <a:lstStyle/>
                    <a:p>
                      <a:pPr algn="ctr"/>
                      <a:r>
                        <a:rPr lang="en-US" dirty="0"/>
                        <a:t>7</a:t>
                      </a:r>
                    </a:p>
                  </a:txBody>
                  <a:tcPr/>
                </a:tc>
                <a:tc>
                  <a:txBody>
                    <a:bodyPr/>
                    <a:lstStyle/>
                    <a:p>
                      <a:r>
                        <a:rPr lang="en-US" dirty="0"/>
                        <a:t>Transfer remaining balance to another Payor code</a:t>
                      </a:r>
                    </a:p>
                  </a:txBody>
                  <a:tcPr/>
                </a:tc>
                <a:tc>
                  <a:txBody>
                    <a:bodyPr/>
                    <a:lstStyle/>
                    <a:p>
                      <a:pPr algn="ctr"/>
                      <a:r>
                        <a:rPr lang="en-US" dirty="0"/>
                        <a:t>83</a:t>
                      </a:r>
                    </a:p>
                  </a:txBody>
                  <a:tcPr/>
                </a:tc>
                <a:extLst>
                  <a:ext uri="{0D108BD9-81ED-4DB2-BD59-A6C34878D82A}">
                    <a16:rowId xmlns:a16="http://schemas.microsoft.com/office/drawing/2014/main" val="1584458128"/>
                  </a:ext>
                </a:extLst>
              </a:tr>
            </a:tbl>
          </a:graphicData>
        </a:graphic>
      </p:graphicFrame>
    </p:spTree>
    <p:extLst>
      <p:ext uri="{BB962C8B-B14F-4D97-AF65-F5344CB8AC3E}">
        <p14:creationId xmlns:p14="http://schemas.microsoft.com/office/powerpoint/2010/main" val="2654914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143000"/>
          </a:xfrm>
        </p:spPr>
        <p:txBody>
          <a:bodyPr/>
          <a:lstStyle/>
          <a:p>
            <a:pPr algn="ctr"/>
            <a:r>
              <a:rPr lang="en-US" sz="4600" b="1" cap="none" dirty="0">
                <a:solidFill>
                  <a:srgbClr val="001E50"/>
                </a:solidFill>
              </a:rPr>
              <a:t>Scenario 1</a:t>
            </a:r>
            <a:r>
              <a:rPr lang="en-US" sz="4600" cap="none" dirty="0">
                <a:solidFill>
                  <a:srgbClr val="001E50"/>
                </a:solidFill>
              </a:rPr>
              <a:t> - Posting Full Payment </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p:txBody>
          <a:bodyPr/>
          <a:lstStyle/>
          <a:p>
            <a:pPr marL="114300" indent="0">
              <a:buNone/>
            </a:pPr>
            <a:r>
              <a:rPr lang="en-US" b="0" dirty="0"/>
              <a:t>The patient received services which resulted in a $15.00 amount due.  The patient did not have the money at the time of the service but has mailed you a check for the full amount.</a:t>
            </a:r>
          </a:p>
        </p:txBody>
      </p:sp>
      <p:pic>
        <p:nvPicPr>
          <p:cNvPr id="7" name="Picture 6">
            <a:extLst>
              <a:ext uri="{FF2B5EF4-FFF2-40B4-BE49-F238E27FC236}">
                <a16:creationId xmlns:a16="http://schemas.microsoft.com/office/drawing/2014/main" id="{CACA3074-DBD0-7889-19E0-7088A68E4579}"/>
              </a:ext>
            </a:extLst>
          </p:cNvPr>
          <p:cNvPicPr>
            <a:picLocks noChangeAspect="1"/>
          </p:cNvPicPr>
          <p:nvPr/>
        </p:nvPicPr>
        <p:blipFill>
          <a:blip r:embed="rId2"/>
          <a:stretch>
            <a:fillRect/>
          </a:stretch>
        </p:blipFill>
        <p:spPr>
          <a:xfrm>
            <a:off x="0" y="3200400"/>
            <a:ext cx="8375330" cy="685800"/>
          </a:xfrm>
          <a:prstGeom prst="rect">
            <a:avLst/>
          </a:prstGeom>
        </p:spPr>
      </p:pic>
    </p:spTree>
    <p:extLst>
      <p:ext uri="{BB962C8B-B14F-4D97-AF65-F5344CB8AC3E}">
        <p14:creationId xmlns:p14="http://schemas.microsoft.com/office/powerpoint/2010/main" val="414561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5" name="Picture 4">
            <a:extLst>
              <a:ext uri="{FF2B5EF4-FFF2-40B4-BE49-F238E27FC236}">
                <a16:creationId xmlns:a16="http://schemas.microsoft.com/office/drawing/2014/main" id="{9688B59A-2271-CA53-DFEB-FE42A4400B26}"/>
              </a:ext>
            </a:extLst>
          </p:cNvPr>
          <p:cNvPicPr>
            <a:picLocks noChangeAspect="1"/>
          </p:cNvPicPr>
          <p:nvPr/>
        </p:nvPicPr>
        <p:blipFill>
          <a:blip r:embed="rId2"/>
          <a:stretch>
            <a:fillRect/>
          </a:stretch>
        </p:blipFill>
        <p:spPr>
          <a:xfrm>
            <a:off x="7224" y="1828661"/>
            <a:ext cx="9129551" cy="3200677"/>
          </a:xfrm>
          <a:prstGeom prst="rect">
            <a:avLst/>
          </a:prstGeom>
        </p:spPr>
      </p:pic>
    </p:spTree>
    <p:extLst>
      <p:ext uri="{BB962C8B-B14F-4D97-AF65-F5344CB8AC3E}">
        <p14:creationId xmlns:p14="http://schemas.microsoft.com/office/powerpoint/2010/main" val="2363935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YES</a:t>
            </a:r>
            <a:r>
              <a:rPr lang="en-US" sz="2000" b="0" dirty="0"/>
              <a:t>.  Then enter the full amount for each CPT code on the invoice in the payment amount field.</a:t>
            </a:r>
          </a:p>
        </p:txBody>
      </p:sp>
      <p:pic>
        <p:nvPicPr>
          <p:cNvPr id="7" name="Picture 6">
            <a:extLst>
              <a:ext uri="{FF2B5EF4-FFF2-40B4-BE49-F238E27FC236}">
                <a16:creationId xmlns:a16="http://schemas.microsoft.com/office/drawing/2014/main" id="{02825267-4CC0-3225-A81C-E499ED380E50}"/>
              </a:ext>
            </a:extLst>
          </p:cNvPr>
          <p:cNvPicPr>
            <a:picLocks noChangeAspect="1"/>
          </p:cNvPicPr>
          <p:nvPr/>
        </p:nvPicPr>
        <p:blipFill>
          <a:blip r:embed="rId3"/>
          <a:stretch>
            <a:fillRect/>
          </a:stretch>
        </p:blipFill>
        <p:spPr>
          <a:xfrm>
            <a:off x="28166" y="2102794"/>
            <a:ext cx="9121930" cy="3764606"/>
          </a:xfrm>
          <a:prstGeom prst="rect">
            <a:avLst/>
          </a:prstGeom>
        </p:spPr>
      </p:pic>
    </p:spTree>
    <p:extLst>
      <p:ext uri="{BB962C8B-B14F-4D97-AF65-F5344CB8AC3E}">
        <p14:creationId xmlns:p14="http://schemas.microsoft.com/office/powerpoint/2010/main" val="4546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722313" y="3995738"/>
            <a:ext cx="7659687" cy="1168400"/>
          </a:xfrm>
        </p:spPr>
        <p:txBody>
          <a:bodyPr/>
          <a:lstStyle/>
          <a:p>
            <a:r>
              <a:rPr lang="en-US" sz="5400" cap="none" dirty="0"/>
              <a:t>AR Listing</a:t>
            </a:r>
          </a:p>
        </p:txBody>
      </p:sp>
      <p:sp>
        <p:nvSpPr>
          <p:cNvPr id="5" name="Text Placeholder 4">
            <a:extLst>
              <a:ext uri="{FF2B5EF4-FFF2-40B4-BE49-F238E27FC236}">
                <a16:creationId xmlns:a16="http://schemas.microsoft.com/office/drawing/2014/main" id="{C265A09E-EE7C-F996-71B8-D98D13C7CA0B}"/>
              </a:ext>
            </a:extLst>
          </p:cNvPr>
          <p:cNvSpPr>
            <a:spLocks noGrp="1"/>
          </p:cNvSpPr>
          <p:nvPr>
            <p:ph type="body" idx="1"/>
          </p:nvPr>
        </p:nvSpPr>
        <p:spPr>
          <a:xfrm>
            <a:off x="722313" y="2362200"/>
            <a:ext cx="6135687" cy="1633538"/>
          </a:xfrm>
        </p:spPr>
        <p:txBody>
          <a:bodyPr/>
          <a:lstStyle/>
          <a:p>
            <a:r>
              <a:rPr lang="en-US" dirty="0"/>
              <a:t>Patient Menu</a:t>
            </a:r>
          </a:p>
        </p:txBody>
      </p:sp>
    </p:spTree>
    <p:extLst>
      <p:ext uri="{BB962C8B-B14F-4D97-AF65-F5344CB8AC3E}">
        <p14:creationId xmlns:p14="http://schemas.microsoft.com/office/powerpoint/2010/main" val="1694983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4" name="Picture 3">
            <a:extLst>
              <a:ext uri="{FF2B5EF4-FFF2-40B4-BE49-F238E27FC236}">
                <a16:creationId xmlns:a16="http://schemas.microsoft.com/office/drawing/2014/main" id="{AF20A901-4CAD-5FEA-F5AD-17BC8FD1422A}"/>
              </a:ext>
            </a:extLst>
          </p:cNvPr>
          <p:cNvPicPr>
            <a:picLocks noChangeAspect="1"/>
          </p:cNvPicPr>
          <p:nvPr/>
        </p:nvPicPr>
        <p:blipFill>
          <a:blip r:embed="rId3"/>
          <a:stretch>
            <a:fillRect/>
          </a:stretch>
        </p:blipFill>
        <p:spPr>
          <a:xfrm>
            <a:off x="0" y="1373083"/>
            <a:ext cx="9144000" cy="5481869"/>
          </a:xfrm>
          <a:prstGeom prst="rect">
            <a:avLst/>
          </a:prstGeom>
        </p:spPr>
      </p:pic>
    </p:spTree>
    <p:extLst>
      <p:ext uri="{BB962C8B-B14F-4D97-AF65-F5344CB8AC3E}">
        <p14:creationId xmlns:p14="http://schemas.microsoft.com/office/powerpoint/2010/main" val="149232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$0.00 open amount, and $15.00 has been paid towards the invoice.</a:t>
            </a:r>
          </a:p>
        </p:txBody>
      </p:sp>
      <p:pic>
        <p:nvPicPr>
          <p:cNvPr id="7" name="Picture 6">
            <a:extLst>
              <a:ext uri="{FF2B5EF4-FFF2-40B4-BE49-F238E27FC236}">
                <a16:creationId xmlns:a16="http://schemas.microsoft.com/office/drawing/2014/main" id="{936DDACE-6122-60AF-C881-719FDCD0A41C}"/>
              </a:ext>
            </a:extLst>
          </p:cNvPr>
          <p:cNvPicPr>
            <a:picLocks noChangeAspect="1"/>
          </p:cNvPicPr>
          <p:nvPr/>
        </p:nvPicPr>
        <p:blipFill>
          <a:blip r:embed="rId2"/>
          <a:stretch>
            <a:fillRect/>
          </a:stretch>
        </p:blipFill>
        <p:spPr>
          <a:xfrm>
            <a:off x="7224" y="1668625"/>
            <a:ext cx="9129551" cy="1790855"/>
          </a:xfrm>
          <a:prstGeom prst="rect">
            <a:avLst/>
          </a:prstGeom>
        </p:spPr>
      </p:pic>
    </p:spTree>
    <p:extLst>
      <p:ext uri="{BB962C8B-B14F-4D97-AF65-F5344CB8AC3E}">
        <p14:creationId xmlns:p14="http://schemas.microsoft.com/office/powerpoint/2010/main" val="2262384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5" name="Picture 4">
            <a:extLst>
              <a:ext uri="{FF2B5EF4-FFF2-40B4-BE49-F238E27FC236}">
                <a16:creationId xmlns:a16="http://schemas.microsoft.com/office/drawing/2014/main" id="{9688B59A-2271-CA53-DFEB-FE42A4400B26}"/>
              </a:ext>
            </a:extLst>
          </p:cNvPr>
          <p:cNvPicPr>
            <a:picLocks noChangeAspect="1"/>
          </p:cNvPicPr>
          <p:nvPr/>
        </p:nvPicPr>
        <p:blipFill>
          <a:blip r:embed="rId2"/>
          <a:stretch>
            <a:fillRect/>
          </a:stretch>
        </p:blipFill>
        <p:spPr>
          <a:xfrm>
            <a:off x="7224" y="1828661"/>
            <a:ext cx="9129551" cy="3200677"/>
          </a:xfrm>
          <a:prstGeom prst="rect">
            <a:avLst/>
          </a:prstGeom>
        </p:spPr>
      </p:pic>
    </p:spTree>
    <p:extLst>
      <p:ext uri="{BB962C8B-B14F-4D97-AF65-F5344CB8AC3E}">
        <p14:creationId xmlns:p14="http://schemas.microsoft.com/office/powerpoint/2010/main" val="3621223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NO</a:t>
            </a:r>
            <a:r>
              <a:rPr lang="en-US" sz="2000" b="0" dirty="0"/>
              <a:t>.  Set </a:t>
            </a:r>
            <a:r>
              <a:rPr lang="en-US" sz="2000" dirty="0"/>
              <a:t>Pay All? </a:t>
            </a:r>
            <a:r>
              <a:rPr lang="en-US" sz="2000" b="0" dirty="0"/>
              <a:t>to</a:t>
            </a:r>
            <a:r>
              <a:rPr lang="en-US" sz="2000" dirty="0"/>
              <a:t> YES. </a:t>
            </a:r>
            <a:r>
              <a:rPr lang="en-US" sz="2000" b="0" dirty="0"/>
              <a:t>Then enter the full payment amount in the payment amount field.</a:t>
            </a:r>
          </a:p>
        </p:txBody>
      </p:sp>
      <p:pic>
        <p:nvPicPr>
          <p:cNvPr id="6" name="Picture 5">
            <a:extLst>
              <a:ext uri="{FF2B5EF4-FFF2-40B4-BE49-F238E27FC236}">
                <a16:creationId xmlns:a16="http://schemas.microsoft.com/office/drawing/2014/main" id="{CBD95B14-30C1-29FB-5F40-CE289992315E}"/>
              </a:ext>
            </a:extLst>
          </p:cNvPr>
          <p:cNvPicPr>
            <a:picLocks noChangeAspect="1"/>
          </p:cNvPicPr>
          <p:nvPr/>
        </p:nvPicPr>
        <p:blipFill>
          <a:blip r:embed="rId3"/>
          <a:stretch>
            <a:fillRect/>
          </a:stretch>
        </p:blipFill>
        <p:spPr>
          <a:xfrm>
            <a:off x="152400" y="1905000"/>
            <a:ext cx="8077200" cy="4783072"/>
          </a:xfrm>
          <a:prstGeom prst="rect">
            <a:avLst/>
          </a:prstGeom>
        </p:spPr>
      </p:pic>
    </p:spTree>
    <p:extLst>
      <p:ext uri="{BB962C8B-B14F-4D97-AF65-F5344CB8AC3E}">
        <p14:creationId xmlns:p14="http://schemas.microsoft.com/office/powerpoint/2010/main" val="1334102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5" name="Picture 4">
            <a:extLst>
              <a:ext uri="{FF2B5EF4-FFF2-40B4-BE49-F238E27FC236}">
                <a16:creationId xmlns:a16="http://schemas.microsoft.com/office/drawing/2014/main" id="{CCA6839C-1B9D-0A53-392C-F8032BA8ED16}"/>
              </a:ext>
            </a:extLst>
          </p:cNvPr>
          <p:cNvPicPr>
            <a:picLocks noChangeAspect="1"/>
          </p:cNvPicPr>
          <p:nvPr/>
        </p:nvPicPr>
        <p:blipFill>
          <a:blip r:embed="rId3"/>
          <a:stretch>
            <a:fillRect/>
          </a:stretch>
        </p:blipFill>
        <p:spPr>
          <a:xfrm>
            <a:off x="0" y="1443201"/>
            <a:ext cx="9144000" cy="5414799"/>
          </a:xfrm>
          <a:prstGeom prst="rect">
            <a:avLst/>
          </a:prstGeom>
        </p:spPr>
      </p:pic>
    </p:spTree>
    <p:extLst>
      <p:ext uri="{BB962C8B-B14F-4D97-AF65-F5344CB8AC3E}">
        <p14:creationId xmlns:p14="http://schemas.microsoft.com/office/powerpoint/2010/main" val="3637953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Full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$0.00 open amount, and $15.00 has been paid towards the invoice.</a:t>
            </a:r>
          </a:p>
        </p:txBody>
      </p:sp>
      <p:pic>
        <p:nvPicPr>
          <p:cNvPr id="7" name="Picture 6">
            <a:extLst>
              <a:ext uri="{FF2B5EF4-FFF2-40B4-BE49-F238E27FC236}">
                <a16:creationId xmlns:a16="http://schemas.microsoft.com/office/drawing/2014/main" id="{936DDACE-6122-60AF-C881-719FDCD0A41C}"/>
              </a:ext>
            </a:extLst>
          </p:cNvPr>
          <p:cNvPicPr>
            <a:picLocks noChangeAspect="1"/>
          </p:cNvPicPr>
          <p:nvPr/>
        </p:nvPicPr>
        <p:blipFill>
          <a:blip r:embed="rId2"/>
          <a:stretch>
            <a:fillRect/>
          </a:stretch>
        </p:blipFill>
        <p:spPr>
          <a:xfrm>
            <a:off x="7224" y="1668625"/>
            <a:ext cx="9129551" cy="1790855"/>
          </a:xfrm>
          <a:prstGeom prst="rect">
            <a:avLst/>
          </a:prstGeom>
        </p:spPr>
      </p:pic>
    </p:spTree>
    <p:extLst>
      <p:ext uri="{BB962C8B-B14F-4D97-AF65-F5344CB8AC3E}">
        <p14:creationId xmlns:p14="http://schemas.microsoft.com/office/powerpoint/2010/main" val="3834029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143000"/>
          </a:xfrm>
        </p:spPr>
        <p:txBody>
          <a:bodyPr/>
          <a:lstStyle/>
          <a:p>
            <a:pPr algn="ctr"/>
            <a:r>
              <a:rPr lang="en-US" sz="4600" b="1" cap="none" dirty="0">
                <a:solidFill>
                  <a:srgbClr val="001E50"/>
                </a:solidFill>
              </a:rPr>
              <a:t>Scenario 2</a:t>
            </a:r>
            <a:r>
              <a:rPr lang="en-US" sz="4600" cap="none" dirty="0">
                <a:solidFill>
                  <a:srgbClr val="001E50"/>
                </a:solidFill>
              </a:rPr>
              <a:t> - Posting a partial payment </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p:txBody>
          <a:bodyPr/>
          <a:lstStyle/>
          <a:p>
            <a:pPr marL="114300" indent="0">
              <a:buNone/>
            </a:pPr>
            <a:r>
              <a:rPr lang="en-US" b="0" dirty="0"/>
              <a:t>The patient received services which resulted in a $15.00 amount due.  The patient did not have the money at the time of the service but has mailed you a check for $7.50.</a:t>
            </a:r>
          </a:p>
        </p:txBody>
      </p:sp>
      <p:pic>
        <p:nvPicPr>
          <p:cNvPr id="3" name="Picture 2">
            <a:extLst>
              <a:ext uri="{FF2B5EF4-FFF2-40B4-BE49-F238E27FC236}">
                <a16:creationId xmlns:a16="http://schemas.microsoft.com/office/drawing/2014/main" id="{5841547A-B479-D0CC-BE54-46F6EC88F83E}"/>
              </a:ext>
            </a:extLst>
          </p:cNvPr>
          <p:cNvPicPr>
            <a:picLocks noChangeAspect="1"/>
          </p:cNvPicPr>
          <p:nvPr/>
        </p:nvPicPr>
        <p:blipFill>
          <a:blip r:embed="rId2"/>
          <a:stretch>
            <a:fillRect/>
          </a:stretch>
        </p:blipFill>
        <p:spPr>
          <a:xfrm>
            <a:off x="0" y="3200400"/>
            <a:ext cx="8366758" cy="685800"/>
          </a:xfrm>
          <a:prstGeom prst="rect">
            <a:avLst/>
          </a:prstGeom>
        </p:spPr>
      </p:pic>
    </p:spTree>
    <p:extLst>
      <p:ext uri="{BB962C8B-B14F-4D97-AF65-F5344CB8AC3E}">
        <p14:creationId xmlns:p14="http://schemas.microsoft.com/office/powerpoint/2010/main" val="220392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5" name="Picture 4">
            <a:extLst>
              <a:ext uri="{FF2B5EF4-FFF2-40B4-BE49-F238E27FC236}">
                <a16:creationId xmlns:a16="http://schemas.microsoft.com/office/drawing/2014/main" id="{9688B59A-2271-CA53-DFEB-FE42A4400B26}"/>
              </a:ext>
            </a:extLst>
          </p:cNvPr>
          <p:cNvPicPr>
            <a:picLocks noChangeAspect="1"/>
          </p:cNvPicPr>
          <p:nvPr/>
        </p:nvPicPr>
        <p:blipFill>
          <a:blip r:embed="rId2"/>
          <a:stretch>
            <a:fillRect/>
          </a:stretch>
        </p:blipFill>
        <p:spPr>
          <a:xfrm>
            <a:off x="7224" y="1828661"/>
            <a:ext cx="9129551" cy="3200677"/>
          </a:xfrm>
          <a:prstGeom prst="rect">
            <a:avLst/>
          </a:prstGeom>
        </p:spPr>
      </p:pic>
    </p:spTree>
    <p:extLst>
      <p:ext uri="{BB962C8B-B14F-4D97-AF65-F5344CB8AC3E}">
        <p14:creationId xmlns:p14="http://schemas.microsoft.com/office/powerpoint/2010/main" val="2601092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YES</a:t>
            </a:r>
            <a:r>
              <a:rPr lang="en-US" sz="2000" b="0" dirty="0"/>
              <a:t>.  Then enter the amount to post for each CPT code on the invoice in the payment amount field.</a:t>
            </a:r>
          </a:p>
        </p:txBody>
      </p:sp>
      <p:pic>
        <p:nvPicPr>
          <p:cNvPr id="4" name="Picture 3">
            <a:extLst>
              <a:ext uri="{FF2B5EF4-FFF2-40B4-BE49-F238E27FC236}">
                <a16:creationId xmlns:a16="http://schemas.microsoft.com/office/drawing/2014/main" id="{BF3D49F8-9E08-7776-8A01-A4244BE3CDF4}"/>
              </a:ext>
            </a:extLst>
          </p:cNvPr>
          <p:cNvPicPr>
            <a:picLocks noChangeAspect="1"/>
          </p:cNvPicPr>
          <p:nvPr/>
        </p:nvPicPr>
        <p:blipFill>
          <a:blip r:embed="rId3"/>
          <a:stretch>
            <a:fillRect/>
          </a:stretch>
        </p:blipFill>
        <p:spPr>
          <a:xfrm>
            <a:off x="11035" y="1888190"/>
            <a:ext cx="9121930" cy="3764606"/>
          </a:xfrm>
          <a:prstGeom prst="rect">
            <a:avLst/>
          </a:prstGeom>
        </p:spPr>
      </p:pic>
    </p:spTree>
    <p:extLst>
      <p:ext uri="{BB962C8B-B14F-4D97-AF65-F5344CB8AC3E}">
        <p14:creationId xmlns:p14="http://schemas.microsoft.com/office/powerpoint/2010/main" val="653205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5" name="Picture 4">
            <a:extLst>
              <a:ext uri="{FF2B5EF4-FFF2-40B4-BE49-F238E27FC236}">
                <a16:creationId xmlns:a16="http://schemas.microsoft.com/office/drawing/2014/main" id="{7222CF4B-8DCB-5710-8168-7F5BDA13D60F}"/>
              </a:ext>
            </a:extLst>
          </p:cNvPr>
          <p:cNvPicPr>
            <a:picLocks noChangeAspect="1"/>
          </p:cNvPicPr>
          <p:nvPr/>
        </p:nvPicPr>
        <p:blipFill>
          <a:blip r:embed="rId3"/>
          <a:stretch>
            <a:fillRect/>
          </a:stretch>
        </p:blipFill>
        <p:spPr>
          <a:xfrm>
            <a:off x="0" y="1446245"/>
            <a:ext cx="9144000" cy="5411755"/>
          </a:xfrm>
          <a:prstGeom prst="rect">
            <a:avLst/>
          </a:prstGeom>
        </p:spPr>
      </p:pic>
    </p:spTree>
    <p:extLst>
      <p:ext uri="{BB962C8B-B14F-4D97-AF65-F5344CB8AC3E}">
        <p14:creationId xmlns:p14="http://schemas.microsoft.com/office/powerpoint/2010/main" val="356616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33AF-4D31-41E5-B4CA-2F344EE3611B}"/>
              </a:ext>
            </a:extLst>
          </p:cNvPr>
          <p:cNvSpPr>
            <a:spLocks noGrp="1"/>
          </p:cNvSpPr>
          <p:nvPr>
            <p:ph type="title"/>
          </p:nvPr>
        </p:nvSpPr>
        <p:spPr>
          <a:xfrm>
            <a:off x="457200" y="0"/>
            <a:ext cx="7620000" cy="1143000"/>
          </a:xfrm>
        </p:spPr>
        <p:txBody>
          <a:bodyPr/>
          <a:lstStyle/>
          <a:p>
            <a:r>
              <a:rPr lang="en-US" dirty="0"/>
              <a:t>AR Listing</a:t>
            </a:r>
          </a:p>
        </p:txBody>
      </p:sp>
      <p:sp>
        <p:nvSpPr>
          <p:cNvPr id="3" name="Content Placeholder 2">
            <a:extLst>
              <a:ext uri="{FF2B5EF4-FFF2-40B4-BE49-F238E27FC236}">
                <a16:creationId xmlns:a16="http://schemas.microsoft.com/office/drawing/2014/main" id="{96ED9FD4-5512-4FA0-812E-6788A4148F78}"/>
              </a:ext>
            </a:extLst>
          </p:cNvPr>
          <p:cNvSpPr>
            <a:spLocks noGrp="1"/>
          </p:cNvSpPr>
          <p:nvPr>
            <p:ph idx="1"/>
          </p:nvPr>
        </p:nvSpPr>
        <p:spPr>
          <a:xfrm>
            <a:off x="457200" y="990600"/>
            <a:ext cx="7620000" cy="5410200"/>
          </a:xfrm>
        </p:spPr>
        <p:txBody>
          <a:bodyPr/>
          <a:lstStyle/>
          <a:p>
            <a:r>
              <a:rPr lang="en-US" b="0" dirty="0"/>
              <a:t>To reach the AR Listing, go to the Patient Menu and select AR Listing</a:t>
            </a:r>
          </a:p>
          <a:p>
            <a:r>
              <a:rPr lang="en-US" b="0" dirty="0"/>
              <a:t>The AR Listing shows all open AR and those that have recently been cleared.</a:t>
            </a:r>
          </a:p>
          <a:p>
            <a:r>
              <a:rPr lang="en-US" b="0" dirty="0"/>
              <a:t>Payment and adjustment posting can be completed through the AR Listing.</a:t>
            </a:r>
          </a:p>
        </p:txBody>
      </p:sp>
      <p:pic>
        <p:nvPicPr>
          <p:cNvPr id="6" name="Picture 5">
            <a:extLst>
              <a:ext uri="{FF2B5EF4-FFF2-40B4-BE49-F238E27FC236}">
                <a16:creationId xmlns:a16="http://schemas.microsoft.com/office/drawing/2014/main" id="{F5D553B5-3B2D-5963-942C-0B4302F7AF30}"/>
              </a:ext>
            </a:extLst>
          </p:cNvPr>
          <p:cNvPicPr>
            <a:picLocks noChangeAspect="1"/>
          </p:cNvPicPr>
          <p:nvPr/>
        </p:nvPicPr>
        <p:blipFill>
          <a:blip r:embed="rId2"/>
          <a:stretch>
            <a:fillRect/>
          </a:stretch>
        </p:blipFill>
        <p:spPr>
          <a:xfrm>
            <a:off x="1600200" y="3429000"/>
            <a:ext cx="5105400" cy="2825319"/>
          </a:xfrm>
          <a:prstGeom prst="rect">
            <a:avLst/>
          </a:prstGeom>
          <a:ln>
            <a:solidFill>
              <a:schemeClr val="accent1"/>
            </a:solidFill>
          </a:ln>
        </p:spPr>
      </p:pic>
    </p:spTree>
    <p:extLst>
      <p:ext uri="{BB962C8B-B14F-4D97-AF65-F5344CB8AC3E}">
        <p14:creationId xmlns:p14="http://schemas.microsoft.com/office/powerpoint/2010/main" val="355521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$7.50 open amount, and $7.50 has been paid towards the invoice.</a:t>
            </a:r>
          </a:p>
        </p:txBody>
      </p:sp>
      <p:pic>
        <p:nvPicPr>
          <p:cNvPr id="4" name="Picture 3">
            <a:extLst>
              <a:ext uri="{FF2B5EF4-FFF2-40B4-BE49-F238E27FC236}">
                <a16:creationId xmlns:a16="http://schemas.microsoft.com/office/drawing/2014/main" id="{AB6955D4-FD6E-D861-5E08-A132F270C85C}"/>
              </a:ext>
            </a:extLst>
          </p:cNvPr>
          <p:cNvPicPr>
            <a:picLocks noChangeAspect="1"/>
          </p:cNvPicPr>
          <p:nvPr/>
        </p:nvPicPr>
        <p:blipFill>
          <a:blip r:embed="rId2"/>
          <a:stretch>
            <a:fillRect/>
          </a:stretch>
        </p:blipFill>
        <p:spPr>
          <a:xfrm>
            <a:off x="14449" y="1752600"/>
            <a:ext cx="9129551" cy="1790855"/>
          </a:xfrm>
          <a:prstGeom prst="rect">
            <a:avLst/>
          </a:prstGeom>
        </p:spPr>
      </p:pic>
    </p:spTree>
    <p:extLst>
      <p:ext uri="{BB962C8B-B14F-4D97-AF65-F5344CB8AC3E}">
        <p14:creationId xmlns:p14="http://schemas.microsoft.com/office/powerpoint/2010/main" val="2309337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5" name="Picture 4">
            <a:extLst>
              <a:ext uri="{FF2B5EF4-FFF2-40B4-BE49-F238E27FC236}">
                <a16:creationId xmlns:a16="http://schemas.microsoft.com/office/drawing/2014/main" id="{9688B59A-2271-CA53-DFEB-FE42A4400B26}"/>
              </a:ext>
            </a:extLst>
          </p:cNvPr>
          <p:cNvPicPr>
            <a:picLocks noChangeAspect="1"/>
          </p:cNvPicPr>
          <p:nvPr/>
        </p:nvPicPr>
        <p:blipFill>
          <a:blip r:embed="rId2"/>
          <a:stretch>
            <a:fillRect/>
          </a:stretch>
        </p:blipFill>
        <p:spPr>
          <a:xfrm>
            <a:off x="7224" y="1828661"/>
            <a:ext cx="9129551" cy="3200677"/>
          </a:xfrm>
          <a:prstGeom prst="rect">
            <a:avLst/>
          </a:prstGeom>
        </p:spPr>
      </p:pic>
    </p:spTree>
    <p:extLst>
      <p:ext uri="{BB962C8B-B14F-4D97-AF65-F5344CB8AC3E}">
        <p14:creationId xmlns:p14="http://schemas.microsoft.com/office/powerpoint/2010/main" val="967516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NO</a:t>
            </a:r>
            <a:r>
              <a:rPr lang="en-US" sz="2000" b="0" dirty="0"/>
              <a:t>.  Set </a:t>
            </a:r>
            <a:r>
              <a:rPr lang="en-US" sz="2000" dirty="0"/>
              <a:t>Pay All? </a:t>
            </a:r>
            <a:r>
              <a:rPr lang="en-US" sz="2000" b="0" dirty="0"/>
              <a:t>to</a:t>
            </a:r>
            <a:r>
              <a:rPr lang="en-US" sz="2000" dirty="0"/>
              <a:t> NO.  </a:t>
            </a:r>
            <a:r>
              <a:rPr lang="en-US" sz="2000" b="0" dirty="0"/>
              <a:t>Set </a:t>
            </a:r>
            <a:r>
              <a:rPr lang="en-US" sz="2000" dirty="0"/>
              <a:t>Adjust Remaining?</a:t>
            </a:r>
            <a:r>
              <a:rPr lang="en-US" sz="2000" b="0" dirty="0"/>
              <a:t> to </a:t>
            </a:r>
            <a:r>
              <a:rPr lang="en-US" sz="2000" dirty="0"/>
              <a:t>NO</a:t>
            </a:r>
            <a:r>
              <a:rPr lang="en-US" sz="2000" b="0" dirty="0"/>
              <a:t>. Then enter the  partial payment amount in the payment amount field.</a:t>
            </a:r>
          </a:p>
        </p:txBody>
      </p:sp>
      <p:pic>
        <p:nvPicPr>
          <p:cNvPr id="7" name="Picture 6">
            <a:extLst>
              <a:ext uri="{FF2B5EF4-FFF2-40B4-BE49-F238E27FC236}">
                <a16:creationId xmlns:a16="http://schemas.microsoft.com/office/drawing/2014/main" id="{3664EB90-5EEA-FD74-481C-E02DCE7523A5}"/>
              </a:ext>
            </a:extLst>
          </p:cNvPr>
          <p:cNvPicPr>
            <a:picLocks noChangeAspect="1"/>
          </p:cNvPicPr>
          <p:nvPr/>
        </p:nvPicPr>
        <p:blipFill>
          <a:blip r:embed="rId3"/>
          <a:stretch>
            <a:fillRect/>
          </a:stretch>
        </p:blipFill>
        <p:spPr>
          <a:xfrm>
            <a:off x="152400" y="2161344"/>
            <a:ext cx="7924800" cy="4696656"/>
          </a:xfrm>
          <a:prstGeom prst="rect">
            <a:avLst/>
          </a:prstGeom>
        </p:spPr>
      </p:pic>
    </p:spTree>
    <p:extLst>
      <p:ext uri="{BB962C8B-B14F-4D97-AF65-F5344CB8AC3E}">
        <p14:creationId xmlns:p14="http://schemas.microsoft.com/office/powerpoint/2010/main" val="1369164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7" name="Picture 6">
            <a:extLst>
              <a:ext uri="{FF2B5EF4-FFF2-40B4-BE49-F238E27FC236}">
                <a16:creationId xmlns:a16="http://schemas.microsoft.com/office/drawing/2014/main" id="{2A17D0FC-99F1-83E8-6871-A0CFDADFFA15}"/>
              </a:ext>
            </a:extLst>
          </p:cNvPr>
          <p:cNvPicPr>
            <a:picLocks noChangeAspect="1"/>
          </p:cNvPicPr>
          <p:nvPr/>
        </p:nvPicPr>
        <p:blipFill>
          <a:blip r:embed="rId3"/>
          <a:stretch>
            <a:fillRect/>
          </a:stretch>
        </p:blipFill>
        <p:spPr>
          <a:xfrm>
            <a:off x="0" y="1295400"/>
            <a:ext cx="9144000" cy="5419219"/>
          </a:xfrm>
          <a:prstGeom prst="rect">
            <a:avLst/>
          </a:prstGeom>
        </p:spPr>
      </p:pic>
    </p:spTree>
    <p:extLst>
      <p:ext uri="{BB962C8B-B14F-4D97-AF65-F5344CB8AC3E}">
        <p14:creationId xmlns:p14="http://schemas.microsoft.com/office/powerpoint/2010/main" val="3903508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Partial Payment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$7.50 open amount, and $7.50 has been paid towards the invoice.</a:t>
            </a:r>
          </a:p>
        </p:txBody>
      </p:sp>
      <p:pic>
        <p:nvPicPr>
          <p:cNvPr id="4" name="Picture 3">
            <a:extLst>
              <a:ext uri="{FF2B5EF4-FFF2-40B4-BE49-F238E27FC236}">
                <a16:creationId xmlns:a16="http://schemas.microsoft.com/office/drawing/2014/main" id="{AB6955D4-FD6E-D861-5E08-A132F270C85C}"/>
              </a:ext>
            </a:extLst>
          </p:cNvPr>
          <p:cNvPicPr>
            <a:picLocks noChangeAspect="1"/>
          </p:cNvPicPr>
          <p:nvPr/>
        </p:nvPicPr>
        <p:blipFill>
          <a:blip r:embed="rId2"/>
          <a:stretch>
            <a:fillRect/>
          </a:stretch>
        </p:blipFill>
        <p:spPr>
          <a:xfrm>
            <a:off x="14449" y="1752600"/>
            <a:ext cx="9129551" cy="1790855"/>
          </a:xfrm>
          <a:prstGeom prst="rect">
            <a:avLst/>
          </a:prstGeom>
        </p:spPr>
      </p:pic>
    </p:spTree>
    <p:extLst>
      <p:ext uri="{BB962C8B-B14F-4D97-AF65-F5344CB8AC3E}">
        <p14:creationId xmlns:p14="http://schemas.microsoft.com/office/powerpoint/2010/main" val="2471135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554162"/>
          </a:xfrm>
        </p:spPr>
        <p:txBody>
          <a:bodyPr/>
          <a:lstStyle/>
          <a:p>
            <a:pPr algn="ctr"/>
            <a:r>
              <a:rPr lang="en-US" sz="4600" b="1" cap="none" dirty="0">
                <a:solidFill>
                  <a:srgbClr val="001E50"/>
                </a:solidFill>
              </a:rPr>
              <a:t>Scenario 3</a:t>
            </a:r>
            <a:r>
              <a:rPr lang="en-US" sz="4600" cap="none" dirty="0">
                <a:solidFill>
                  <a:srgbClr val="001E50"/>
                </a:solidFill>
              </a:rPr>
              <a:t> - Posting a partial payment and adjusting the remaining balance</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a:xfrm>
            <a:off x="457200" y="2438400"/>
            <a:ext cx="7620000" cy="3962400"/>
          </a:xfrm>
        </p:spPr>
        <p:txBody>
          <a:bodyPr/>
          <a:lstStyle/>
          <a:p>
            <a:pPr marL="114300" indent="0">
              <a:buNone/>
            </a:pPr>
            <a:r>
              <a:rPr lang="en-US" b="0" dirty="0"/>
              <a:t>The patient received services that were billed to a private insurance for $30.00. Insurance only paid $25.  The remaining balance will not be billed to the patient but adjusted off.</a:t>
            </a:r>
          </a:p>
        </p:txBody>
      </p:sp>
      <p:pic>
        <p:nvPicPr>
          <p:cNvPr id="3" name="Picture 2">
            <a:extLst>
              <a:ext uri="{FF2B5EF4-FFF2-40B4-BE49-F238E27FC236}">
                <a16:creationId xmlns:a16="http://schemas.microsoft.com/office/drawing/2014/main" id="{5841547A-B479-D0CC-BE54-46F6EC88F83E}"/>
              </a:ext>
            </a:extLst>
          </p:cNvPr>
          <p:cNvPicPr>
            <a:picLocks noChangeAspect="1"/>
          </p:cNvPicPr>
          <p:nvPr/>
        </p:nvPicPr>
        <p:blipFill>
          <a:blip r:embed="rId2"/>
          <a:stretch>
            <a:fillRect/>
          </a:stretch>
        </p:blipFill>
        <p:spPr>
          <a:xfrm>
            <a:off x="0" y="4114800"/>
            <a:ext cx="8366758" cy="685800"/>
          </a:xfrm>
          <a:prstGeom prst="rect">
            <a:avLst/>
          </a:prstGeom>
        </p:spPr>
      </p:pic>
    </p:spTree>
    <p:extLst>
      <p:ext uri="{BB962C8B-B14F-4D97-AF65-F5344CB8AC3E}">
        <p14:creationId xmlns:p14="http://schemas.microsoft.com/office/powerpoint/2010/main" val="425210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7224" y="0"/>
            <a:ext cx="8450976" cy="838200"/>
          </a:xfrm>
        </p:spPr>
        <p:txBody>
          <a:bodyPr/>
          <a:lstStyle/>
          <a:p>
            <a:r>
              <a:rPr lang="en-US" sz="3600" dirty="0"/>
              <a:t>Partial Payment/Adjust Remaining –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4" name="Picture 3">
            <a:extLst>
              <a:ext uri="{FF2B5EF4-FFF2-40B4-BE49-F238E27FC236}">
                <a16:creationId xmlns:a16="http://schemas.microsoft.com/office/drawing/2014/main" id="{1BFC358D-4158-D7D9-1FE5-EF9B2491FCB9}"/>
              </a:ext>
            </a:extLst>
          </p:cNvPr>
          <p:cNvPicPr>
            <a:picLocks noChangeAspect="1"/>
          </p:cNvPicPr>
          <p:nvPr/>
        </p:nvPicPr>
        <p:blipFill>
          <a:blip r:embed="rId2"/>
          <a:stretch>
            <a:fillRect/>
          </a:stretch>
        </p:blipFill>
        <p:spPr>
          <a:xfrm>
            <a:off x="7224" y="1676400"/>
            <a:ext cx="9144000" cy="4105469"/>
          </a:xfrm>
          <a:prstGeom prst="rect">
            <a:avLst/>
          </a:prstGeom>
        </p:spPr>
      </p:pic>
    </p:spTree>
    <p:extLst>
      <p:ext uri="{BB962C8B-B14F-4D97-AF65-F5344CB8AC3E}">
        <p14:creationId xmlns:p14="http://schemas.microsoft.com/office/powerpoint/2010/main" val="4235121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1</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YES</a:t>
            </a:r>
            <a:r>
              <a:rPr lang="en-US" sz="2000" b="0" dirty="0"/>
              <a:t>.  Then enter the amount paid for each CPT code on the invoice in the payment amount field.</a:t>
            </a:r>
          </a:p>
        </p:txBody>
      </p:sp>
      <p:pic>
        <p:nvPicPr>
          <p:cNvPr id="6" name="Picture 5">
            <a:extLst>
              <a:ext uri="{FF2B5EF4-FFF2-40B4-BE49-F238E27FC236}">
                <a16:creationId xmlns:a16="http://schemas.microsoft.com/office/drawing/2014/main" id="{B34F01D6-CDEB-B5B1-56F4-FA27C01EC942}"/>
              </a:ext>
            </a:extLst>
          </p:cNvPr>
          <p:cNvPicPr>
            <a:picLocks noChangeAspect="1"/>
          </p:cNvPicPr>
          <p:nvPr/>
        </p:nvPicPr>
        <p:blipFill>
          <a:blip r:embed="rId3"/>
          <a:stretch>
            <a:fillRect/>
          </a:stretch>
        </p:blipFill>
        <p:spPr>
          <a:xfrm>
            <a:off x="0" y="1752600"/>
            <a:ext cx="9121930" cy="3764606"/>
          </a:xfrm>
          <a:prstGeom prst="rect">
            <a:avLst/>
          </a:prstGeom>
        </p:spPr>
      </p:pic>
    </p:spTree>
    <p:extLst>
      <p:ext uri="{BB962C8B-B14F-4D97-AF65-F5344CB8AC3E}">
        <p14:creationId xmlns:p14="http://schemas.microsoft.com/office/powerpoint/2010/main" val="1353512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1</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For each CPT code on the invoice, in the Adjusted Amount field, enter the amount that will be adjusted off the remaining balance for that CPT code.  For each CPT code, the payment amount plus the adjusted amount should equal the open amount.</a:t>
            </a:r>
          </a:p>
        </p:txBody>
      </p:sp>
      <p:pic>
        <p:nvPicPr>
          <p:cNvPr id="4" name="Picture 3">
            <a:extLst>
              <a:ext uri="{FF2B5EF4-FFF2-40B4-BE49-F238E27FC236}">
                <a16:creationId xmlns:a16="http://schemas.microsoft.com/office/drawing/2014/main" id="{BCAA2B30-F33B-FB27-15F8-3FF813349D71}"/>
              </a:ext>
            </a:extLst>
          </p:cNvPr>
          <p:cNvPicPr>
            <a:picLocks noChangeAspect="1"/>
          </p:cNvPicPr>
          <p:nvPr/>
        </p:nvPicPr>
        <p:blipFill>
          <a:blip r:embed="rId3"/>
          <a:stretch>
            <a:fillRect/>
          </a:stretch>
        </p:blipFill>
        <p:spPr>
          <a:xfrm>
            <a:off x="22070" y="2362200"/>
            <a:ext cx="9121930" cy="3764606"/>
          </a:xfrm>
          <a:prstGeom prst="rect">
            <a:avLst/>
          </a:prstGeom>
        </p:spPr>
      </p:pic>
    </p:spTree>
    <p:extLst>
      <p:ext uri="{BB962C8B-B14F-4D97-AF65-F5344CB8AC3E}">
        <p14:creationId xmlns:p14="http://schemas.microsoft.com/office/powerpoint/2010/main" val="3733656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0" y="0"/>
            <a:ext cx="8458200"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1</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4" name="Picture 3">
            <a:extLst>
              <a:ext uri="{FF2B5EF4-FFF2-40B4-BE49-F238E27FC236}">
                <a16:creationId xmlns:a16="http://schemas.microsoft.com/office/drawing/2014/main" id="{9A503D81-71C1-C37D-D7DC-A9B846BCB0FF}"/>
              </a:ext>
            </a:extLst>
          </p:cNvPr>
          <p:cNvPicPr>
            <a:picLocks noChangeAspect="1"/>
          </p:cNvPicPr>
          <p:nvPr/>
        </p:nvPicPr>
        <p:blipFill>
          <a:blip r:embed="rId3"/>
          <a:stretch>
            <a:fillRect/>
          </a:stretch>
        </p:blipFill>
        <p:spPr>
          <a:xfrm>
            <a:off x="0" y="1417445"/>
            <a:ext cx="9144000" cy="5419219"/>
          </a:xfrm>
          <a:prstGeom prst="rect">
            <a:avLst/>
          </a:prstGeom>
        </p:spPr>
      </p:pic>
    </p:spTree>
    <p:extLst>
      <p:ext uri="{BB962C8B-B14F-4D97-AF65-F5344CB8AC3E}">
        <p14:creationId xmlns:p14="http://schemas.microsoft.com/office/powerpoint/2010/main" val="96551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AR Listing</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lstStyle/>
          <a:p>
            <a:pPr marL="114300" indent="0">
              <a:buNone/>
            </a:pPr>
            <a:r>
              <a:rPr lang="en-US" b="0" dirty="0"/>
              <a:t>This page list all open and recently cleared invoices for a patient.  The </a:t>
            </a:r>
            <a:r>
              <a:rPr lang="en-US" dirty="0"/>
              <a:t>View</a:t>
            </a:r>
            <a:r>
              <a:rPr lang="en-US" b="0" dirty="0"/>
              <a:t> icon allows you to view an individual invoice.  An </a:t>
            </a:r>
            <a:r>
              <a:rPr lang="en-US" dirty="0"/>
              <a:t>Edit</a:t>
            </a:r>
            <a:r>
              <a:rPr lang="en-US" b="0" dirty="0"/>
              <a:t> icon allows for posting or adjusting payments.</a:t>
            </a:r>
          </a:p>
        </p:txBody>
      </p:sp>
      <p:pic>
        <p:nvPicPr>
          <p:cNvPr id="12" name="Picture 11">
            <a:extLst>
              <a:ext uri="{FF2B5EF4-FFF2-40B4-BE49-F238E27FC236}">
                <a16:creationId xmlns:a16="http://schemas.microsoft.com/office/drawing/2014/main" id="{04A1B1E0-82F6-4E79-92B8-3C9228C8F74A}"/>
              </a:ext>
            </a:extLst>
          </p:cNvPr>
          <p:cNvPicPr>
            <a:picLocks noChangeAspect="1"/>
          </p:cNvPicPr>
          <p:nvPr/>
        </p:nvPicPr>
        <p:blipFill>
          <a:blip r:embed="rId2"/>
          <a:stretch>
            <a:fillRect/>
          </a:stretch>
        </p:blipFill>
        <p:spPr>
          <a:xfrm>
            <a:off x="533400" y="1981200"/>
            <a:ext cx="7612211" cy="4191062"/>
          </a:xfrm>
          <a:prstGeom prst="rect">
            <a:avLst/>
          </a:prstGeom>
        </p:spPr>
      </p:pic>
    </p:spTree>
    <p:extLst>
      <p:ext uri="{BB962C8B-B14F-4D97-AF65-F5344CB8AC3E}">
        <p14:creationId xmlns:p14="http://schemas.microsoft.com/office/powerpoint/2010/main" val="442189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14449" y="0"/>
            <a:ext cx="8443751"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1</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$0.00 open amount, a $19.65 paid amount, and $10.35 has been adjusted.  The invoice is now cleared.</a:t>
            </a:r>
          </a:p>
        </p:txBody>
      </p:sp>
      <p:pic>
        <p:nvPicPr>
          <p:cNvPr id="5" name="Picture 4">
            <a:extLst>
              <a:ext uri="{FF2B5EF4-FFF2-40B4-BE49-F238E27FC236}">
                <a16:creationId xmlns:a16="http://schemas.microsoft.com/office/drawing/2014/main" id="{01623E80-5540-6B57-64C1-8AB9A33381DB}"/>
              </a:ext>
            </a:extLst>
          </p:cNvPr>
          <p:cNvPicPr>
            <a:picLocks noChangeAspect="1"/>
          </p:cNvPicPr>
          <p:nvPr/>
        </p:nvPicPr>
        <p:blipFill>
          <a:blip r:embed="rId2"/>
          <a:stretch>
            <a:fillRect/>
          </a:stretch>
        </p:blipFill>
        <p:spPr>
          <a:xfrm>
            <a:off x="0" y="1752600"/>
            <a:ext cx="9121930" cy="2088061"/>
          </a:xfrm>
          <a:prstGeom prst="rect">
            <a:avLst/>
          </a:prstGeom>
        </p:spPr>
      </p:pic>
    </p:spTree>
    <p:extLst>
      <p:ext uri="{BB962C8B-B14F-4D97-AF65-F5344CB8AC3E}">
        <p14:creationId xmlns:p14="http://schemas.microsoft.com/office/powerpoint/2010/main" val="3463936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7224" y="0"/>
            <a:ext cx="8450976" cy="838200"/>
          </a:xfrm>
        </p:spPr>
        <p:txBody>
          <a:bodyPr/>
          <a:lstStyle/>
          <a:p>
            <a:r>
              <a:rPr lang="en-US" sz="3600" dirty="0"/>
              <a:t>Partial Payment/Adjust Remaining –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post a payment.</a:t>
            </a:r>
          </a:p>
        </p:txBody>
      </p:sp>
      <p:pic>
        <p:nvPicPr>
          <p:cNvPr id="4" name="Picture 3">
            <a:extLst>
              <a:ext uri="{FF2B5EF4-FFF2-40B4-BE49-F238E27FC236}">
                <a16:creationId xmlns:a16="http://schemas.microsoft.com/office/drawing/2014/main" id="{1BFC358D-4158-D7D9-1FE5-EF9B2491FCB9}"/>
              </a:ext>
            </a:extLst>
          </p:cNvPr>
          <p:cNvPicPr>
            <a:picLocks noChangeAspect="1"/>
          </p:cNvPicPr>
          <p:nvPr/>
        </p:nvPicPr>
        <p:blipFill>
          <a:blip r:embed="rId2"/>
          <a:stretch>
            <a:fillRect/>
          </a:stretch>
        </p:blipFill>
        <p:spPr>
          <a:xfrm>
            <a:off x="7224" y="1676400"/>
            <a:ext cx="9144000" cy="4105469"/>
          </a:xfrm>
          <a:prstGeom prst="rect">
            <a:avLst/>
          </a:prstGeom>
        </p:spPr>
      </p:pic>
    </p:spTree>
    <p:extLst>
      <p:ext uri="{BB962C8B-B14F-4D97-AF65-F5344CB8AC3E}">
        <p14:creationId xmlns:p14="http://schemas.microsoft.com/office/powerpoint/2010/main" val="1184237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2</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NO</a:t>
            </a:r>
            <a:r>
              <a:rPr lang="en-US" sz="2000" b="0" dirty="0"/>
              <a:t>.  Set </a:t>
            </a:r>
            <a:r>
              <a:rPr lang="en-US" sz="2000" dirty="0"/>
              <a:t>Adjust Remaining? </a:t>
            </a:r>
            <a:r>
              <a:rPr lang="en-US" sz="2000" b="0" dirty="0"/>
              <a:t>to </a:t>
            </a:r>
            <a:r>
              <a:rPr lang="en-US" sz="2000" dirty="0"/>
              <a:t>YES</a:t>
            </a:r>
            <a:r>
              <a:rPr lang="en-US" sz="2000" b="0" dirty="0"/>
              <a:t>. Enter the amount that was paid in the payment amount field.</a:t>
            </a:r>
          </a:p>
        </p:txBody>
      </p:sp>
      <p:pic>
        <p:nvPicPr>
          <p:cNvPr id="4" name="Picture 3">
            <a:extLst>
              <a:ext uri="{FF2B5EF4-FFF2-40B4-BE49-F238E27FC236}">
                <a16:creationId xmlns:a16="http://schemas.microsoft.com/office/drawing/2014/main" id="{F781AD28-171C-061F-C51E-B6E3AF8410C8}"/>
              </a:ext>
            </a:extLst>
          </p:cNvPr>
          <p:cNvPicPr>
            <a:picLocks noChangeAspect="1"/>
          </p:cNvPicPr>
          <p:nvPr/>
        </p:nvPicPr>
        <p:blipFill>
          <a:blip r:embed="rId3"/>
          <a:stretch>
            <a:fillRect/>
          </a:stretch>
        </p:blipFill>
        <p:spPr>
          <a:xfrm>
            <a:off x="72315" y="1717828"/>
            <a:ext cx="8614485" cy="5105400"/>
          </a:xfrm>
          <a:prstGeom prst="rect">
            <a:avLst/>
          </a:prstGeom>
        </p:spPr>
      </p:pic>
    </p:spTree>
    <p:extLst>
      <p:ext uri="{BB962C8B-B14F-4D97-AF65-F5344CB8AC3E}">
        <p14:creationId xmlns:p14="http://schemas.microsoft.com/office/powerpoint/2010/main" val="3545503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0" y="0"/>
            <a:ext cx="8458200"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2</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5" name="Picture 4">
            <a:extLst>
              <a:ext uri="{FF2B5EF4-FFF2-40B4-BE49-F238E27FC236}">
                <a16:creationId xmlns:a16="http://schemas.microsoft.com/office/drawing/2014/main" id="{8AABD0CE-0FB6-F5AC-8E89-38C98E8C577C}"/>
              </a:ext>
            </a:extLst>
          </p:cNvPr>
          <p:cNvPicPr>
            <a:picLocks noChangeAspect="1"/>
          </p:cNvPicPr>
          <p:nvPr/>
        </p:nvPicPr>
        <p:blipFill>
          <a:blip r:embed="rId3"/>
          <a:stretch>
            <a:fillRect/>
          </a:stretch>
        </p:blipFill>
        <p:spPr>
          <a:xfrm>
            <a:off x="0" y="1438781"/>
            <a:ext cx="9144000" cy="5419219"/>
          </a:xfrm>
          <a:prstGeom prst="rect">
            <a:avLst/>
          </a:prstGeom>
        </p:spPr>
      </p:pic>
    </p:spTree>
    <p:extLst>
      <p:ext uri="{BB962C8B-B14F-4D97-AF65-F5344CB8AC3E}">
        <p14:creationId xmlns:p14="http://schemas.microsoft.com/office/powerpoint/2010/main" val="39389828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14449" y="0"/>
            <a:ext cx="8443751" cy="838200"/>
          </a:xfrm>
        </p:spPr>
        <p:txBody>
          <a:bodyPr/>
          <a:lstStyle/>
          <a:p>
            <a:r>
              <a:rPr kumimoji="0" lang="en-US" sz="36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Partial Payment/Adjust Remaining – Option 2</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1800" b="0" dirty="0"/>
              <a:t>After posting, the invoice reflects a $0.00 open amount, a $19.65 paid amount, and $10.35 has been adjusted.  The invoice is now cleared.</a:t>
            </a:r>
          </a:p>
        </p:txBody>
      </p:sp>
      <p:pic>
        <p:nvPicPr>
          <p:cNvPr id="5" name="Picture 4">
            <a:extLst>
              <a:ext uri="{FF2B5EF4-FFF2-40B4-BE49-F238E27FC236}">
                <a16:creationId xmlns:a16="http://schemas.microsoft.com/office/drawing/2014/main" id="{01623E80-5540-6B57-64C1-8AB9A33381DB}"/>
              </a:ext>
            </a:extLst>
          </p:cNvPr>
          <p:cNvPicPr>
            <a:picLocks noChangeAspect="1"/>
          </p:cNvPicPr>
          <p:nvPr/>
        </p:nvPicPr>
        <p:blipFill>
          <a:blip r:embed="rId2"/>
          <a:stretch>
            <a:fillRect/>
          </a:stretch>
        </p:blipFill>
        <p:spPr>
          <a:xfrm>
            <a:off x="0" y="1752600"/>
            <a:ext cx="9121930" cy="2088061"/>
          </a:xfrm>
          <a:prstGeom prst="rect">
            <a:avLst/>
          </a:prstGeom>
        </p:spPr>
      </p:pic>
    </p:spTree>
    <p:extLst>
      <p:ext uri="{BB962C8B-B14F-4D97-AF65-F5344CB8AC3E}">
        <p14:creationId xmlns:p14="http://schemas.microsoft.com/office/powerpoint/2010/main" val="365047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554162"/>
          </a:xfrm>
        </p:spPr>
        <p:txBody>
          <a:bodyPr/>
          <a:lstStyle/>
          <a:p>
            <a:pPr algn="ctr"/>
            <a:r>
              <a:rPr lang="en-US" sz="4600" b="1" cap="none" dirty="0">
                <a:solidFill>
                  <a:srgbClr val="001E50"/>
                </a:solidFill>
              </a:rPr>
              <a:t>Scenario 4</a:t>
            </a:r>
            <a:r>
              <a:rPr lang="en-US" sz="4600" cap="none" dirty="0">
                <a:solidFill>
                  <a:srgbClr val="001E50"/>
                </a:solidFill>
              </a:rPr>
              <a:t> - Posting a payment to the oldes</a:t>
            </a:r>
            <a:r>
              <a:rPr lang="en-US" dirty="0">
                <a:solidFill>
                  <a:srgbClr val="001E50"/>
                </a:solidFill>
              </a:rPr>
              <a:t>t invoice</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a:xfrm>
            <a:off x="457200" y="2133600"/>
            <a:ext cx="7620000" cy="4267200"/>
          </a:xfrm>
        </p:spPr>
        <p:txBody>
          <a:bodyPr/>
          <a:lstStyle/>
          <a:p>
            <a:pPr marL="114300" indent="0">
              <a:buNone/>
            </a:pPr>
            <a:r>
              <a:rPr lang="en-US" b="0" dirty="0"/>
              <a:t>The patient is responsible for $105.00 for services received.  They send a check for $100.00.  You want to post this money starting with the oldest invoice first.  Oldest invoice is determined by AR Date.</a:t>
            </a:r>
          </a:p>
        </p:txBody>
      </p:sp>
      <p:pic>
        <p:nvPicPr>
          <p:cNvPr id="6" name="Picture 5">
            <a:extLst>
              <a:ext uri="{FF2B5EF4-FFF2-40B4-BE49-F238E27FC236}">
                <a16:creationId xmlns:a16="http://schemas.microsoft.com/office/drawing/2014/main" id="{514E7B41-8D3F-DD5D-3E4C-6C9B0076AC71}"/>
              </a:ext>
            </a:extLst>
          </p:cNvPr>
          <p:cNvPicPr>
            <a:picLocks noChangeAspect="1"/>
          </p:cNvPicPr>
          <p:nvPr/>
        </p:nvPicPr>
        <p:blipFill>
          <a:blip r:embed="rId2"/>
          <a:stretch>
            <a:fillRect/>
          </a:stretch>
        </p:blipFill>
        <p:spPr>
          <a:xfrm>
            <a:off x="113913" y="3886200"/>
            <a:ext cx="8916173" cy="1211685"/>
          </a:xfrm>
          <a:prstGeom prst="rect">
            <a:avLst/>
          </a:prstGeom>
        </p:spPr>
      </p:pic>
    </p:spTree>
    <p:extLst>
      <p:ext uri="{BB962C8B-B14F-4D97-AF65-F5344CB8AC3E}">
        <p14:creationId xmlns:p14="http://schemas.microsoft.com/office/powerpoint/2010/main" val="4029821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Post Payment to Oldest Invoice</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lstStyle/>
          <a:p>
            <a:pPr marL="114300" indent="0">
              <a:buNone/>
            </a:pPr>
            <a:r>
              <a:rPr lang="en-US" b="0" dirty="0"/>
              <a:t>Click </a:t>
            </a:r>
            <a:r>
              <a:rPr lang="en-US" dirty="0"/>
              <a:t>Patient Payment </a:t>
            </a:r>
            <a:r>
              <a:rPr lang="en-US" b="0" dirty="0"/>
              <a:t>at the bottom of the AR Listing page</a:t>
            </a:r>
          </a:p>
        </p:txBody>
      </p:sp>
      <p:pic>
        <p:nvPicPr>
          <p:cNvPr id="4" name="Picture 3">
            <a:extLst>
              <a:ext uri="{FF2B5EF4-FFF2-40B4-BE49-F238E27FC236}">
                <a16:creationId xmlns:a16="http://schemas.microsoft.com/office/drawing/2014/main" id="{EE46EBBF-C7AC-21F2-D4CA-C3510DBE8474}"/>
              </a:ext>
            </a:extLst>
          </p:cNvPr>
          <p:cNvPicPr>
            <a:picLocks noChangeAspect="1"/>
          </p:cNvPicPr>
          <p:nvPr/>
        </p:nvPicPr>
        <p:blipFill>
          <a:blip r:embed="rId2"/>
          <a:stretch>
            <a:fillRect/>
          </a:stretch>
        </p:blipFill>
        <p:spPr>
          <a:xfrm>
            <a:off x="0" y="1775615"/>
            <a:ext cx="9144000" cy="3306769"/>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436115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Post Payment to Oldest Invoice</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1066800"/>
            <a:ext cx="7620000" cy="4585996"/>
          </a:xfrm>
        </p:spPr>
        <p:txBody>
          <a:bodyPr/>
          <a:lstStyle/>
          <a:p>
            <a:pPr marL="114300" indent="0">
              <a:buNone/>
            </a:pPr>
            <a:r>
              <a:rPr lang="en-US" b="0" dirty="0"/>
              <a:t>If $100.00 is posted, $15.00 will post to invoice 3781524801 first since it is the oldest.  The remaining $85.00 will be posted to invoice 3781757301.  Invoice 3781524809 is Private Insurance and is not included in the Total Patient Owes.</a:t>
            </a:r>
          </a:p>
        </p:txBody>
      </p:sp>
      <p:pic>
        <p:nvPicPr>
          <p:cNvPr id="4" name="Picture 3">
            <a:extLst>
              <a:ext uri="{FF2B5EF4-FFF2-40B4-BE49-F238E27FC236}">
                <a16:creationId xmlns:a16="http://schemas.microsoft.com/office/drawing/2014/main" id="{83ACDDC9-8C36-2F2A-B967-AAD4E4659DC8}"/>
              </a:ext>
            </a:extLst>
          </p:cNvPr>
          <p:cNvPicPr>
            <a:picLocks noChangeAspect="1"/>
          </p:cNvPicPr>
          <p:nvPr/>
        </p:nvPicPr>
        <p:blipFill>
          <a:blip r:embed="rId2"/>
          <a:stretch>
            <a:fillRect/>
          </a:stretch>
        </p:blipFill>
        <p:spPr>
          <a:xfrm>
            <a:off x="0" y="2819400"/>
            <a:ext cx="9144000" cy="3859141"/>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804310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Post Payment to Oldest Invoice</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1066800"/>
            <a:ext cx="7620000" cy="4585996"/>
          </a:xfrm>
        </p:spPr>
        <p:txBody>
          <a:bodyPr/>
          <a:lstStyle/>
          <a:p>
            <a:pPr marL="114300" indent="0">
              <a:buNone/>
            </a:pPr>
            <a:r>
              <a:rPr lang="en-US" b="0" dirty="0"/>
              <a:t>Click </a:t>
            </a:r>
            <a:r>
              <a:rPr lang="en-US" dirty="0"/>
              <a:t>Post Pymt</a:t>
            </a:r>
          </a:p>
        </p:txBody>
      </p:sp>
      <p:pic>
        <p:nvPicPr>
          <p:cNvPr id="5" name="Picture 4">
            <a:extLst>
              <a:ext uri="{FF2B5EF4-FFF2-40B4-BE49-F238E27FC236}">
                <a16:creationId xmlns:a16="http://schemas.microsoft.com/office/drawing/2014/main" id="{CA864256-9C86-C46D-6A16-88F1A56D5B30}"/>
              </a:ext>
            </a:extLst>
          </p:cNvPr>
          <p:cNvPicPr>
            <a:picLocks noChangeAspect="1"/>
          </p:cNvPicPr>
          <p:nvPr/>
        </p:nvPicPr>
        <p:blipFill>
          <a:blip r:embed="rId2"/>
          <a:stretch>
            <a:fillRect/>
          </a:stretch>
        </p:blipFill>
        <p:spPr>
          <a:xfrm>
            <a:off x="0" y="1676400"/>
            <a:ext cx="9144000" cy="3859141"/>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510819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Post Payment to Oldest Invoice</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lstStyle/>
          <a:p>
            <a:pPr marL="114300" indent="0">
              <a:buNone/>
            </a:pPr>
            <a:r>
              <a:rPr lang="en-US" b="0" dirty="0"/>
              <a:t>After clicking </a:t>
            </a:r>
            <a:r>
              <a:rPr lang="en-US" dirty="0"/>
              <a:t>Post Pymt</a:t>
            </a:r>
            <a:r>
              <a:rPr lang="en-US" b="0" dirty="0"/>
              <a:t>, the $100.00 will post and reduces the Total Patient Owes to $5.00. </a:t>
            </a:r>
          </a:p>
        </p:txBody>
      </p:sp>
      <p:pic>
        <p:nvPicPr>
          <p:cNvPr id="5" name="Picture 4">
            <a:extLst>
              <a:ext uri="{FF2B5EF4-FFF2-40B4-BE49-F238E27FC236}">
                <a16:creationId xmlns:a16="http://schemas.microsoft.com/office/drawing/2014/main" id="{9DBFE6E2-04D5-6490-B346-A72792B6906A}"/>
              </a:ext>
            </a:extLst>
          </p:cNvPr>
          <p:cNvPicPr>
            <a:picLocks noChangeAspect="1"/>
          </p:cNvPicPr>
          <p:nvPr/>
        </p:nvPicPr>
        <p:blipFill>
          <a:blip r:embed="rId2"/>
          <a:stretch>
            <a:fillRect/>
          </a:stretch>
        </p:blipFill>
        <p:spPr>
          <a:xfrm>
            <a:off x="0" y="1780388"/>
            <a:ext cx="9144000" cy="3297223"/>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55693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228600"/>
            <a:ext cx="7620000" cy="5424196"/>
          </a:xfrm>
        </p:spPr>
        <p:txBody>
          <a:bodyPr/>
          <a:lstStyle/>
          <a:p>
            <a:pPr marL="114300" indent="0">
              <a:buNone/>
            </a:pPr>
            <a:r>
              <a:rPr lang="en-US" b="0" dirty="0"/>
              <a:t>To begin posting or adjusting an AR invoice, click the </a:t>
            </a:r>
            <a:r>
              <a:rPr lang="en-US" dirty="0"/>
              <a:t>EDIT </a:t>
            </a:r>
            <a:r>
              <a:rPr lang="en-US" b="0" dirty="0"/>
              <a:t>icon. </a:t>
            </a:r>
          </a:p>
        </p:txBody>
      </p:sp>
      <p:pic>
        <p:nvPicPr>
          <p:cNvPr id="5" name="Picture 4">
            <a:extLst>
              <a:ext uri="{FF2B5EF4-FFF2-40B4-BE49-F238E27FC236}">
                <a16:creationId xmlns:a16="http://schemas.microsoft.com/office/drawing/2014/main" id="{D169E045-C8FC-47D7-861B-607D13F85035}"/>
              </a:ext>
            </a:extLst>
          </p:cNvPr>
          <p:cNvPicPr>
            <a:picLocks noChangeAspect="1"/>
          </p:cNvPicPr>
          <p:nvPr/>
        </p:nvPicPr>
        <p:blipFill>
          <a:blip r:embed="rId2"/>
          <a:stretch>
            <a:fillRect/>
          </a:stretch>
        </p:blipFill>
        <p:spPr>
          <a:xfrm>
            <a:off x="228600" y="914400"/>
            <a:ext cx="8587665" cy="4738396"/>
          </a:xfrm>
          <a:prstGeom prst="rect">
            <a:avLst/>
          </a:prstGeom>
        </p:spPr>
      </p:pic>
    </p:spTree>
    <p:extLst>
      <p:ext uri="{BB962C8B-B14F-4D97-AF65-F5344CB8AC3E}">
        <p14:creationId xmlns:p14="http://schemas.microsoft.com/office/powerpoint/2010/main" val="1098618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Post Payment to Oldest Invoice</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lstStyle/>
          <a:p>
            <a:pPr marL="114300" indent="0">
              <a:buNone/>
            </a:pPr>
            <a:r>
              <a:rPr lang="en-US" b="0" dirty="0"/>
              <a:t>A receipt will be created showing which invoices and amounts posted.</a:t>
            </a:r>
          </a:p>
        </p:txBody>
      </p:sp>
      <p:pic>
        <p:nvPicPr>
          <p:cNvPr id="7" name="Picture 6">
            <a:extLst>
              <a:ext uri="{FF2B5EF4-FFF2-40B4-BE49-F238E27FC236}">
                <a16:creationId xmlns:a16="http://schemas.microsoft.com/office/drawing/2014/main" id="{62BFC5CF-0BEB-911A-EA7F-E43D73F9A0B7}"/>
              </a:ext>
            </a:extLst>
          </p:cNvPr>
          <p:cNvPicPr>
            <a:picLocks noChangeAspect="1"/>
          </p:cNvPicPr>
          <p:nvPr/>
        </p:nvPicPr>
        <p:blipFill>
          <a:blip r:embed="rId2"/>
          <a:stretch>
            <a:fillRect/>
          </a:stretch>
        </p:blipFill>
        <p:spPr>
          <a:xfrm>
            <a:off x="3335095" y="1371600"/>
            <a:ext cx="4506320" cy="5326894"/>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316646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554162"/>
          </a:xfrm>
        </p:spPr>
        <p:txBody>
          <a:bodyPr/>
          <a:lstStyle/>
          <a:p>
            <a:pPr algn="ctr"/>
            <a:r>
              <a:rPr lang="en-US" sz="4600" b="1" cap="none" dirty="0">
                <a:solidFill>
                  <a:srgbClr val="001E50"/>
                </a:solidFill>
              </a:rPr>
              <a:t>Scenario 5</a:t>
            </a:r>
            <a:r>
              <a:rPr lang="en-US" sz="4600" cap="none" dirty="0">
                <a:solidFill>
                  <a:srgbClr val="001E50"/>
                </a:solidFill>
              </a:rPr>
              <a:t> – Correcting a payment</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a:xfrm>
            <a:off x="457200" y="1752600"/>
            <a:ext cx="7620000" cy="4648200"/>
          </a:xfrm>
        </p:spPr>
        <p:txBody>
          <a:bodyPr/>
          <a:lstStyle/>
          <a:p>
            <a:pPr marL="114300" indent="0">
              <a:buNone/>
            </a:pPr>
            <a:r>
              <a:rPr lang="en-US" b="0" dirty="0"/>
              <a:t>The patient has an invoice for $90 and $90 enter as the payment..  However, only $60 was paid.  The patient still owes $30.  </a:t>
            </a:r>
          </a:p>
        </p:txBody>
      </p:sp>
      <p:pic>
        <p:nvPicPr>
          <p:cNvPr id="3" name="Picture 2">
            <a:extLst>
              <a:ext uri="{FF2B5EF4-FFF2-40B4-BE49-F238E27FC236}">
                <a16:creationId xmlns:a16="http://schemas.microsoft.com/office/drawing/2014/main" id="{36FD8344-385A-409B-94D2-CC918BD1D3A4}"/>
              </a:ext>
            </a:extLst>
          </p:cNvPr>
          <p:cNvPicPr>
            <a:picLocks noChangeAspect="1"/>
          </p:cNvPicPr>
          <p:nvPr/>
        </p:nvPicPr>
        <p:blipFill>
          <a:blip r:embed="rId2"/>
          <a:stretch>
            <a:fillRect/>
          </a:stretch>
        </p:blipFill>
        <p:spPr>
          <a:xfrm>
            <a:off x="20455" y="3200400"/>
            <a:ext cx="8417289" cy="682016"/>
          </a:xfrm>
          <a:prstGeom prst="rect">
            <a:avLst/>
          </a:prstGeom>
        </p:spPr>
      </p:pic>
    </p:spTree>
    <p:extLst>
      <p:ext uri="{BB962C8B-B14F-4D97-AF65-F5344CB8AC3E}">
        <p14:creationId xmlns:p14="http://schemas.microsoft.com/office/powerpoint/2010/main" val="3864739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Correcting a Payment</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that needs the correction. </a:t>
            </a:r>
          </a:p>
        </p:txBody>
      </p:sp>
      <p:pic>
        <p:nvPicPr>
          <p:cNvPr id="4" name="Picture 3">
            <a:extLst>
              <a:ext uri="{FF2B5EF4-FFF2-40B4-BE49-F238E27FC236}">
                <a16:creationId xmlns:a16="http://schemas.microsoft.com/office/drawing/2014/main" id="{2F74375E-B0A6-7EC9-E31F-800DB11C3C27}"/>
              </a:ext>
            </a:extLst>
          </p:cNvPr>
          <p:cNvPicPr>
            <a:picLocks noChangeAspect="1"/>
          </p:cNvPicPr>
          <p:nvPr/>
        </p:nvPicPr>
        <p:blipFill>
          <a:blip r:embed="rId2"/>
          <a:stretch>
            <a:fillRect/>
          </a:stretch>
        </p:blipFill>
        <p:spPr>
          <a:xfrm>
            <a:off x="11035" y="2232556"/>
            <a:ext cx="9121930" cy="2392887"/>
          </a:xfrm>
          <a:prstGeom prst="rect">
            <a:avLst/>
          </a:prstGeom>
        </p:spPr>
      </p:pic>
    </p:spTree>
    <p:extLst>
      <p:ext uri="{BB962C8B-B14F-4D97-AF65-F5344CB8AC3E}">
        <p14:creationId xmlns:p14="http://schemas.microsoft.com/office/powerpoint/2010/main" val="2234182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Correcting a Payment</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Since the invoice is currently cleared, </a:t>
            </a:r>
            <a:r>
              <a:rPr lang="en-US" sz="2000" dirty="0"/>
              <a:t>Pay Individual CPT </a:t>
            </a:r>
            <a:r>
              <a:rPr lang="en-US" sz="2000" b="0" dirty="0"/>
              <a:t>defaults to YES and can’t be changed.</a:t>
            </a:r>
          </a:p>
        </p:txBody>
      </p:sp>
      <p:pic>
        <p:nvPicPr>
          <p:cNvPr id="4" name="Picture 3">
            <a:extLst>
              <a:ext uri="{FF2B5EF4-FFF2-40B4-BE49-F238E27FC236}">
                <a16:creationId xmlns:a16="http://schemas.microsoft.com/office/drawing/2014/main" id="{14DF7CF9-8951-DF01-D609-4C09476DB603}"/>
              </a:ext>
            </a:extLst>
          </p:cNvPr>
          <p:cNvPicPr>
            <a:picLocks noChangeAspect="1"/>
          </p:cNvPicPr>
          <p:nvPr/>
        </p:nvPicPr>
        <p:blipFill>
          <a:blip r:embed="rId3"/>
          <a:stretch>
            <a:fillRect/>
          </a:stretch>
        </p:blipFill>
        <p:spPr>
          <a:xfrm>
            <a:off x="0" y="2040590"/>
            <a:ext cx="9129551" cy="3764606"/>
          </a:xfrm>
          <a:prstGeom prst="rect">
            <a:avLst/>
          </a:prstGeom>
        </p:spPr>
      </p:pic>
    </p:spTree>
    <p:extLst>
      <p:ext uri="{BB962C8B-B14F-4D97-AF65-F5344CB8AC3E}">
        <p14:creationId xmlns:p14="http://schemas.microsoft.com/office/powerpoint/2010/main" val="2215191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Correcting a Payment</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To reduce the payment amount, you will enter a negative amount.  In this example, $30 is taken away from the 87491 CPT code.</a:t>
            </a:r>
          </a:p>
        </p:txBody>
      </p:sp>
      <p:pic>
        <p:nvPicPr>
          <p:cNvPr id="5" name="Picture 4">
            <a:extLst>
              <a:ext uri="{FF2B5EF4-FFF2-40B4-BE49-F238E27FC236}">
                <a16:creationId xmlns:a16="http://schemas.microsoft.com/office/drawing/2014/main" id="{83CDEA1A-0FF9-84DA-62F6-6C382CE52138}"/>
              </a:ext>
            </a:extLst>
          </p:cNvPr>
          <p:cNvPicPr>
            <a:picLocks noChangeAspect="1"/>
          </p:cNvPicPr>
          <p:nvPr/>
        </p:nvPicPr>
        <p:blipFill>
          <a:blip r:embed="rId3"/>
          <a:stretch>
            <a:fillRect/>
          </a:stretch>
        </p:blipFill>
        <p:spPr>
          <a:xfrm>
            <a:off x="0" y="2102794"/>
            <a:ext cx="9121930" cy="3764606"/>
          </a:xfrm>
          <a:prstGeom prst="rect">
            <a:avLst/>
          </a:prstGeom>
        </p:spPr>
      </p:pic>
    </p:spTree>
    <p:extLst>
      <p:ext uri="{BB962C8B-B14F-4D97-AF65-F5344CB8AC3E}">
        <p14:creationId xmlns:p14="http://schemas.microsoft.com/office/powerpoint/2010/main" val="2301952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Correcting a Payment</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5" name="Picture 4">
            <a:extLst>
              <a:ext uri="{FF2B5EF4-FFF2-40B4-BE49-F238E27FC236}">
                <a16:creationId xmlns:a16="http://schemas.microsoft.com/office/drawing/2014/main" id="{5EEE78AA-4973-7273-C309-11C4FC5EBC21}"/>
              </a:ext>
            </a:extLst>
          </p:cNvPr>
          <p:cNvPicPr>
            <a:picLocks noChangeAspect="1"/>
          </p:cNvPicPr>
          <p:nvPr/>
        </p:nvPicPr>
        <p:blipFill>
          <a:blip r:embed="rId3"/>
          <a:stretch>
            <a:fillRect/>
          </a:stretch>
        </p:blipFill>
        <p:spPr>
          <a:xfrm>
            <a:off x="4175" y="1434763"/>
            <a:ext cx="9144000" cy="5411755"/>
          </a:xfrm>
          <a:prstGeom prst="rect">
            <a:avLst/>
          </a:prstGeom>
        </p:spPr>
      </p:pic>
    </p:spTree>
    <p:extLst>
      <p:ext uri="{BB962C8B-B14F-4D97-AF65-F5344CB8AC3E}">
        <p14:creationId xmlns:p14="http://schemas.microsoft.com/office/powerpoint/2010/main" val="1114551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dirty="0"/>
              <a:t>Correcting a Payment</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2000" b="0" dirty="0"/>
              <a:t>After posting, the invoice reflects a $30 open amount, and $60 has been paid towards the invoice.</a:t>
            </a:r>
          </a:p>
        </p:txBody>
      </p:sp>
      <p:pic>
        <p:nvPicPr>
          <p:cNvPr id="4" name="Picture 3">
            <a:extLst>
              <a:ext uri="{FF2B5EF4-FFF2-40B4-BE49-F238E27FC236}">
                <a16:creationId xmlns:a16="http://schemas.microsoft.com/office/drawing/2014/main" id="{2BACC8B3-7FCC-0471-CC20-A4BB7233643C}"/>
              </a:ext>
            </a:extLst>
          </p:cNvPr>
          <p:cNvPicPr>
            <a:picLocks noChangeAspect="1"/>
          </p:cNvPicPr>
          <p:nvPr/>
        </p:nvPicPr>
        <p:blipFill>
          <a:blip r:embed="rId2"/>
          <a:stretch>
            <a:fillRect/>
          </a:stretch>
        </p:blipFill>
        <p:spPr>
          <a:xfrm>
            <a:off x="0" y="1676400"/>
            <a:ext cx="9121930" cy="2392887"/>
          </a:xfrm>
          <a:prstGeom prst="rect">
            <a:avLst/>
          </a:prstGeom>
        </p:spPr>
      </p:pic>
    </p:spTree>
    <p:extLst>
      <p:ext uri="{BB962C8B-B14F-4D97-AF65-F5344CB8AC3E}">
        <p14:creationId xmlns:p14="http://schemas.microsoft.com/office/powerpoint/2010/main" val="3391046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554162"/>
          </a:xfrm>
        </p:spPr>
        <p:txBody>
          <a:bodyPr/>
          <a:lstStyle/>
          <a:p>
            <a:pPr algn="ctr"/>
            <a:r>
              <a:rPr lang="en-US" sz="4600" b="1" cap="none" dirty="0">
                <a:solidFill>
                  <a:srgbClr val="001E50"/>
                </a:solidFill>
              </a:rPr>
              <a:t>Scenario 6</a:t>
            </a:r>
            <a:r>
              <a:rPr lang="en-US" sz="4600" cap="none" dirty="0">
                <a:solidFill>
                  <a:srgbClr val="001E50"/>
                </a:solidFill>
              </a:rPr>
              <a:t> – Correcting an adjustment</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a:xfrm>
            <a:off x="457200" y="2133600"/>
            <a:ext cx="7620000" cy="4267200"/>
          </a:xfrm>
        </p:spPr>
        <p:txBody>
          <a:bodyPr/>
          <a:lstStyle/>
          <a:p>
            <a:pPr marL="114300" indent="0">
              <a:buNone/>
            </a:pPr>
            <a:r>
              <a:rPr lang="en-US" b="0" dirty="0"/>
              <a:t>The patient has an invoice for $90 and $60 has been adjusted leaving a $30 open amount.  However, only $30 should have been adjusted.  The patient should have a $60 open amount.</a:t>
            </a:r>
          </a:p>
        </p:txBody>
      </p:sp>
      <p:pic>
        <p:nvPicPr>
          <p:cNvPr id="6" name="Picture 5">
            <a:extLst>
              <a:ext uri="{FF2B5EF4-FFF2-40B4-BE49-F238E27FC236}">
                <a16:creationId xmlns:a16="http://schemas.microsoft.com/office/drawing/2014/main" id="{C42F5247-45AB-BF37-2F71-DA6CEF35B19C}"/>
              </a:ext>
            </a:extLst>
          </p:cNvPr>
          <p:cNvPicPr>
            <a:picLocks noChangeAspect="1"/>
          </p:cNvPicPr>
          <p:nvPr/>
        </p:nvPicPr>
        <p:blipFill>
          <a:blip r:embed="rId2"/>
          <a:stretch>
            <a:fillRect/>
          </a:stretch>
        </p:blipFill>
        <p:spPr>
          <a:xfrm>
            <a:off x="0" y="3429000"/>
            <a:ext cx="8463990" cy="685800"/>
          </a:xfrm>
          <a:prstGeom prst="rect">
            <a:avLst/>
          </a:prstGeom>
        </p:spPr>
      </p:pic>
    </p:spTree>
    <p:extLst>
      <p:ext uri="{BB962C8B-B14F-4D97-AF65-F5344CB8AC3E}">
        <p14:creationId xmlns:p14="http://schemas.microsoft.com/office/powerpoint/2010/main" val="2759045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sz="4600" cap="none" dirty="0">
                <a:solidFill>
                  <a:srgbClr val="001E50"/>
                </a:solidFill>
              </a:rPr>
              <a:t>Correcting an adjustment</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that needs the correction. </a:t>
            </a:r>
          </a:p>
        </p:txBody>
      </p:sp>
      <p:pic>
        <p:nvPicPr>
          <p:cNvPr id="5" name="Picture 4">
            <a:extLst>
              <a:ext uri="{FF2B5EF4-FFF2-40B4-BE49-F238E27FC236}">
                <a16:creationId xmlns:a16="http://schemas.microsoft.com/office/drawing/2014/main" id="{1DC92681-E675-4DF6-EC72-08DEA99394A6}"/>
              </a:ext>
            </a:extLst>
          </p:cNvPr>
          <p:cNvPicPr>
            <a:picLocks noChangeAspect="1"/>
          </p:cNvPicPr>
          <p:nvPr/>
        </p:nvPicPr>
        <p:blipFill>
          <a:blip r:embed="rId2"/>
          <a:stretch>
            <a:fillRect/>
          </a:stretch>
        </p:blipFill>
        <p:spPr>
          <a:xfrm>
            <a:off x="76200" y="2110013"/>
            <a:ext cx="8564167" cy="1395187"/>
          </a:xfrm>
          <a:prstGeom prst="rect">
            <a:avLst/>
          </a:prstGeom>
        </p:spPr>
      </p:pic>
    </p:spTree>
    <p:extLst>
      <p:ext uri="{BB962C8B-B14F-4D97-AF65-F5344CB8AC3E}">
        <p14:creationId xmlns:p14="http://schemas.microsoft.com/office/powerpoint/2010/main" val="97375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sz="4600" cap="none" dirty="0">
                <a:solidFill>
                  <a:srgbClr val="001E50"/>
                </a:solidFill>
              </a:rPr>
              <a:t>Correcting an adjustment</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990600"/>
            <a:ext cx="7620000" cy="46621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YES</a:t>
            </a:r>
          </a:p>
        </p:txBody>
      </p:sp>
      <p:pic>
        <p:nvPicPr>
          <p:cNvPr id="5" name="Picture 4">
            <a:extLst>
              <a:ext uri="{FF2B5EF4-FFF2-40B4-BE49-F238E27FC236}">
                <a16:creationId xmlns:a16="http://schemas.microsoft.com/office/drawing/2014/main" id="{DE289A50-8096-8699-57F4-E6118BD35081}"/>
              </a:ext>
            </a:extLst>
          </p:cNvPr>
          <p:cNvPicPr>
            <a:picLocks noChangeAspect="1"/>
          </p:cNvPicPr>
          <p:nvPr/>
        </p:nvPicPr>
        <p:blipFill>
          <a:blip r:embed="rId3"/>
          <a:stretch>
            <a:fillRect/>
          </a:stretch>
        </p:blipFill>
        <p:spPr>
          <a:xfrm>
            <a:off x="11035" y="1546697"/>
            <a:ext cx="9121930" cy="3764606"/>
          </a:xfrm>
          <a:prstGeom prst="rect">
            <a:avLst/>
          </a:prstGeom>
        </p:spPr>
      </p:pic>
    </p:spTree>
    <p:extLst>
      <p:ext uri="{BB962C8B-B14F-4D97-AF65-F5344CB8AC3E}">
        <p14:creationId xmlns:p14="http://schemas.microsoft.com/office/powerpoint/2010/main" val="325620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722313" y="3995738"/>
            <a:ext cx="7659687" cy="1168400"/>
          </a:xfrm>
        </p:spPr>
        <p:txBody>
          <a:bodyPr/>
          <a:lstStyle/>
          <a:p>
            <a:r>
              <a:rPr lang="en-US" sz="5400" cap="none" dirty="0"/>
              <a:t>AR Payment Page</a:t>
            </a:r>
          </a:p>
        </p:txBody>
      </p:sp>
      <p:sp>
        <p:nvSpPr>
          <p:cNvPr id="5" name="Text Placeholder 4">
            <a:extLst>
              <a:ext uri="{FF2B5EF4-FFF2-40B4-BE49-F238E27FC236}">
                <a16:creationId xmlns:a16="http://schemas.microsoft.com/office/drawing/2014/main" id="{C265A09E-EE7C-F996-71B8-D98D13C7CA0B}"/>
              </a:ext>
            </a:extLst>
          </p:cNvPr>
          <p:cNvSpPr>
            <a:spLocks noGrp="1"/>
          </p:cNvSpPr>
          <p:nvPr>
            <p:ph type="body" idx="1"/>
          </p:nvPr>
        </p:nvSpPr>
        <p:spPr>
          <a:xfrm>
            <a:off x="722313" y="2362200"/>
            <a:ext cx="6135687" cy="1633538"/>
          </a:xfrm>
        </p:spPr>
        <p:txBody>
          <a:bodyPr/>
          <a:lstStyle/>
          <a:p>
            <a:r>
              <a:rPr lang="en-US" dirty="0"/>
              <a:t>AR Listing</a:t>
            </a:r>
          </a:p>
        </p:txBody>
      </p:sp>
    </p:spTree>
    <p:extLst>
      <p:ext uri="{BB962C8B-B14F-4D97-AF65-F5344CB8AC3E}">
        <p14:creationId xmlns:p14="http://schemas.microsoft.com/office/powerpoint/2010/main" val="1331011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sz="4600" cap="none" dirty="0">
                <a:solidFill>
                  <a:srgbClr val="001E50"/>
                </a:solidFill>
              </a:rPr>
              <a:t>Correcting an adjustment</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To reduce the adjustment amount, you will enter a negative amount in the adjustment amount field.  In this example, $30 was previously adjusted and need to remove the adjustment from the 87491 CPT code.</a:t>
            </a:r>
          </a:p>
        </p:txBody>
      </p:sp>
      <p:pic>
        <p:nvPicPr>
          <p:cNvPr id="4" name="Picture 3">
            <a:extLst>
              <a:ext uri="{FF2B5EF4-FFF2-40B4-BE49-F238E27FC236}">
                <a16:creationId xmlns:a16="http://schemas.microsoft.com/office/drawing/2014/main" id="{7107CEE4-BF03-6158-EDDE-0A8B7018F35D}"/>
              </a:ext>
            </a:extLst>
          </p:cNvPr>
          <p:cNvPicPr>
            <a:picLocks noChangeAspect="1"/>
          </p:cNvPicPr>
          <p:nvPr/>
        </p:nvPicPr>
        <p:blipFill>
          <a:blip r:embed="rId3"/>
          <a:stretch>
            <a:fillRect/>
          </a:stretch>
        </p:blipFill>
        <p:spPr>
          <a:xfrm>
            <a:off x="11035" y="2266676"/>
            <a:ext cx="9121930" cy="3764606"/>
          </a:xfrm>
          <a:prstGeom prst="rect">
            <a:avLst/>
          </a:prstGeom>
        </p:spPr>
      </p:pic>
    </p:spTree>
    <p:extLst>
      <p:ext uri="{BB962C8B-B14F-4D97-AF65-F5344CB8AC3E}">
        <p14:creationId xmlns:p14="http://schemas.microsoft.com/office/powerpoint/2010/main" val="2973104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sz="4600" cap="none" dirty="0">
                <a:solidFill>
                  <a:srgbClr val="001E50"/>
                </a:solidFill>
              </a:rPr>
              <a:t>Correcting an adjustment</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4" name="Picture 3">
            <a:extLst>
              <a:ext uri="{FF2B5EF4-FFF2-40B4-BE49-F238E27FC236}">
                <a16:creationId xmlns:a16="http://schemas.microsoft.com/office/drawing/2014/main" id="{0AF3A718-E2FB-3B63-04F2-602A611481FD}"/>
              </a:ext>
            </a:extLst>
          </p:cNvPr>
          <p:cNvPicPr>
            <a:picLocks noChangeAspect="1"/>
          </p:cNvPicPr>
          <p:nvPr/>
        </p:nvPicPr>
        <p:blipFill>
          <a:blip r:embed="rId3"/>
          <a:stretch>
            <a:fillRect/>
          </a:stretch>
        </p:blipFill>
        <p:spPr>
          <a:xfrm>
            <a:off x="0" y="1905000"/>
            <a:ext cx="9144000" cy="304800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74685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457200" y="0"/>
            <a:ext cx="7620000" cy="838200"/>
          </a:xfrm>
        </p:spPr>
        <p:txBody>
          <a:bodyPr/>
          <a:lstStyle/>
          <a:p>
            <a:r>
              <a:rPr lang="en-US" sz="4600" cap="none" dirty="0">
                <a:solidFill>
                  <a:srgbClr val="001E50"/>
                </a:solidFill>
              </a:rPr>
              <a:t>Correcting an adjustment</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2000" b="0" dirty="0"/>
              <a:t>After posting, the invoice reflects a $60 open amount, and the adjustment amount has been reduced to $30.</a:t>
            </a:r>
          </a:p>
        </p:txBody>
      </p:sp>
      <p:pic>
        <p:nvPicPr>
          <p:cNvPr id="7" name="Picture 6">
            <a:extLst>
              <a:ext uri="{FF2B5EF4-FFF2-40B4-BE49-F238E27FC236}">
                <a16:creationId xmlns:a16="http://schemas.microsoft.com/office/drawing/2014/main" id="{CA92B028-FFDD-6E08-1BBF-31DF16FA5D12}"/>
              </a:ext>
            </a:extLst>
          </p:cNvPr>
          <p:cNvPicPr>
            <a:picLocks noChangeAspect="1"/>
          </p:cNvPicPr>
          <p:nvPr/>
        </p:nvPicPr>
        <p:blipFill>
          <a:blip r:embed="rId2"/>
          <a:stretch>
            <a:fillRect/>
          </a:stretch>
        </p:blipFill>
        <p:spPr>
          <a:xfrm>
            <a:off x="0" y="2186673"/>
            <a:ext cx="8458200" cy="693295"/>
          </a:xfrm>
          <a:prstGeom prst="rect">
            <a:avLst/>
          </a:prstGeom>
        </p:spPr>
      </p:pic>
    </p:spTree>
    <p:extLst>
      <p:ext uri="{BB962C8B-B14F-4D97-AF65-F5344CB8AC3E}">
        <p14:creationId xmlns:p14="http://schemas.microsoft.com/office/powerpoint/2010/main" val="623561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1B50-269C-F9A4-7EC1-FD5CF37690DA}"/>
              </a:ext>
            </a:extLst>
          </p:cNvPr>
          <p:cNvSpPr>
            <a:spLocks noGrp="1"/>
          </p:cNvSpPr>
          <p:nvPr>
            <p:ph type="title"/>
          </p:nvPr>
        </p:nvSpPr>
        <p:spPr>
          <a:xfrm>
            <a:off x="0" y="274638"/>
            <a:ext cx="8458200" cy="1554162"/>
          </a:xfrm>
        </p:spPr>
        <p:txBody>
          <a:bodyPr/>
          <a:lstStyle/>
          <a:p>
            <a:pPr algn="ctr"/>
            <a:r>
              <a:rPr lang="en-US" sz="4600" b="1" cap="none" dirty="0">
                <a:solidFill>
                  <a:srgbClr val="001E50"/>
                </a:solidFill>
              </a:rPr>
              <a:t>Scenario 7</a:t>
            </a:r>
            <a:r>
              <a:rPr lang="en-US" sz="4600" cap="none" dirty="0">
                <a:solidFill>
                  <a:srgbClr val="001E50"/>
                </a:solidFill>
              </a:rPr>
              <a:t> – Transfer remaining balance to another Payor code</a:t>
            </a:r>
            <a:endParaRPr lang="en-US" sz="5400" cap="none" dirty="0"/>
          </a:p>
        </p:txBody>
      </p:sp>
      <p:sp>
        <p:nvSpPr>
          <p:cNvPr id="5" name="Text Placeholder 4">
            <a:extLst>
              <a:ext uri="{FF2B5EF4-FFF2-40B4-BE49-F238E27FC236}">
                <a16:creationId xmlns:a16="http://schemas.microsoft.com/office/drawing/2014/main" id="{C265A09E-EE7C-F996-71B8-D98D13C7CA0B}"/>
              </a:ext>
            </a:extLst>
          </p:cNvPr>
          <p:cNvSpPr>
            <a:spLocks noGrp="1"/>
          </p:cNvSpPr>
          <p:nvPr>
            <p:ph idx="1"/>
          </p:nvPr>
        </p:nvSpPr>
        <p:spPr>
          <a:xfrm>
            <a:off x="457200" y="2057400"/>
            <a:ext cx="7620000" cy="4343400"/>
          </a:xfrm>
        </p:spPr>
        <p:txBody>
          <a:bodyPr/>
          <a:lstStyle/>
          <a:p>
            <a:pPr marL="114300" indent="0">
              <a:buNone/>
            </a:pPr>
            <a:r>
              <a:rPr lang="en-US" b="0" dirty="0"/>
              <a:t>The patient received services that were billed to a private insurance for $30.00. Insurance only paid $25.  The remaining balance will be transferred to the patient, payor code 1.</a:t>
            </a:r>
          </a:p>
        </p:txBody>
      </p:sp>
      <p:pic>
        <p:nvPicPr>
          <p:cNvPr id="6" name="Picture 5">
            <a:extLst>
              <a:ext uri="{FF2B5EF4-FFF2-40B4-BE49-F238E27FC236}">
                <a16:creationId xmlns:a16="http://schemas.microsoft.com/office/drawing/2014/main" id="{69A97F10-E27B-47C1-7E83-8C9E73A61702}"/>
              </a:ext>
            </a:extLst>
          </p:cNvPr>
          <p:cNvPicPr>
            <a:picLocks noChangeAspect="1"/>
          </p:cNvPicPr>
          <p:nvPr/>
        </p:nvPicPr>
        <p:blipFill>
          <a:blip r:embed="rId2"/>
          <a:stretch>
            <a:fillRect/>
          </a:stretch>
        </p:blipFill>
        <p:spPr>
          <a:xfrm>
            <a:off x="11482" y="3809947"/>
            <a:ext cx="8367405" cy="685853"/>
          </a:xfrm>
          <a:prstGeom prst="rect">
            <a:avLst/>
          </a:prstGeom>
        </p:spPr>
      </p:pic>
    </p:spTree>
    <p:extLst>
      <p:ext uri="{BB962C8B-B14F-4D97-AF65-F5344CB8AC3E}">
        <p14:creationId xmlns:p14="http://schemas.microsoft.com/office/powerpoint/2010/main" val="4102147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7224" y="0"/>
            <a:ext cx="8450976" cy="838200"/>
          </a:xfrm>
        </p:spPr>
        <p:txBody>
          <a:bodyPr/>
          <a:lstStyle/>
          <a:p>
            <a:r>
              <a:rPr lang="en-US" sz="2800" cap="none" dirty="0">
                <a:solidFill>
                  <a:srgbClr val="001E50"/>
                </a:solidFill>
              </a:rPr>
              <a:t>Transfer remaining balance to another Payor code </a:t>
            </a:r>
            <a:r>
              <a:rPr lang="en-US" sz="2800" dirty="0"/>
              <a:t>– Option 1</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transfer the remaining balance.</a:t>
            </a:r>
          </a:p>
        </p:txBody>
      </p:sp>
      <p:pic>
        <p:nvPicPr>
          <p:cNvPr id="7" name="Picture 6">
            <a:extLst>
              <a:ext uri="{FF2B5EF4-FFF2-40B4-BE49-F238E27FC236}">
                <a16:creationId xmlns:a16="http://schemas.microsoft.com/office/drawing/2014/main" id="{DC6BB6FF-9BDC-1F67-88BA-789B7F0DACE1}"/>
              </a:ext>
            </a:extLst>
          </p:cNvPr>
          <p:cNvPicPr>
            <a:picLocks noChangeAspect="1"/>
          </p:cNvPicPr>
          <p:nvPr/>
        </p:nvPicPr>
        <p:blipFill>
          <a:blip r:embed="rId2"/>
          <a:stretch>
            <a:fillRect/>
          </a:stretch>
        </p:blipFill>
        <p:spPr>
          <a:xfrm>
            <a:off x="39583" y="1981200"/>
            <a:ext cx="8366758" cy="685800"/>
          </a:xfrm>
          <a:prstGeom prst="rect">
            <a:avLst/>
          </a:prstGeom>
        </p:spPr>
      </p:pic>
    </p:spTree>
    <p:extLst>
      <p:ext uri="{BB962C8B-B14F-4D97-AF65-F5344CB8AC3E}">
        <p14:creationId xmlns:p14="http://schemas.microsoft.com/office/powerpoint/2010/main" val="42749372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YES</a:t>
            </a:r>
            <a:r>
              <a:rPr lang="en-US" sz="2000" b="0" dirty="0"/>
              <a:t>.  </a:t>
            </a:r>
          </a:p>
        </p:txBody>
      </p:sp>
      <p:pic>
        <p:nvPicPr>
          <p:cNvPr id="4" name="Picture 3">
            <a:extLst>
              <a:ext uri="{FF2B5EF4-FFF2-40B4-BE49-F238E27FC236}">
                <a16:creationId xmlns:a16="http://schemas.microsoft.com/office/drawing/2014/main" id="{22821E82-8044-5832-866B-666977CA615F}"/>
              </a:ext>
            </a:extLst>
          </p:cNvPr>
          <p:cNvPicPr>
            <a:picLocks noChangeAspect="1"/>
          </p:cNvPicPr>
          <p:nvPr/>
        </p:nvPicPr>
        <p:blipFill>
          <a:blip r:embed="rId3"/>
          <a:stretch>
            <a:fillRect/>
          </a:stretch>
        </p:blipFill>
        <p:spPr>
          <a:xfrm>
            <a:off x="11035" y="1546697"/>
            <a:ext cx="9121930" cy="3764606"/>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999234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The Transfer drop-down is only available for the CPT codes that have an open amount.  In this case, only the 87591 has an open balance.</a:t>
            </a:r>
          </a:p>
        </p:txBody>
      </p:sp>
      <p:pic>
        <p:nvPicPr>
          <p:cNvPr id="5" name="Picture 4">
            <a:extLst>
              <a:ext uri="{FF2B5EF4-FFF2-40B4-BE49-F238E27FC236}">
                <a16:creationId xmlns:a16="http://schemas.microsoft.com/office/drawing/2014/main" id="{A4B72614-F899-C48A-6DF5-D25FAFF89699}"/>
              </a:ext>
            </a:extLst>
          </p:cNvPr>
          <p:cNvPicPr>
            <a:picLocks noChangeAspect="1"/>
          </p:cNvPicPr>
          <p:nvPr/>
        </p:nvPicPr>
        <p:blipFill>
          <a:blip r:embed="rId3"/>
          <a:stretch>
            <a:fillRect/>
          </a:stretch>
        </p:blipFill>
        <p:spPr>
          <a:xfrm>
            <a:off x="-894" y="1888190"/>
            <a:ext cx="9121930" cy="3764606"/>
          </a:xfrm>
          <a:prstGeom prst="rect">
            <a:avLst/>
          </a:prstGeom>
        </p:spPr>
      </p:pic>
    </p:spTree>
    <p:extLst>
      <p:ext uri="{BB962C8B-B14F-4D97-AF65-F5344CB8AC3E}">
        <p14:creationId xmlns:p14="http://schemas.microsoft.com/office/powerpoint/2010/main" val="8532215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From the Transfer drop-down, select </a:t>
            </a:r>
            <a:r>
              <a:rPr lang="en-US" sz="2000" dirty="0"/>
              <a:t>PATIENT</a:t>
            </a:r>
            <a:r>
              <a:rPr lang="en-US" sz="2000" b="0" dirty="0"/>
              <a:t>.</a:t>
            </a:r>
          </a:p>
        </p:txBody>
      </p:sp>
      <p:pic>
        <p:nvPicPr>
          <p:cNvPr id="4" name="Picture 3">
            <a:extLst>
              <a:ext uri="{FF2B5EF4-FFF2-40B4-BE49-F238E27FC236}">
                <a16:creationId xmlns:a16="http://schemas.microsoft.com/office/drawing/2014/main" id="{FD9E1CE0-3890-7218-EA1D-1FEA589FF060}"/>
              </a:ext>
            </a:extLst>
          </p:cNvPr>
          <p:cNvPicPr>
            <a:picLocks noChangeAspect="1"/>
          </p:cNvPicPr>
          <p:nvPr/>
        </p:nvPicPr>
        <p:blipFill>
          <a:blip r:embed="rId3"/>
          <a:stretch>
            <a:fillRect/>
          </a:stretch>
        </p:blipFill>
        <p:spPr>
          <a:xfrm>
            <a:off x="121534" y="1676400"/>
            <a:ext cx="8900931" cy="2339543"/>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919894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Enter the amount to transfer to the new AR invoice, in this case it is $5.</a:t>
            </a:r>
          </a:p>
        </p:txBody>
      </p:sp>
      <p:pic>
        <p:nvPicPr>
          <p:cNvPr id="4" name="Picture 3">
            <a:extLst>
              <a:ext uri="{FF2B5EF4-FFF2-40B4-BE49-F238E27FC236}">
                <a16:creationId xmlns:a16="http://schemas.microsoft.com/office/drawing/2014/main" id="{3108CBDF-EE46-274B-B3D6-9E92383FBF9A}"/>
              </a:ext>
            </a:extLst>
          </p:cNvPr>
          <p:cNvPicPr>
            <a:picLocks noChangeAspect="1"/>
          </p:cNvPicPr>
          <p:nvPr/>
        </p:nvPicPr>
        <p:blipFill>
          <a:blip r:embed="rId3"/>
          <a:stretch>
            <a:fillRect/>
          </a:stretch>
        </p:blipFill>
        <p:spPr>
          <a:xfrm>
            <a:off x="113913" y="1524000"/>
            <a:ext cx="8916173" cy="1204064"/>
          </a:xfrm>
          <a:prstGeom prst="rect">
            <a:avLst/>
          </a:prstGeom>
        </p:spPr>
      </p:pic>
    </p:spTree>
    <p:extLst>
      <p:ext uri="{BB962C8B-B14F-4D97-AF65-F5344CB8AC3E}">
        <p14:creationId xmlns:p14="http://schemas.microsoft.com/office/powerpoint/2010/main" val="4282351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If you want to adjust off the $5 on the Private Insurance invoice, you can enter that in the Adjusted Amount field.  </a:t>
            </a:r>
          </a:p>
        </p:txBody>
      </p:sp>
      <p:pic>
        <p:nvPicPr>
          <p:cNvPr id="5" name="Picture 4">
            <a:extLst>
              <a:ext uri="{FF2B5EF4-FFF2-40B4-BE49-F238E27FC236}">
                <a16:creationId xmlns:a16="http://schemas.microsoft.com/office/drawing/2014/main" id="{280B8182-BD3F-0147-35C0-B1CB4AD93A63}"/>
              </a:ext>
            </a:extLst>
          </p:cNvPr>
          <p:cNvPicPr>
            <a:picLocks noChangeAspect="1"/>
          </p:cNvPicPr>
          <p:nvPr/>
        </p:nvPicPr>
        <p:blipFill>
          <a:blip r:embed="rId3"/>
          <a:stretch>
            <a:fillRect/>
          </a:stretch>
        </p:blipFill>
        <p:spPr>
          <a:xfrm>
            <a:off x="113913" y="1905000"/>
            <a:ext cx="8916173" cy="1204064"/>
          </a:xfrm>
          <a:prstGeom prst="rect">
            <a:avLst/>
          </a:prstGeom>
        </p:spPr>
      </p:pic>
    </p:spTree>
    <p:extLst>
      <p:ext uri="{BB962C8B-B14F-4D97-AF65-F5344CB8AC3E}">
        <p14:creationId xmlns:p14="http://schemas.microsoft.com/office/powerpoint/2010/main" val="286803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9954F6-04E5-E311-915E-25EBB2489B6B}"/>
              </a:ext>
            </a:extLst>
          </p:cNvPr>
          <p:cNvSpPr>
            <a:spLocks noGrp="1"/>
          </p:cNvSpPr>
          <p:nvPr>
            <p:ph type="title"/>
          </p:nvPr>
        </p:nvSpPr>
        <p:spPr>
          <a:xfrm>
            <a:off x="0" y="16701"/>
            <a:ext cx="8458200" cy="973899"/>
          </a:xfrm>
        </p:spPr>
        <p:txBody>
          <a:bodyPr/>
          <a:lstStyle/>
          <a:p>
            <a:pPr algn="ctr"/>
            <a:r>
              <a:rPr lang="en-US" dirty="0"/>
              <a:t>Payment Page</a:t>
            </a:r>
          </a:p>
        </p:txBody>
      </p:sp>
      <p:pic>
        <p:nvPicPr>
          <p:cNvPr id="6" name="Picture 5">
            <a:extLst>
              <a:ext uri="{FF2B5EF4-FFF2-40B4-BE49-F238E27FC236}">
                <a16:creationId xmlns:a16="http://schemas.microsoft.com/office/drawing/2014/main" id="{200840FA-55C2-2D40-C467-AB7BD1B0E423}"/>
              </a:ext>
            </a:extLst>
          </p:cNvPr>
          <p:cNvPicPr>
            <a:picLocks noChangeAspect="1"/>
          </p:cNvPicPr>
          <p:nvPr/>
        </p:nvPicPr>
        <p:blipFill>
          <a:blip r:embed="rId2"/>
          <a:stretch>
            <a:fillRect/>
          </a:stretch>
        </p:blipFill>
        <p:spPr>
          <a:xfrm>
            <a:off x="76200" y="964504"/>
            <a:ext cx="7741508" cy="5845629"/>
          </a:xfrm>
          <a:prstGeom prst="rect">
            <a:avLst/>
          </a:prstGeom>
        </p:spPr>
      </p:pic>
    </p:spTree>
    <p:extLst>
      <p:ext uri="{BB962C8B-B14F-4D97-AF65-F5344CB8AC3E}">
        <p14:creationId xmlns:p14="http://schemas.microsoft.com/office/powerpoint/2010/main" val="11918937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0" y="0"/>
            <a:ext cx="8458200" cy="838200"/>
          </a:xfrm>
        </p:spPr>
        <p:txBody>
          <a:bodyPr/>
          <a:lstStyle/>
          <a:p>
            <a:r>
              <a:rPr lang="en-US" sz="2800" cap="none" dirty="0">
                <a:solidFill>
                  <a:srgbClr val="001E50"/>
                </a:solidFill>
              </a:rPr>
              <a:t>Transfer remaining balance to another Payor code </a:t>
            </a:r>
            <a:r>
              <a:rPr lang="en-US" sz="2800" dirty="0"/>
              <a:t>– Option 1</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Click the </a:t>
            </a:r>
            <a:r>
              <a:rPr lang="en-US" sz="2000" dirty="0"/>
              <a:t>Payment</a:t>
            </a:r>
            <a:r>
              <a:rPr lang="en-US" sz="2000" b="0" dirty="0"/>
              <a:t> button</a:t>
            </a:r>
          </a:p>
        </p:txBody>
      </p:sp>
      <p:pic>
        <p:nvPicPr>
          <p:cNvPr id="5" name="Picture 4">
            <a:extLst>
              <a:ext uri="{FF2B5EF4-FFF2-40B4-BE49-F238E27FC236}">
                <a16:creationId xmlns:a16="http://schemas.microsoft.com/office/drawing/2014/main" id="{E7C58D5C-F2F6-CF72-D398-32C0090C10F5}"/>
              </a:ext>
            </a:extLst>
          </p:cNvPr>
          <p:cNvPicPr>
            <a:picLocks noChangeAspect="1"/>
          </p:cNvPicPr>
          <p:nvPr/>
        </p:nvPicPr>
        <p:blipFill>
          <a:blip r:embed="rId3"/>
          <a:stretch>
            <a:fillRect/>
          </a:stretch>
        </p:blipFill>
        <p:spPr>
          <a:xfrm>
            <a:off x="0" y="1446245"/>
            <a:ext cx="9144000" cy="5411755"/>
          </a:xfrm>
          <a:prstGeom prst="rect">
            <a:avLst/>
          </a:prstGeom>
        </p:spPr>
      </p:pic>
    </p:spTree>
    <p:extLst>
      <p:ext uri="{BB962C8B-B14F-4D97-AF65-F5344CB8AC3E}">
        <p14:creationId xmlns:p14="http://schemas.microsoft.com/office/powerpoint/2010/main" val="4226578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14449" y="0"/>
            <a:ext cx="8443751" cy="838200"/>
          </a:xfrm>
        </p:spPr>
        <p:txBody>
          <a:bodyPr/>
          <a:lstStyle/>
          <a:p>
            <a:r>
              <a:rPr kumimoji="0" lang="en-US" sz="28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Transfer remaining balance to another Payor code – Option 1</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2000" b="0" dirty="0"/>
              <a:t>After posting, the Insurance invoice shows the remaining $5 has been adjusted off.  And now a new PC 1 invoice has been set up for $5.</a:t>
            </a:r>
          </a:p>
        </p:txBody>
      </p:sp>
      <p:pic>
        <p:nvPicPr>
          <p:cNvPr id="4" name="Picture 3">
            <a:extLst>
              <a:ext uri="{FF2B5EF4-FFF2-40B4-BE49-F238E27FC236}">
                <a16:creationId xmlns:a16="http://schemas.microsoft.com/office/drawing/2014/main" id="{45D97FF1-7CF2-B4C6-4E3F-D475ACD64253}"/>
              </a:ext>
            </a:extLst>
          </p:cNvPr>
          <p:cNvPicPr>
            <a:picLocks noChangeAspect="1"/>
          </p:cNvPicPr>
          <p:nvPr/>
        </p:nvPicPr>
        <p:blipFill>
          <a:blip r:embed="rId2"/>
          <a:stretch>
            <a:fillRect/>
          </a:stretch>
        </p:blipFill>
        <p:spPr>
          <a:xfrm>
            <a:off x="14449" y="1676400"/>
            <a:ext cx="9137172" cy="2133785"/>
          </a:xfrm>
          <a:prstGeom prst="rect">
            <a:avLst/>
          </a:prstGeom>
        </p:spPr>
      </p:pic>
    </p:spTree>
    <p:extLst>
      <p:ext uri="{BB962C8B-B14F-4D97-AF65-F5344CB8AC3E}">
        <p14:creationId xmlns:p14="http://schemas.microsoft.com/office/powerpoint/2010/main" val="4064347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7224" y="0"/>
            <a:ext cx="8450976" cy="838200"/>
          </a:xfrm>
        </p:spPr>
        <p:txBody>
          <a:bodyPr/>
          <a:lstStyle/>
          <a:p>
            <a:r>
              <a:rPr lang="en-US" sz="2800" cap="none" dirty="0">
                <a:solidFill>
                  <a:srgbClr val="001E50"/>
                </a:solidFill>
              </a:rPr>
              <a:t>Transfer remaining balance to another Payor code </a:t>
            </a:r>
            <a:r>
              <a:rPr lang="en-US" sz="2800" dirty="0"/>
              <a:t>– Option 2</a:t>
            </a:r>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From the AR Listing page for the patient, click the </a:t>
            </a:r>
            <a:r>
              <a:rPr lang="en-US" sz="2000" dirty="0"/>
              <a:t>EDIT</a:t>
            </a:r>
            <a:r>
              <a:rPr lang="en-US" sz="2000" b="0" dirty="0"/>
              <a:t> icon next to the Invoice you wish to transfer the remaining balance.</a:t>
            </a:r>
          </a:p>
        </p:txBody>
      </p:sp>
      <p:pic>
        <p:nvPicPr>
          <p:cNvPr id="7" name="Picture 6">
            <a:extLst>
              <a:ext uri="{FF2B5EF4-FFF2-40B4-BE49-F238E27FC236}">
                <a16:creationId xmlns:a16="http://schemas.microsoft.com/office/drawing/2014/main" id="{DC6BB6FF-9BDC-1F67-88BA-789B7F0DACE1}"/>
              </a:ext>
            </a:extLst>
          </p:cNvPr>
          <p:cNvPicPr>
            <a:picLocks noChangeAspect="1"/>
          </p:cNvPicPr>
          <p:nvPr/>
        </p:nvPicPr>
        <p:blipFill>
          <a:blip r:embed="rId2"/>
          <a:stretch>
            <a:fillRect/>
          </a:stretch>
        </p:blipFill>
        <p:spPr>
          <a:xfrm>
            <a:off x="39583" y="1981200"/>
            <a:ext cx="8366758" cy="685800"/>
          </a:xfrm>
          <a:prstGeom prst="rect">
            <a:avLst/>
          </a:prstGeom>
        </p:spPr>
      </p:pic>
    </p:spTree>
    <p:extLst>
      <p:ext uri="{BB962C8B-B14F-4D97-AF65-F5344CB8AC3E}">
        <p14:creationId xmlns:p14="http://schemas.microsoft.com/office/powerpoint/2010/main" val="131900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22070" y="0"/>
            <a:ext cx="8436130" cy="838200"/>
          </a:xfrm>
        </p:spPr>
        <p:txBody>
          <a:bodyPr/>
          <a:lstStyle/>
          <a:p>
            <a:r>
              <a:rPr lang="en-US" sz="2800" cap="none" dirty="0">
                <a:solidFill>
                  <a:srgbClr val="001E50"/>
                </a:solidFill>
              </a:rPr>
              <a:t>Transfer remaining balance to another Payor code </a:t>
            </a:r>
            <a:r>
              <a:rPr lang="en-US" sz="2800" dirty="0"/>
              <a:t>– Option 2</a:t>
            </a:r>
            <a:endParaRPr lang="en-US" sz="40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Set </a:t>
            </a:r>
            <a:r>
              <a:rPr lang="en-US" sz="2000" dirty="0"/>
              <a:t>Pay Individual CPT </a:t>
            </a:r>
            <a:r>
              <a:rPr lang="en-US" sz="2000" b="0" dirty="0"/>
              <a:t>to </a:t>
            </a:r>
            <a:r>
              <a:rPr lang="en-US" sz="2000" dirty="0"/>
              <a:t>NO</a:t>
            </a:r>
            <a:r>
              <a:rPr lang="en-US" sz="2000" b="0" dirty="0"/>
              <a:t>.  </a:t>
            </a:r>
          </a:p>
        </p:txBody>
      </p:sp>
      <p:pic>
        <p:nvPicPr>
          <p:cNvPr id="5" name="Picture 4">
            <a:extLst>
              <a:ext uri="{FF2B5EF4-FFF2-40B4-BE49-F238E27FC236}">
                <a16:creationId xmlns:a16="http://schemas.microsoft.com/office/drawing/2014/main" id="{2E1DCE04-21FB-2AE9-30E3-B909689A3822}"/>
              </a:ext>
            </a:extLst>
          </p:cNvPr>
          <p:cNvPicPr>
            <a:picLocks noChangeAspect="1"/>
          </p:cNvPicPr>
          <p:nvPr/>
        </p:nvPicPr>
        <p:blipFill>
          <a:blip r:embed="rId3"/>
          <a:stretch>
            <a:fillRect/>
          </a:stretch>
        </p:blipFill>
        <p:spPr>
          <a:xfrm>
            <a:off x="7224" y="1546697"/>
            <a:ext cx="9129551" cy="3764606"/>
          </a:xfrm>
          <a:prstGeom prst="rect">
            <a:avLst/>
          </a:prstGeom>
        </p:spPr>
      </p:pic>
    </p:spTree>
    <p:extLst>
      <p:ext uri="{BB962C8B-B14F-4D97-AF65-F5344CB8AC3E}">
        <p14:creationId xmlns:p14="http://schemas.microsoft.com/office/powerpoint/2010/main" val="28330755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7224" y="0"/>
            <a:ext cx="8450976" cy="838200"/>
          </a:xfrm>
        </p:spPr>
        <p:txBody>
          <a:bodyPr/>
          <a:lstStyle/>
          <a:p>
            <a:r>
              <a:rPr kumimoji="0" lang="en-US" sz="28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Transfer remaining balance to another Payor code – Option 2</a:t>
            </a:r>
            <a:endParaRPr lang="en-US" sz="3600"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38200"/>
            <a:ext cx="7620000" cy="4814596"/>
          </a:xfrm>
        </p:spPr>
        <p:txBody>
          <a:bodyPr>
            <a:normAutofit/>
          </a:bodyPr>
          <a:lstStyle/>
          <a:p>
            <a:pPr marL="114300" indent="0">
              <a:buNone/>
            </a:pPr>
            <a:r>
              <a:rPr lang="en-US" sz="2000" b="0" dirty="0"/>
              <a:t>Set </a:t>
            </a:r>
            <a:r>
              <a:rPr lang="en-US" sz="2000" dirty="0"/>
              <a:t>Pay All? </a:t>
            </a:r>
            <a:r>
              <a:rPr lang="en-US" sz="2000" b="0" dirty="0"/>
              <a:t>to </a:t>
            </a:r>
            <a:r>
              <a:rPr lang="en-US" sz="2000" dirty="0"/>
              <a:t>NO</a:t>
            </a:r>
            <a:r>
              <a:rPr lang="en-US" sz="2000" b="0" dirty="0"/>
              <a:t>.  Set </a:t>
            </a:r>
            <a:r>
              <a:rPr lang="en-US" sz="2000" dirty="0"/>
              <a:t>Adjust Remaining? </a:t>
            </a:r>
            <a:r>
              <a:rPr lang="en-US" sz="2000" b="0" dirty="0"/>
              <a:t>to </a:t>
            </a:r>
            <a:r>
              <a:rPr lang="en-US" sz="2000" dirty="0"/>
              <a:t>YES</a:t>
            </a:r>
            <a:r>
              <a:rPr lang="en-US" sz="2000" b="0" dirty="0"/>
              <a:t>.  Set </a:t>
            </a:r>
            <a:r>
              <a:rPr lang="en-US" sz="2000" dirty="0"/>
              <a:t>Transfe</a:t>
            </a:r>
            <a:r>
              <a:rPr lang="en-US" sz="2000" b="0" dirty="0"/>
              <a:t>r to </a:t>
            </a:r>
            <a:r>
              <a:rPr lang="en-US" sz="2000" dirty="0"/>
              <a:t>PATIENT</a:t>
            </a:r>
            <a:r>
              <a:rPr lang="en-US" sz="2000" b="0" dirty="0"/>
              <a:t>.  Then click </a:t>
            </a:r>
            <a:r>
              <a:rPr lang="en-US" sz="2000" dirty="0"/>
              <a:t>Payment</a:t>
            </a:r>
            <a:r>
              <a:rPr lang="en-US" sz="2000" b="0" dirty="0"/>
              <a:t>.  The PC 1 invoice will be set up for the amount that is adjusted off.</a:t>
            </a:r>
          </a:p>
        </p:txBody>
      </p:sp>
      <p:pic>
        <p:nvPicPr>
          <p:cNvPr id="5" name="Picture 4">
            <a:extLst>
              <a:ext uri="{FF2B5EF4-FFF2-40B4-BE49-F238E27FC236}">
                <a16:creationId xmlns:a16="http://schemas.microsoft.com/office/drawing/2014/main" id="{F8D1FAA1-8309-C69A-9C82-F04FCB9BD0A5}"/>
              </a:ext>
            </a:extLst>
          </p:cNvPr>
          <p:cNvPicPr>
            <a:picLocks noChangeAspect="1"/>
          </p:cNvPicPr>
          <p:nvPr/>
        </p:nvPicPr>
        <p:blipFill>
          <a:blip r:embed="rId2"/>
          <a:stretch>
            <a:fillRect/>
          </a:stretch>
        </p:blipFill>
        <p:spPr>
          <a:xfrm>
            <a:off x="0" y="2054887"/>
            <a:ext cx="8123802" cy="4814595"/>
          </a:xfrm>
          <a:prstGeom prst="rect">
            <a:avLst/>
          </a:prstGeom>
        </p:spPr>
      </p:pic>
    </p:spTree>
    <p:extLst>
      <p:ext uri="{BB962C8B-B14F-4D97-AF65-F5344CB8AC3E}">
        <p14:creationId xmlns:p14="http://schemas.microsoft.com/office/powerpoint/2010/main" val="3363248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E06A-BC93-4CEC-8511-989E9E3515DF}"/>
              </a:ext>
            </a:extLst>
          </p:cNvPr>
          <p:cNvSpPr>
            <a:spLocks noGrp="1"/>
          </p:cNvSpPr>
          <p:nvPr>
            <p:ph type="title"/>
          </p:nvPr>
        </p:nvSpPr>
        <p:spPr>
          <a:xfrm>
            <a:off x="14449" y="0"/>
            <a:ext cx="8443751" cy="838200"/>
          </a:xfrm>
        </p:spPr>
        <p:txBody>
          <a:bodyPr/>
          <a:lstStyle/>
          <a:p>
            <a:r>
              <a:rPr kumimoji="0" lang="en-US" sz="2800" b="0" i="0" u="none" strike="noStrike" kern="1200" cap="none" spc="-100" normalizeH="0" baseline="0" noProof="0" dirty="0">
                <a:ln>
                  <a:noFill/>
                </a:ln>
                <a:solidFill>
                  <a:srgbClr val="001E50"/>
                </a:solidFill>
                <a:effectLst/>
                <a:uLnTx/>
                <a:uFillTx/>
                <a:latin typeface="Calibri" panose="020F0502020204030204" pitchFamily="34" charset="0"/>
                <a:ea typeface="+mj-ea"/>
                <a:cs typeface="+mj-cs"/>
              </a:rPr>
              <a:t>Transfer remaining balance to another Payor code– Option 2</a:t>
            </a:r>
            <a:endParaRPr lang="en-US" dirty="0"/>
          </a:p>
        </p:txBody>
      </p:sp>
      <p:sp>
        <p:nvSpPr>
          <p:cNvPr id="8" name="Content Placeholder 7">
            <a:extLst>
              <a:ext uri="{FF2B5EF4-FFF2-40B4-BE49-F238E27FC236}">
                <a16:creationId xmlns:a16="http://schemas.microsoft.com/office/drawing/2014/main" id="{ED213050-6340-4321-83B0-280C2A82A8B4}"/>
              </a:ext>
            </a:extLst>
          </p:cNvPr>
          <p:cNvSpPr>
            <a:spLocks noGrp="1"/>
          </p:cNvSpPr>
          <p:nvPr>
            <p:ph idx="1"/>
          </p:nvPr>
        </p:nvSpPr>
        <p:spPr>
          <a:xfrm>
            <a:off x="457200" y="852196"/>
            <a:ext cx="7620000" cy="4800600"/>
          </a:xfrm>
        </p:spPr>
        <p:txBody>
          <a:bodyPr>
            <a:normAutofit/>
          </a:bodyPr>
          <a:lstStyle/>
          <a:p>
            <a:pPr marL="114300" indent="0">
              <a:buNone/>
            </a:pPr>
            <a:r>
              <a:rPr lang="en-US" sz="2000" b="0" dirty="0"/>
              <a:t>After posting, the Insurance invoice shows the remaining $5 has been adjusted off.  And now a new PC 1 invoice has been set up for $5</a:t>
            </a:r>
            <a:r>
              <a:rPr lang="en-US" sz="1800" b="0" dirty="0"/>
              <a:t>.</a:t>
            </a:r>
          </a:p>
        </p:txBody>
      </p:sp>
      <p:pic>
        <p:nvPicPr>
          <p:cNvPr id="4" name="Picture 3">
            <a:extLst>
              <a:ext uri="{FF2B5EF4-FFF2-40B4-BE49-F238E27FC236}">
                <a16:creationId xmlns:a16="http://schemas.microsoft.com/office/drawing/2014/main" id="{45D97FF1-7CF2-B4C6-4E3F-D475ACD64253}"/>
              </a:ext>
            </a:extLst>
          </p:cNvPr>
          <p:cNvPicPr>
            <a:picLocks noChangeAspect="1"/>
          </p:cNvPicPr>
          <p:nvPr/>
        </p:nvPicPr>
        <p:blipFill>
          <a:blip r:embed="rId2"/>
          <a:stretch>
            <a:fillRect/>
          </a:stretch>
        </p:blipFill>
        <p:spPr>
          <a:xfrm>
            <a:off x="14449" y="1828800"/>
            <a:ext cx="9137172" cy="2133785"/>
          </a:xfrm>
          <a:prstGeom prst="rect">
            <a:avLst/>
          </a:prstGeom>
        </p:spPr>
      </p:pic>
    </p:spTree>
    <p:extLst>
      <p:ext uri="{BB962C8B-B14F-4D97-AF65-F5344CB8AC3E}">
        <p14:creationId xmlns:p14="http://schemas.microsoft.com/office/powerpoint/2010/main" val="18451789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00C6-FBC4-49AB-A1DD-BC53CCF5C6A3}"/>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Any Questions????</a:t>
            </a:r>
          </a:p>
        </p:txBody>
      </p:sp>
      <p:sp>
        <p:nvSpPr>
          <p:cNvPr id="3" name="Content Placeholder 2">
            <a:extLst>
              <a:ext uri="{FF2B5EF4-FFF2-40B4-BE49-F238E27FC236}">
                <a16:creationId xmlns:a16="http://schemas.microsoft.com/office/drawing/2014/main" id="{2FA74CC5-4262-4997-8DC9-3C1D71994B72}"/>
              </a:ext>
            </a:extLst>
          </p:cNvPr>
          <p:cNvSpPr>
            <a:spLocks noGrp="1"/>
          </p:cNvSpPr>
          <p:nvPr>
            <p:ph idx="1"/>
          </p:nvPr>
        </p:nvSpPr>
        <p:spPr/>
        <p:txBody>
          <a:bodyPr>
            <a:normAutofit/>
          </a:bodyPr>
          <a:lstStyle/>
          <a:p>
            <a:pPr algn="ctr"/>
            <a:r>
              <a:rPr lang="en-US" sz="3200" b="0" dirty="0"/>
              <a:t>Contact CDP Customer Support</a:t>
            </a:r>
          </a:p>
          <a:p>
            <a:pPr algn="ctr"/>
            <a:endParaRPr lang="en-US" sz="3200" dirty="0"/>
          </a:p>
          <a:p>
            <a:pPr algn="ctr"/>
            <a:r>
              <a:rPr lang="en-US" sz="3200" dirty="0"/>
              <a:t>1-866-237-4814</a:t>
            </a:r>
          </a:p>
          <a:p>
            <a:pPr algn="ctr"/>
            <a:endParaRPr lang="en-US" sz="3200" dirty="0"/>
          </a:p>
          <a:p>
            <a:pPr algn="ctr"/>
            <a:r>
              <a:rPr lang="en-US" sz="3200" dirty="0"/>
              <a:t>customersupport@cdpehs.com</a:t>
            </a:r>
          </a:p>
        </p:txBody>
      </p:sp>
    </p:spTree>
    <p:extLst>
      <p:ext uri="{BB962C8B-B14F-4D97-AF65-F5344CB8AC3E}">
        <p14:creationId xmlns:p14="http://schemas.microsoft.com/office/powerpoint/2010/main" val="3980102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DP">
      <a:dk1>
        <a:srgbClr val="627E9A"/>
      </a:dk1>
      <a:lt1>
        <a:srgbClr val="EAEAEA"/>
      </a:lt1>
      <a:dk2>
        <a:srgbClr val="001E50"/>
      </a:dk2>
      <a:lt2>
        <a:srgbClr val="999999"/>
      </a:lt2>
      <a:accent1>
        <a:srgbClr val="627E9A"/>
      </a:accent1>
      <a:accent2>
        <a:srgbClr val="627E9A"/>
      </a:accent2>
      <a:accent3>
        <a:srgbClr val="999999"/>
      </a:accent3>
      <a:accent4>
        <a:srgbClr val="4A66AC"/>
      </a:accent4>
      <a:accent5>
        <a:srgbClr val="5AA2AE"/>
      </a:accent5>
      <a:accent6>
        <a:srgbClr val="9D90A0"/>
      </a:accent6>
      <a:hlink>
        <a:srgbClr val="001E50"/>
      </a:hlink>
      <a:folHlink>
        <a:srgbClr val="9999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D98FE66CF8B4483271A5900B849A3" ma:contentTypeVersion="1" ma:contentTypeDescription="Create a new document." ma:contentTypeScope="" ma:versionID="004ed2111a680574bdfced4b926a6fb6">
  <xsd:schema xmlns:xsd="http://www.w3.org/2001/XMLSchema" xmlns:xs="http://www.w3.org/2001/XMLSchema" xmlns:p="http://schemas.microsoft.com/office/2006/metadata/properties" xmlns:ns2="9d98fa39-7fbd-4685-a488-797cac822720" targetNamespace="http://schemas.microsoft.com/office/2006/metadata/properties" ma:root="true" ma:fieldsID="17c9429493a53ace03395f5fbf3cf513" ns2:_="">
    <xsd:import namespace="9d98fa39-7fbd-4685-a488-797cac82272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FA2B9-76CF-4524-BC76-F859D28FB295}">
  <ds:schemaRefs>
    <ds:schemaRef ds:uri="http://schemas.microsoft.com/sharepoint/v3/contenttype/forms"/>
  </ds:schemaRefs>
</ds:datastoreItem>
</file>

<file path=customXml/itemProps2.xml><?xml version="1.0" encoding="utf-8"?>
<ds:datastoreItem xmlns:ds="http://schemas.openxmlformats.org/officeDocument/2006/customXml" ds:itemID="{DAECFFC7-5A28-4D60-A33E-002FFC063E1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F49894F-BC47-41A1-8A25-78A4C4397AA9}"/>
</file>

<file path=docProps/app.xml><?xml version="1.0" encoding="utf-8"?>
<Properties xmlns="http://schemas.openxmlformats.org/officeDocument/2006/extended-properties" xmlns:vt="http://schemas.openxmlformats.org/officeDocument/2006/docPropsVTypes">
  <Template>Adjacency</Template>
  <TotalTime>23447</TotalTime>
  <Words>2916</Words>
  <Application>Microsoft Office PowerPoint</Application>
  <PresentationFormat>On-screen Show (4:3)</PresentationFormat>
  <Paragraphs>274</Paragraphs>
  <Slides>96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Wingdings</vt:lpstr>
      <vt:lpstr>Adjacency</vt:lpstr>
      <vt:lpstr>Accounts Receivables</vt:lpstr>
      <vt:lpstr>Table of Contents</vt:lpstr>
      <vt:lpstr>Options for Posting Money </vt:lpstr>
      <vt:lpstr>AR Listing</vt:lpstr>
      <vt:lpstr>AR Listing</vt:lpstr>
      <vt:lpstr>AR Listing</vt:lpstr>
      <vt:lpstr>PowerPoint Presentation</vt:lpstr>
      <vt:lpstr>AR Payment Page</vt:lpstr>
      <vt:lpstr>Payment Page</vt:lpstr>
      <vt:lpstr>Payment Page – Patient Info</vt:lpstr>
      <vt:lpstr>Payment Page – Invoice Details</vt:lpstr>
      <vt:lpstr>Comments</vt:lpstr>
      <vt:lpstr>Pay Individual CPT</vt:lpstr>
      <vt:lpstr>Pay Individual CPT = YES</vt:lpstr>
      <vt:lpstr>Payment Amount Field</vt:lpstr>
      <vt:lpstr>Adjusted Amount Field</vt:lpstr>
      <vt:lpstr>Open Amount for an invoice is calculated using the following formula</vt:lpstr>
      <vt:lpstr>Pay Individual CPT = YES</vt:lpstr>
      <vt:lpstr>Pay Individual CPT = NO</vt:lpstr>
      <vt:lpstr>Pay All?</vt:lpstr>
      <vt:lpstr>Adjust Remaining?</vt:lpstr>
      <vt:lpstr>Transfer</vt:lpstr>
      <vt:lpstr>Batch Number</vt:lpstr>
      <vt:lpstr>Payment Amount</vt:lpstr>
      <vt:lpstr>Return Check Fee</vt:lpstr>
      <vt:lpstr>Payment Buttons</vt:lpstr>
      <vt:lpstr>Receipt Page</vt:lpstr>
      <vt:lpstr>Receipt Page</vt:lpstr>
      <vt:lpstr>Receipt Page</vt:lpstr>
      <vt:lpstr>Receipt Page – Charges for Today</vt:lpstr>
      <vt:lpstr>Receipt Page – Total Due</vt:lpstr>
      <vt:lpstr>Receipt Page – Payment </vt:lpstr>
      <vt:lpstr>AR Reports</vt:lpstr>
      <vt:lpstr>Reports </vt:lpstr>
      <vt:lpstr>Scenarios</vt:lpstr>
      <vt:lpstr>Scenarios 1,2,3, and 7 will be shown with two options.  One with Pay Individual CPT = YES and one with Pay Individual CPT = NO</vt:lpstr>
      <vt:lpstr>Scenario 1 - Posting Full Payment </vt:lpstr>
      <vt:lpstr>Full Payment – Option 1</vt:lpstr>
      <vt:lpstr>Full Payment – Option 1</vt:lpstr>
      <vt:lpstr>Full Payment – Option 1</vt:lpstr>
      <vt:lpstr>Full Payment – Option 1</vt:lpstr>
      <vt:lpstr>Full Payment – Option 2</vt:lpstr>
      <vt:lpstr>Full Payment – Option 2</vt:lpstr>
      <vt:lpstr>Full Payment – Option 2</vt:lpstr>
      <vt:lpstr>Full Payment – Option 2</vt:lpstr>
      <vt:lpstr>Scenario 2 - Posting a partial payment </vt:lpstr>
      <vt:lpstr>Partial Payment – Option 1</vt:lpstr>
      <vt:lpstr>Partial Payment – Option 1</vt:lpstr>
      <vt:lpstr>Partial Payment – Option 1</vt:lpstr>
      <vt:lpstr>Partial Payment – Option 1</vt:lpstr>
      <vt:lpstr>Partial Payment – Option 2</vt:lpstr>
      <vt:lpstr>Partial Payment – Option 2</vt:lpstr>
      <vt:lpstr>Partial Payment – Option 2</vt:lpstr>
      <vt:lpstr>Partial Payment – Option 2</vt:lpstr>
      <vt:lpstr>Scenario 3 - Posting a partial payment and adjusting the remaining balance</vt:lpstr>
      <vt:lpstr>Partial Payment/Adjust Remaining – Option 1</vt:lpstr>
      <vt:lpstr>Partial Payment/Adjust Remaining – Option 1</vt:lpstr>
      <vt:lpstr>Partial Payment/Adjust Remaining – Option 1</vt:lpstr>
      <vt:lpstr>Partial Payment/Adjust Remaining – Option 1</vt:lpstr>
      <vt:lpstr>Partial Payment/Adjust Remaining – Option 1</vt:lpstr>
      <vt:lpstr>Partial Payment/Adjust Remaining – Option 2</vt:lpstr>
      <vt:lpstr>Partial Payment/Adjust Remaining – Option 2</vt:lpstr>
      <vt:lpstr>Partial Payment/Adjust Remaining – Option 2</vt:lpstr>
      <vt:lpstr>Partial Payment/Adjust Remaining – Option 2</vt:lpstr>
      <vt:lpstr>Scenario 4 - Posting a payment to the oldest invoice</vt:lpstr>
      <vt:lpstr>Post Payment to Oldest Invoice</vt:lpstr>
      <vt:lpstr>Post Payment to Oldest Invoice</vt:lpstr>
      <vt:lpstr>Post Payment to Oldest Invoice</vt:lpstr>
      <vt:lpstr>Post Payment to Oldest Invoice</vt:lpstr>
      <vt:lpstr>Post Payment to Oldest Invoice</vt:lpstr>
      <vt:lpstr>Scenario 5 – Correcting a payment</vt:lpstr>
      <vt:lpstr>Correcting a Payment</vt:lpstr>
      <vt:lpstr>Correcting a Payment</vt:lpstr>
      <vt:lpstr>Correcting a Payment</vt:lpstr>
      <vt:lpstr>Correcting a Payment</vt:lpstr>
      <vt:lpstr>Correcting a Payment</vt:lpstr>
      <vt:lpstr>Scenario 6 – Correcting an adjustment</vt:lpstr>
      <vt:lpstr>Correcting an adjustment</vt:lpstr>
      <vt:lpstr>Correcting an adjustment</vt:lpstr>
      <vt:lpstr>Correcting an adjustment</vt:lpstr>
      <vt:lpstr>Correcting an adjustment</vt:lpstr>
      <vt:lpstr>Correcting an adjustment</vt:lpstr>
      <vt:lpstr>Scenario 7 – Transfer remaining balance to another Payor code</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1</vt:lpstr>
      <vt:lpstr>Transfer remaining balance to another Payor code – Option 2</vt:lpstr>
      <vt:lpstr>Transfer remaining balance to another Payor code – Option 2</vt:lpstr>
      <vt:lpstr>Transfer remaining balance to another Payor code – Option 2</vt:lpstr>
      <vt:lpstr>Transfer remaining balance to another Payor code– Option 2</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Duncan</dc:creator>
  <cp:lastModifiedBy>Kevin Kring</cp:lastModifiedBy>
  <cp:revision>188</cp:revision>
  <dcterms:created xsi:type="dcterms:W3CDTF">2015-05-13T12:50:45Z</dcterms:created>
  <dcterms:modified xsi:type="dcterms:W3CDTF">2022-12-20T12:38:57Z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0x010100D99D98FE66CF8B4483271A5900B849A3</vt:lpwstr>
  </property>
</Properties>
</file>