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52" r:id="rId6"/>
    <p:sldId id="453" r:id="rId7"/>
    <p:sldId id="257" r:id="rId8"/>
    <p:sldId id="258" r:id="rId9"/>
    <p:sldId id="259" r:id="rId10"/>
    <p:sldId id="260" r:id="rId11"/>
    <p:sldId id="261" r:id="rId12"/>
    <p:sldId id="329" r:id="rId13"/>
    <p:sldId id="330" r:id="rId14"/>
    <p:sldId id="383" r:id="rId15"/>
    <p:sldId id="384" r:id="rId16"/>
    <p:sldId id="385" r:id="rId17"/>
    <p:sldId id="388" r:id="rId18"/>
    <p:sldId id="387" r:id="rId19"/>
    <p:sldId id="389" r:id="rId20"/>
    <p:sldId id="390" r:id="rId21"/>
    <p:sldId id="391" r:id="rId22"/>
    <p:sldId id="392" r:id="rId23"/>
    <p:sldId id="393" r:id="rId24"/>
    <p:sldId id="324" r:id="rId25"/>
    <p:sldId id="394" r:id="rId26"/>
    <p:sldId id="263" r:id="rId27"/>
    <p:sldId id="395" r:id="rId28"/>
    <p:sldId id="397" r:id="rId29"/>
    <p:sldId id="398" r:id="rId30"/>
    <p:sldId id="396" r:id="rId31"/>
    <p:sldId id="399" r:id="rId32"/>
    <p:sldId id="400" r:id="rId33"/>
    <p:sldId id="401" r:id="rId34"/>
    <p:sldId id="409" r:id="rId35"/>
    <p:sldId id="403" r:id="rId36"/>
    <p:sldId id="404" r:id="rId37"/>
    <p:sldId id="405" r:id="rId38"/>
    <p:sldId id="406" r:id="rId39"/>
    <p:sldId id="407" r:id="rId40"/>
    <p:sldId id="410" r:id="rId41"/>
    <p:sldId id="411" r:id="rId42"/>
    <p:sldId id="412" r:id="rId43"/>
    <p:sldId id="413" r:id="rId44"/>
    <p:sldId id="414" r:id="rId45"/>
    <p:sldId id="415" r:id="rId46"/>
    <p:sldId id="416" r:id="rId47"/>
    <p:sldId id="417" r:id="rId48"/>
    <p:sldId id="418" r:id="rId49"/>
    <p:sldId id="419" r:id="rId50"/>
    <p:sldId id="420" r:id="rId51"/>
    <p:sldId id="422" r:id="rId52"/>
    <p:sldId id="424" r:id="rId53"/>
    <p:sldId id="423"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39" r:id="rId69"/>
    <p:sldId id="441" r:id="rId70"/>
    <p:sldId id="440" r:id="rId71"/>
    <p:sldId id="442" r:id="rId72"/>
    <p:sldId id="443" r:id="rId73"/>
    <p:sldId id="444" r:id="rId74"/>
    <p:sldId id="445" r:id="rId75"/>
    <p:sldId id="446" r:id="rId76"/>
    <p:sldId id="447" r:id="rId77"/>
    <p:sldId id="448" r:id="rId78"/>
    <p:sldId id="451" r:id="rId79"/>
    <p:sldId id="38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50"/>
    <a:srgbClr val="627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p:scale>
          <a:sx n="80" d="100"/>
          <a:sy n="80" d="100"/>
        </p:scale>
        <p:origin x="845"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Kring" userId="f27437c2-5141-43d9-b695-bafafa195d77" providerId="ADAL" clId="{5BE56170-E7C5-4149-95AF-2F1BF9BDC709}"/>
    <pc:docChg chg="undo custSel addSld delSld modSld">
      <pc:chgData name="Kevin Kring" userId="f27437c2-5141-43d9-b695-bafafa195d77" providerId="ADAL" clId="{5BE56170-E7C5-4149-95AF-2F1BF9BDC709}" dt="2022-12-19T12:36:55.107" v="605" actId="114"/>
      <pc:docMkLst>
        <pc:docMk/>
      </pc:docMkLst>
      <pc:sldChg chg="modSp mod">
        <pc:chgData name="Kevin Kring" userId="f27437c2-5141-43d9-b695-bafafa195d77" providerId="ADAL" clId="{5BE56170-E7C5-4149-95AF-2F1BF9BDC709}" dt="2022-12-19T12:18:10.199" v="469" actId="692"/>
        <pc:sldMkLst>
          <pc:docMk/>
          <pc:sldMk cId="737538444" sldId="257"/>
        </pc:sldMkLst>
        <pc:picChg chg="mod">
          <ac:chgData name="Kevin Kring" userId="f27437c2-5141-43d9-b695-bafafa195d77" providerId="ADAL" clId="{5BE56170-E7C5-4149-95AF-2F1BF9BDC709}" dt="2022-12-19T12:18:10.199" v="469" actId="692"/>
          <ac:picMkLst>
            <pc:docMk/>
            <pc:sldMk cId="737538444" sldId="257"/>
            <ac:picMk id="7" creationId="{95FA345D-54A1-4F03-B7AC-E2BA4B4C23C8}"/>
          </ac:picMkLst>
        </pc:picChg>
      </pc:sldChg>
      <pc:sldChg chg="modSp mod">
        <pc:chgData name="Kevin Kring" userId="f27437c2-5141-43d9-b695-bafafa195d77" providerId="ADAL" clId="{5BE56170-E7C5-4149-95AF-2F1BF9BDC709}" dt="2022-12-19T11:40:15.989" v="8" actId="113"/>
        <pc:sldMkLst>
          <pc:docMk/>
          <pc:sldMk cId="1410136628" sldId="258"/>
        </pc:sldMkLst>
        <pc:spChg chg="mod">
          <ac:chgData name="Kevin Kring" userId="f27437c2-5141-43d9-b695-bafafa195d77" providerId="ADAL" clId="{5BE56170-E7C5-4149-95AF-2F1BF9BDC709}" dt="2022-12-19T11:40:15.989" v="8" actId="113"/>
          <ac:spMkLst>
            <pc:docMk/>
            <pc:sldMk cId="1410136628" sldId="258"/>
            <ac:spMk id="4" creationId="{D198C20B-2CC9-4F48-9454-0E276788FC15}"/>
          </ac:spMkLst>
        </pc:spChg>
      </pc:sldChg>
      <pc:sldChg chg="modSp mod">
        <pc:chgData name="Kevin Kring" userId="f27437c2-5141-43d9-b695-bafafa195d77" providerId="ADAL" clId="{5BE56170-E7C5-4149-95AF-2F1BF9BDC709}" dt="2022-12-19T12:24:09.225" v="596" actId="6549"/>
        <pc:sldMkLst>
          <pc:docMk/>
          <pc:sldMk cId="209909389" sldId="260"/>
        </pc:sldMkLst>
        <pc:spChg chg="mod">
          <ac:chgData name="Kevin Kring" userId="f27437c2-5141-43d9-b695-bafafa195d77" providerId="ADAL" clId="{5BE56170-E7C5-4149-95AF-2F1BF9BDC709}" dt="2022-12-19T12:24:09.225" v="596" actId="6549"/>
          <ac:spMkLst>
            <pc:docMk/>
            <pc:sldMk cId="209909389" sldId="260"/>
            <ac:spMk id="3" creationId="{00000000-0000-0000-0000-000000000000}"/>
          </ac:spMkLst>
        </pc:spChg>
      </pc:sldChg>
      <pc:sldChg chg="modSp mod">
        <pc:chgData name="Kevin Kring" userId="f27437c2-5141-43d9-b695-bafafa195d77" providerId="ADAL" clId="{5BE56170-E7C5-4149-95AF-2F1BF9BDC709}" dt="2022-12-19T11:53:08.294" v="123" actId="6549"/>
        <pc:sldMkLst>
          <pc:docMk/>
          <pc:sldMk cId="2733483032" sldId="261"/>
        </pc:sldMkLst>
        <pc:spChg chg="mod">
          <ac:chgData name="Kevin Kring" userId="f27437c2-5141-43d9-b695-bafafa195d77" providerId="ADAL" clId="{5BE56170-E7C5-4149-95AF-2F1BF9BDC709}" dt="2022-12-19T11:52:54.477" v="122" actId="14100"/>
          <ac:spMkLst>
            <pc:docMk/>
            <pc:sldMk cId="2733483032" sldId="261"/>
            <ac:spMk id="2" creationId="{80E19699-4F93-414B-A2E4-6E913E0A69DC}"/>
          </ac:spMkLst>
        </pc:spChg>
        <pc:spChg chg="mod">
          <ac:chgData name="Kevin Kring" userId="f27437c2-5141-43d9-b695-bafafa195d77" providerId="ADAL" clId="{5BE56170-E7C5-4149-95AF-2F1BF9BDC709}" dt="2022-12-19T11:53:08.294" v="123" actId="6549"/>
          <ac:spMkLst>
            <pc:docMk/>
            <pc:sldMk cId="2733483032" sldId="261"/>
            <ac:spMk id="4" creationId="{A895F72E-2C2A-4DA3-9E03-338FE93CFAE0}"/>
          </ac:spMkLst>
        </pc:spChg>
      </pc:sldChg>
      <pc:sldChg chg="modSp mod">
        <pc:chgData name="Kevin Kring" userId="f27437c2-5141-43d9-b695-bafafa195d77" providerId="ADAL" clId="{5BE56170-E7C5-4149-95AF-2F1BF9BDC709}" dt="2022-12-19T11:43:00.446" v="30" actId="113"/>
        <pc:sldMkLst>
          <pc:docMk/>
          <pc:sldMk cId="1342549561" sldId="263"/>
        </pc:sldMkLst>
        <pc:spChg chg="mod">
          <ac:chgData name="Kevin Kring" userId="f27437c2-5141-43d9-b695-bafafa195d77" providerId="ADAL" clId="{5BE56170-E7C5-4149-95AF-2F1BF9BDC709}" dt="2022-12-19T11:43:00.446" v="30" actId="113"/>
          <ac:spMkLst>
            <pc:docMk/>
            <pc:sldMk cId="1342549561" sldId="263"/>
            <ac:spMk id="2" creationId="{CA0D5576-6B68-48DD-BAE4-91768BFAE6BB}"/>
          </ac:spMkLst>
        </pc:spChg>
      </pc:sldChg>
      <pc:sldChg chg="modSp mod">
        <pc:chgData name="Kevin Kring" userId="f27437c2-5141-43d9-b695-bafafa195d77" providerId="ADAL" clId="{5BE56170-E7C5-4149-95AF-2F1BF9BDC709}" dt="2022-12-19T12:26:06.435" v="604" actId="14100"/>
        <pc:sldMkLst>
          <pc:docMk/>
          <pc:sldMk cId="2726013827" sldId="324"/>
        </pc:sldMkLst>
        <pc:spChg chg="mod">
          <ac:chgData name="Kevin Kring" userId="f27437c2-5141-43d9-b695-bafafa195d77" providerId="ADAL" clId="{5BE56170-E7C5-4149-95AF-2F1BF9BDC709}" dt="2022-12-19T11:56:58.845" v="154" actId="6549"/>
          <ac:spMkLst>
            <pc:docMk/>
            <pc:sldMk cId="2726013827" sldId="324"/>
            <ac:spMk id="2" creationId="{84C4976B-81F7-4023-8335-320323BB8480}"/>
          </ac:spMkLst>
        </pc:spChg>
        <pc:picChg chg="mod">
          <ac:chgData name="Kevin Kring" userId="f27437c2-5141-43d9-b695-bafafa195d77" providerId="ADAL" clId="{5BE56170-E7C5-4149-95AF-2F1BF9BDC709}" dt="2022-12-19T12:26:06.435" v="604" actId="14100"/>
          <ac:picMkLst>
            <pc:docMk/>
            <pc:sldMk cId="2726013827" sldId="324"/>
            <ac:picMk id="5" creationId="{8EB98D68-E5AE-4E17-8D9D-14EEC572B5CF}"/>
          </ac:picMkLst>
        </pc:picChg>
      </pc:sldChg>
      <pc:sldChg chg="modSp mod">
        <pc:chgData name="Kevin Kring" userId="f27437c2-5141-43d9-b695-bafafa195d77" providerId="ADAL" clId="{5BE56170-E7C5-4149-95AF-2F1BF9BDC709}" dt="2022-12-19T11:40:44.291" v="11" actId="14100"/>
        <pc:sldMkLst>
          <pc:docMk/>
          <pc:sldMk cId="1788742317" sldId="384"/>
        </pc:sldMkLst>
        <pc:spChg chg="mod">
          <ac:chgData name="Kevin Kring" userId="f27437c2-5141-43d9-b695-bafafa195d77" providerId="ADAL" clId="{5BE56170-E7C5-4149-95AF-2F1BF9BDC709}" dt="2022-12-19T11:40:44.291" v="11" actId="14100"/>
          <ac:spMkLst>
            <pc:docMk/>
            <pc:sldMk cId="1788742317" sldId="384"/>
            <ac:spMk id="2" creationId="{72D580FA-E36D-4EB0-B765-F5C1B7E6A3F9}"/>
          </ac:spMkLst>
        </pc:spChg>
        <pc:picChg chg="mod">
          <ac:chgData name="Kevin Kring" userId="f27437c2-5141-43d9-b695-bafafa195d77" providerId="ADAL" clId="{5BE56170-E7C5-4149-95AF-2F1BF9BDC709}" dt="2022-12-19T11:40:40.163" v="10" actId="692"/>
          <ac:picMkLst>
            <pc:docMk/>
            <pc:sldMk cId="1788742317" sldId="384"/>
            <ac:picMk id="5" creationId="{442D9E71-643E-4E9B-97F7-0CB8F6357CAC}"/>
          </ac:picMkLst>
        </pc:picChg>
      </pc:sldChg>
      <pc:sldChg chg="modSp mod">
        <pc:chgData name="Kevin Kring" userId="f27437c2-5141-43d9-b695-bafafa195d77" providerId="ADAL" clId="{5BE56170-E7C5-4149-95AF-2F1BF9BDC709}" dt="2022-12-19T11:54:00.310" v="129" actId="113"/>
        <pc:sldMkLst>
          <pc:docMk/>
          <pc:sldMk cId="895719539" sldId="385"/>
        </pc:sldMkLst>
        <pc:spChg chg="mod">
          <ac:chgData name="Kevin Kring" userId="f27437c2-5141-43d9-b695-bafafa195d77" providerId="ADAL" clId="{5BE56170-E7C5-4149-95AF-2F1BF9BDC709}" dt="2022-12-19T11:54:00.310" v="129" actId="113"/>
          <ac:spMkLst>
            <pc:docMk/>
            <pc:sldMk cId="895719539" sldId="385"/>
            <ac:spMk id="4" creationId="{FBA2D48F-7DF5-4091-A184-000E67F8826F}"/>
          </ac:spMkLst>
        </pc:spChg>
      </pc:sldChg>
      <pc:sldChg chg="modSp mod">
        <pc:chgData name="Kevin Kring" userId="f27437c2-5141-43d9-b695-bafafa195d77" providerId="ADAL" clId="{5BE56170-E7C5-4149-95AF-2F1BF9BDC709}" dt="2022-12-19T11:54:28.184" v="134" actId="692"/>
        <pc:sldMkLst>
          <pc:docMk/>
          <pc:sldMk cId="2400868705" sldId="387"/>
        </pc:sldMkLst>
        <pc:spChg chg="mod">
          <ac:chgData name="Kevin Kring" userId="f27437c2-5141-43d9-b695-bafafa195d77" providerId="ADAL" clId="{5BE56170-E7C5-4149-95AF-2F1BF9BDC709}" dt="2022-12-19T11:54:21.476" v="133" actId="14100"/>
          <ac:spMkLst>
            <pc:docMk/>
            <pc:sldMk cId="2400868705" sldId="387"/>
            <ac:spMk id="4" creationId="{FBA2D48F-7DF5-4091-A184-000E67F8826F}"/>
          </ac:spMkLst>
        </pc:spChg>
        <pc:picChg chg="mod">
          <ac:chgData name="Kevin Kring" userId="f27437c2-5141-43d9-b695-bafafa195d77" providerId="ADAL" clId="{5BE56170-E7C5-4149-95AF-2F1BF9BDC709}" dt="2022-12-19T11:54:28.184" v="134" actId="692"/>
          <ac:picMkLst>
            <pc:docMk/>
            <pc:sldMk cId="2400868705" sldId="387"/>
            <ac:picMk id="2" creationId="{7714DEEE-AACF-4C74-ACE2-85A6B975A973}"/>
          </ac:picMkLst>
        </pc:picChg>
      </pc:sldChg>
      <pc:sldChg chg="addSp delSp modSp mod">
        <pc:chgData name="Kevin Kring" userId="f27437c2-5141-43d9-b695-bafafa195d77" providerId="ADAL" clId="{5BE56170-E7C5-4149-95AF-2F1BF9BDC709}" dt="2022-12-19T12:25:48.036" v="602" actId="1076"/>
        <pc:sldMkLst>
          <pc:docMk/>
          <pc:sldMk cId="1834414497" sldId="390"/>
        </pc:sldMkLst>
        <pc:spChg chg="mod">
          <ac:chgData name="Kevin Kring" userId="f27437c2-5141-43d9-b695-bafafa195d77" providerId="ADAL" clId="{5BE56170-E7C5-4149-95AF-2F1BF9BDC709}" dt="2022-12-19T11:54:42.004" v="135" actId="113"/>
          <ac:spMkLst>
            <pc:docMk/>
            <pc:sldMk cId="1834414497" sldId="390"/>
            <ac:spMk id="2" creationId="{80E19699-4F93-414B-A2E4-6E913E0A69DC}"/>
          </ac:spMkLst>
        </pc:spChg>
        <pc:spChg chg="add del mod">
          <ac:chgData name="Kevin Kring" userId="f27437c2-5141-43d9-b695-bafafa195d77" providerId="ADAL" clId="{5BE56170-E7C5-4149-95AF-2F1BF9BDC709}" dt="2022-12-19T12:25:39.581" v="599" actId="22"/>
          <ac:spMkLst>
            <pc:docMk/>
            <pc:sldMk cId="1834414497" sldId="390"/>
            <ac:spMk id="6" creationId="{7B8706CF-E5A9-644A-0905-5BDE0B230A49}"/>
          </ac:spMkLst>
        </pc:spChg>
        <pc:picChg chg="del">
          <ac:chgData name="Kevin Kring" userId="f27437c2-5141-43d9-b695-bafafa195d77" providerId="ADAL" clId="{5BE56170-E7C5-4149-95AF-2F1BF9BDC709}" dt="2022-12-19T12:24:44.029" v="598" actId="478"/>
          <ac:picMkLst>
            <pc:docMk/>
            <pc:sldMk cId="1834414497" sldId="390"/>
            <ac:picMk id="5" creationId="{B60EF482-AB83-4F95-AB9E-ECF03F2515B3}"/>
          </ac:picMkLst>
        </pc:picChg>
        <pc:picChg chg="add mod ord">
          <ac:chgData name="Kevin Kring" userId="f27437c2-5141-43d9-b695-bafafa195d77" providerId="ADAL" clId="{5BE56170-E7C5-4149-95AF-2F1BF9BDC709}" dt="2022-12-19T12:25:48.036" v="602" actId="1076"/>
          <ac:picMkLst>
            <pc:docMk/>
            <pc:sldMk cId="1834414497" sldId="390"/>
            <ac:picMk id="8" creationId="{1A4F8B86-B620-8926-1F6E-4E70D9D3F2B9}"/>
          </ac:picMkLst>
        </pc:picChg>
        <pc:cxnChg chg="del">
          <ac:chgData name="Kevin Kring" userId="f27437c2-5141-43d9-b695-bafafa195d77" providerId="ADAL" clId="{5BE56170-E7C5-4149-95AF-2F1BF9BDC709}" dt="2022-12-19T12:24:41.422" v="597" actId="478"/>
          <ac:cxnSpMkLst>
            <pc:docMk/>
            <pc:sldMk cId="1834414497" sldId="390"/>
            <ac:cxnSpMk id="4" creationId="{DCC8817C-77A6-428B-9E73-A6981C4D884C}"/>
          </ac:cxnSpMkLst>
        </pc:cxnChg>
      </pc:sldChg>
      <pc:sldChg chg="modSp mod">
        <pc:chgData name="Kevin Kring" userId="f27437c2-5141-43d9-b695-bafafa195d77" providerId="ADAL" clId="{5BE56170-E7C5-4149-95AF-2F1BF9BDC709}" dt="2022-12-19T11:41:22.428" v="16" actId="404"/>
        <pc:sldMkLst>
          <pc:docMk/>
          <pc:sldMk cId="2669072435" sldId="392"/>
        </pc:sldMkLst>
        <pc:spChg chg="mod">
          <ac:chgData name="Kevin Kring" userId="f27437c2-5141-43d9-b695-bafafa195d77" providerId="ADAL" clId="{5BE56170-E7C5-4149-95AF-2F1BF9BDC709}" dt="2022-12-19T11:41:22.428" v="16" actId="404"/>
          <ac:spMkLst>
            <pc:docMk/>
            <pc:sldMk cId="2669072435" sldId="392"/>
            <ac:spMk id="2" creationId="{D00FC9A3-21AB-4609-938B-88DFC3F0A2CB}"/>
          </ac:spMkLst>
        </pc:spChg>
      </pc:sldChg>
      <pc:sldChg chg="modSp mod">
        <pc:chgData name="Kevin Kring" userId="f27437c2-5141-43d9-b695-bafafa195d77" providerId="ADAL" clId="{5BE56170-E7C5-4149-95AF-2F1BF9BDC709}" dt="2022-12-19T11:41:54.216" v="23" actId="404"/>
        <pc:sldMkLst>
          <pc:docMk/>
          <pc:sldMk cId="4069735368" sldId="393"/>
        </pc:sldMkLst>
        <pc:spChg chg="mod">
          <ac:chgData name="Kevin Kring" userId="f27437c2-5141-43d9-b695-bafafa195d77" providerId="ADAL" clId="{5BE56170-E7C5-4149-95AF-2F1BF9BDC709}" dt="2022-12-19T11:41:54.216" v="23" actId="404"/>
          <ac:spMkLst>
            <pc:docMk/>
            <pc:sldMk cId="4069735368" sldId="393"/>
            <ac:spMk id="2" creationId="{F5DEBC17-8860-4C6F-9038-6D3F0989A47E}"/>
          </ac:spMkLst>
        </pc:spChg>
      </pc:sldChg>
      <pc:sldChg chg="modSp mod">
        <pc:chgData name="Kevin Kring" userId="f27437c2-5141-43d9-b695-bafafa195d77" providerId="ADAL" clId="{5BE56170-E7C5-4149-95AF-2F1BF9BDC709}" dt="2022-12-19T11:57:23.198" v="157" actId="14100"/>
        <pc:sldMkLst>
          <pc:docMk/>
          <pc:sldMk cId="3716776663" sldId="394"/>
        </pc:sldMkLst>
        <pc:spChg chg="mod">
          <ac:chgData name="Kevin Kring" userId="f27437c2-5141-43d9-b695-bafafa195d77" providerId="ADAL" clId="{5BE56170-E7C5-4149-95AF-2F1BF9BDC709}" dt="2022-12-19T11:57:16.200" v="155" actId="14100"/>
          <ac:spMkLst>
            <pc:docMk/>
            <pc:sldMk cId="3716776663" sldId="394"/>
            <ac:spMk id="2" creationId="{84C4976B-81F7-4023-8335-320323BB8480}"/>
          </ac:spMkLst>
        </pc:spChg>
        <pc:picChg chg="mod">
          <ac:chgData name="Kevin Kring" userId="f27437c2-5141-43d9-b695-bafafa195d77" providerId="ADAL" clId="{5BE56170-E7C5-4149-95AF-2F1BF9BDC709}" dt="2022-12-19T11:57:23.198" v="157" actId="14100"/>
          <ac:picMkLst>
            <pc:docMk/>
            <pc:sldMk cId="3716776663" sldId="394"/>
            <ac:picMk id="6" creationId="{468AE4C0-93EB-4751-9980-BB6ED3560631}"/>
          </ac:picMkLst>
        </pc:picChg>
      </pc:sldChg>
      <pc:sldChg chg="modSp mod">
        <pc:chgData name="Kevin Kring" userId="f27437c2-5141-43d9-b695-bafafa195d77" providerId="ADAL" clId="{5BE56170-E7C5-4149-95AF-2F1BF9BDC709}" dt="2022-12-19T11:57:55.566" v="164" actId="1076"/>
        <pc:sldMkLst>
          <pc:docMk/>
          <pc:sldMk cId="2009218876" sldId="396"/>
        </pc:sldMkLst>
        <pc:picChg chg="mod">
          <ac:chgData name="Kevin Kring" userId="f27437c2-5141-43d9-b695-bafafa195d77" providerId="ADAL" clId="{5BE56170-E7C5-4149-95AF-2F1BF9BDC709}" dt="2022-12-19T11:57:55.566" v="164" actId="1076"/>
          <ac:picMkLst>
            <pc:docMk/>
            <pc:sldMk cId="2009218876" sldId="396"/>
            <ac:picMk id="5" creationId="{4B8B7DF5-64F5-458D-B55D-E7B0BFB0CF43}"/>
          </ac:picMkLst>
        </pc:picChg>
      </pc:sldChg>
      <pc:sldChg chg="modSp mod">
        <pc:chgData name="Kevin Kring" userId="f27437c2-5141-43d9-b695-bafafa195d77" providerId="ADAL" clId="{5BE56170-E7C5-4149-95AF-2F1BF9BDC709}" dt="2022-12-19T11:57:47.782" v="163" actId="113"/>
        <pc:sldMkLst>
          <pc:docMk/>
          <pc:sldMk cId="3123441010" sldId="398"/>
        </pc:sldMkLst>
        <pc:spChg chg="mod">
          <ac:chgData name="Kevin Kring" userId="f27437c2-5141-43d9-b695-bafafa195d77" providerId="ADAL" clId="{5BE56170-E7C5-4149-95AF-2F1BF9BDC709}" dt="2022-12-19T11:57:47.782" v="163" actId="113"/>
          <ac:spMkLst>
            <pc:docMk/>
            <pc:sldMk cId="3123441010" sldId="398"/>
            <ac:spMk id="2" creationId="{AA8834EA-FA66-480F-9D98-228C36D7DDAF}"/>
          </ac:spMkLst>
        </pc:spChg>
      </pc:sldChg>
      <pc:sldChg chg="modSp mod">
        <pc:chgData name="Kevin Kring" userId="f27437c2-5141-43d9-b695-bafafa195d77" providerId="ADAL" clId="{5BE56170-E7C5-4149-95AF-2F1BF9BDC709}" dt="2022-12-19T11:59:45.646" v="177" actId="14100"/>
        <pc:sldMkLst>
          <pc:docMk/>
          <pc:sldMk cId="1792506140" sldId="399"/>
        </pc:sldMkLst>
        <pc:spChg chg="mod">
          <ac:chgData name="Kevin Kring" userId="f27437c2-5141-43d9-b695-bafafa195d77" providerId="ADAL" clId="{5BE56170-E7C5-4149-95AF-2F1BF9BDC709}" dt="2022-12-19T11:59:40.450" v="175" actId="1076"/>
          <ac:spMkLst>
            <pc:docMk/>
            <pc:sldMk cId="1792506140" sldId="399"/>
            <ac:spMk id="2" creationId="{AA8834EA-FA66-480F-9D98-228C36D7DDAF}"/>
          </ac:spMkLst>
        </pc:spChg>
        <pc:picChg chg="mod">
          <ac:chgData name="Kevin Kring" userId="f27437c2-5141-43d9-b695-bafafa195d77" providerId="ADAL" clId="{5BE56170-E7C5-4149-95AF-2F1BF9BDC709}" dt="2022-12-19T11:59:45.646" v="177" actId="14100"/>
          <ac:picMkLst>
            <pc:docMk/>
            <pc:sldMk cId="1792506140" sldId="399"/>
            <ac:picMk id="5" creationId="{DF104123-768A-4C8F-97A7-B7CD4EE15C5A}"/>
          </ac:picMkLst>
        </pc:picChg>
      </pc:sldChg>
      <pc:sldChg chg="modSp mod">
        <pc:chgData name="Kevin Kring" userId="f27437c2-5141-43d9-b695-bafafa195d77" providerId="ADAL" clId="{5BE56170-E7C5-4149-95AF-2F1BF9BDC709}" dt="2022-12-19T12:03:59.848" v="218" actId="14100"/>
        <pc:sldMkLst>
          <pc:docMk/>
          <pc:sldMk cId="1970696913" sldId="401"/>
        </pc:sldMkLst>
        <pc:spChg chg="mod">
          <ac:chgData name="Kevin Kring" userId="f27437c2-5141-43d9-b695-bafafa195d77" providerId="ADAL" clId="{5BE56170-E7C5-4149-95AF-2F1BF9BDC709}" dt="2022-12-19T12:03:50.116" v="216" actId="6549"/>
          <ac:spMkLst>
            <pc:docMk/>
            <pc:sldMk cId="1970696913" sldId="401"/>
            <ac:spMk id="2" creationId="{AA8834EA-FA66-480F-9D98-228C36D7DDAF}"/>
          </ac:spMkLst>
        </pc:spChg>
        <pc:picChg chg="mod">
          <ac:chgData name="Kevin Kring" userId="f27437c2-5141-43d9-b695-bafafa195d77" providerId="ADAL" clId="{5BE56170-E7C5-4149-95AF-2F1BF9BDC709}" dt="2022-12-19T12:03:59.848" v="218" actId="14100"/>
          <ac:picMkLst>
            <pc:docMk/>
            <pc:sldMk cId="1970696913" sldId="401"/>
            <ac:picMk id="5" creationId="{3AA106ED-2DEE-41A6-B2D3-04FF0461E9E6}"/>
          </ac:picMkLst>
        </pc:picChg>
      </pc:sldChg>
      <pc:sldChg chg="modSp mod">
        <pc:chgData name="Kevin Kring" userId="f27437c2-5141-43d9-b695-bafafa195d77" providerId="ADAL" clId="{5BE56170-E7C5-4149-95AF-2F1BF9BDC709}" dt="2022-12-19T12:05:31.352" v="251" actId="692"/>
        <pc:sldMkLst>
          <pc:docMk/>
          <pc:sldMk cId="1427046086" sldId="403"/>
        </pc:sldMkLst>
        <pc:spChg chg="mod">
          <ac:chgData name="Kevin Kring" userId="f27437c2-5141-43d9-b695-bafafa195d77" providerId="ADAL" clId="{5BE56170-E7C5-4149-95AF-2F1BF9BDC709}" dt="2022-12-19T12:05:26.139" v="250" actId="113"/>
          <ac:spMkLst>
            <pc:docMk/>
            <pc:sldMk cId="1427046086" sldId="403"/>
            <ac:spMk id="2" creationId="{AA8834EA-FA66-480F-9D98-228C36D7DDAF}"/>
          </ac:spMkLst>
        </pc:spChg>
        <pc:picChg chg="mod">
          <ac:chgData name="Kevin Kring" userId="f27437c2-5141-43d9-b695-bafafa195d77" providerId="ADAL" clId="{5BE56170-E7C5-4149-95AF-2F1BF9BDC709}" dt="2022-12-19T12:05:31.352" v="251" actId="692"/>
          <ac:picMkLst>
            <pc:docMk/>
            <pc:sldMk cId="1427046086" sldId="403"/>
            <ac:picMk id="6" creationId="{92079C37-8458-4C93-9455-4C8EA318C1C2}"/>
          </ac:picMkLst>
        </pc:picChg>
      </pc:sldChg>
      <pc:sldChg chg="modSp mod">
        <pc:chgData name="Kevin Kring" userId="f27437c2-5141-43d9-b695-bafafa195d77" providerId="ADAL" clId="{5BE56170-E7C5-4149-95AF-2F1BF9BDC709}" dt="2022-12-19T12:36:55.107" v="605" actId="114"/>
        <pc:sldMkLst>
          <pc:docMk/>
          <pc:sldMk cId="283655770" sldId="406"/>
        </pc:sldMkLst>
        <pc:spChg chg="mod">
          <ac:chgData name="Kevin Kring" userId="f27437c2-5141-43d9-b695-bafafa195d77" providerId="ADAL" clId="{5BE56170-E7C5-4149-95AF-2F1BF9BDC709}" dt="2022-12-19T12:36:55.107" v="605" actId="114"/>
          <ac:spMkLst>
            <pc:docMk/>
            <pc:sldMk cId="283655770" sldId="406"/>
            <ac:spMk id="2" creationId="{AA8834EA-FA66-480F-9D98-228C36D7DDAF}"/>
          </ac:spMkLst>
        </pc:spChg>
        <pc:picChg chg="mod">
          <ac:chgData name="Kevin Kring" userId="f27437c2-5141-43d9-b695-bafafa195d77" providerId="ADAL" clId="{5BE56170-E7C5-4149-95AF-2F1BF9BDC709}" dt="2022-12-19T12:06:25.599" v="252" actId="1076"/>
          <ac:picMkLst>
            <pc:docMk/>
            <pc:sldMk cId="283655770" sldId="406"/>
            <ac:picMk id="9" creationId="{8F841AFE-8153-48AA-AA7C-848116E21F2B}"/>
          </ac:picMkLst>
        </pc:picChg>
      </pc:sldChg>
      <pc:sldChg chg="modSp mod">
        <pc:chgData name="Kevin Kring" userId="f27437c2-5141-43d9-b695-bafafa195d77" providerId="ADAL" clId="{5BE56170-E7C5-4149-95AF-2F1BF9BDC709}" dt="2022-12-19T11:58:47.142" v="174" actId="20577"/>
        <pc:sldMkLst>
          <pc:docMk/>
          <pc:sldMk cId="1408983807" sldId="407"/>
        </pc:sldMkLst>
        <pc:spChg chg="mod">
          <ac:chgData name="Kevin Kring" userId="f27437c2-5141-43d9-b695-bafafa195d77" providerId="ADAL" clId="{5BE56170-E7C5-4149-95AF-2F1BF9BDC709}" dt="2022-12-19T11:58:47.142" v="174" actId="20577"/>
          <ac:spMkLst>
            <pc:docMk/>
            <pc:sldMk cId="1408983807" sldId="407"/>
            <ac:spMk id="2" creationId="{AA8834EA-FA66-480F-9D98-228C36D7DDAF}"/>
          </ac:spMkLst>
        </pc:spChg>
      </pc:sldChg>
      <pc:sldChg chg="del">
        <pc:chgData name="Kevin Kring" userId="f27437c2-5141-43d9-b695-bafafa195d77" providerId="ADAL" clId="{5BE56170-E7C5-4149-95AF-2F1BF9BDC709}" dt="2022-12-19T12:08:06.112" v="410" actId="2696"/>
        <pc:sldMkLst>
          <pc:docMk/>
          <pc:sldMk cId="3242000983" sldId="408"/>
        </pc:sldMkLst>
      </pc:sldChg>
      <pc:sldChg chg="modSp mod">
        <pc:chgData name="Kevin Kring" userId="f27437c2-5141-43d9-b695-bafafa195d77" providerId="ADAL" clId="{5BE56170-E7C5-4149-95AF-2F1BF9BDC709}" dt="2022-12-19T12:04:33.596" v="223" actId="1076"/>
        <pc:sldMkLst>
          <pc:docMk/>
          <pc:sldMk cId="964531390" sldId="409"/>
        </pc:sldMkLst>
        <pc:spChg chg="mod">
          <ac:chgData name="Kevin Kring" userId="f27437c2-5141-43d9-b695-bafafa195d77" providerId="ADAL" clId="{5BE56170-E7C5-4149-95AF-2F1BF9BDC709}" dt="2022-12-19T12:04:24.120" v="220" actId="14100"/>
          <ac:spMkLst>
            <pc:docMk/>
            <pc:sldMk cId="964531390" sldId="409"/>
            <ac:spMk id="2" creationId="{301C4229-3907-47DF-B6D5-842F363FD204}"/>
          </ac:spMkLst>
        </pc:spChg>
        <pc:picChg chg="mod">
          <ac:chgData name="Kevin Kring" userId="f27437c2-5141-43d9-b695-bafafa195d77" providerId="ADAL" clId="{5BE56170-E7C5-4149-95AF-2F1BF9BDC709}" dt="2022-12-19T12:04:33.596" v="223" actId="1076"/>
          <ac:picMkLst>
            <pc:docMk/>
            <pc:sldMk cId="964531390" sldId="409"/>
            <ac:picMk id="7" creationId="{07C7D4C8-B227-47E6-B001-E4A49D1AF321}"/>
          </ac:picMkLst>
        </pc:picChg>
      </pc:sldChg>
      <pc:sldChg chg="modSp mod">
        <pc:chgData name="Kevin Kring" userId="f27437c2-5141-43d9-b695-bafafa195d77" providerId="ADAL" clId="{5BE56170-E7C5-4149-95AF-2F1BF9BDC709}" dt="2022-12-19T12:08:23.294" v="415" actId="692"/>
        <pc:sldMkLst>
          <pc:docMk/>
          <pc:sldMk cId="1057770806" sldId="410"/>
        </pc:sldMkLst>
        <pc:spChg chg="mod">
          <ac:chgData name="Kevin Kring" userId="f27437c2-5141-43d9-b695-bafafa195d77" providerId="ADAL" clId="{5BE56170-E7C5-4149-95AF-2F1BF9BDC709}" dt="2022-12-19T12:08:11.966" v="411" actId="14100"/>
          <ac:spMkLst>
            <pc:docMk/>
            <pc:sldMk cId="1057770806" sldId="410"/>
            <ac:spMk id="2" creationId="{301C4229-3907-47DF-B6D5-842F363FD204}"/>
          </ac:spMkLst>
        </pc:spChg>
        <pc:picChg chg="mod">
          <ac:chgData name="Kevin Kring" userId="f27437c2-5141-43d9-b695-bafafa195d77" providerId="ADAL" clId="{5BE56170-E7C5-4149-95AF-2F1BF9BDC709}" dt="2022-12-19T12:08:23.294" v="415" actId="692"/>
          <ac:picMkLst>
            <pc:docMk/>
            <pc:sldMk cId="1057770806" sldId="410"/>
            <ac:picMk id="6" creationId="{F73D495F-C6BB-48E2-8B9E-137B90694DEA}"/>
          </ac:picMkLst>
        </pc:picChg>
      </pc:sldChg>
      <pc:sldChg chg="modSp mod">
        <pc:chgData name="Kevin Kring" userId="f27437c2-5141-43d9-b695-bafafa195d77" providerId="ADAL" clId="{5BE56170-E7C5-4149-95AF-2F1BF9BDC709}" dt="2022-12-19T12:09:24.158" v="449" actId="692"/>
        <pc:sldMkLst>
          <pc:docMk/>
          <pc:sldMk cId="2620820963" sldId="411"/>
        </pc:sldMkLst>
        <pc:spChg chg="mod">
          <ac:chgData name="Kevin Kring" userId="f27437c2-5141-43d9-b695-bafafa195d77" providerId="ADAL" clId="{5BE56170-E7C5-4149-95AF-2F1BF9BDC709}" dt="2022-12-19T12:09:13.671" v="448" actId="6549"/>
          <ac:spMkLst>
            <pc:docMk/>
            <pc:sldMk cId="2620820963" sldId="411"/>
            <ac:spMk id="2" creationId="{AA8834EA-FA66-480F-9D98-228C36D7DDAF}"/>
          </ac:spMkLst>
        </pc:spChg>
        <pc:picChg chg="mod">
          <ac:chgData name="Kevin Kring" userId="f27437c2-5141-43d9-b695-bafafa195d77" providerId="ADAL" clId="{5BE56170-E7C5-4149-95AF-2F1BF9BDC709}" dt="2022-12-19T12:09:24.158" v="449" actId="692"/>
          <ac:picMkLst>
            <pc:docMk/>
            <pc:sldMk cId="2620820963" sldId="411"/>
            <ac:picMk id="5" creationId="{5F8CD715-0BA7-40F8-8BCB-B2E52BF34031}"/>
          </ac:picMkLst>
        </pc:picChg>
      </pc:sldChg>
      <pc:sldChg chg="modSp mod">
        <pc:chgData name="Kevin Kring" userId="f27437c2-5141-43d9-b695-bafafa195d77" providerId="ADAL" clId="{5BE56170-E7C5-4149-95AF-2F1BF9BDC709}" dt="2022-12-19T11:48:05.207" v="103" actId="692"/>
        <pc:sldMkLst>
          <pc:docMk/>
          <pc:sldMk cId="2330397720" sldId="412"/>
        </pc:sldMkLst>
        <pc:spChg chg="mod">
          <ac:chgData name="Kevin Kring" userId="f27437c2-5141-43d9-b695-bafafa195d77" providerId="ADAL" clId="{5BE56170-E7C5-4149-95AF-2F1BF9BDC709}" dt="2022-12-19T11:47:50.589" v="100" actId="6549"/>
          <ac:spMkLst>
            <pc:docMk/>
            <pc:sldMk cId="2330397720" sldId="412"/>
            <ac:spMk id="2" creationId="{AA8834EA-FA66-480F-9D98-228C36D7DDAF}"/>
          </ac:spMkLst>
        </pc:spChg>
        <pc:picChg chg="mod">
          <ac:chgData name="Kevin Kring" userId="f27437c2-5141-43d9-b695-bafafa195d77" providerId="ADAL" clId="{5BE56170-E7C5-4149-95AF-2F1BF9BDC709}" dt="2022-12-19T11:48:05.207" v="103" actId="692"/>
          <ac:picMkLst>
            <pc:docMk/>
            <pc:sldMk cId="2330397720" sldId="412"/>
            <ac:picMk id="6" creationId="{88C48C4D-6038-447A-8A5B-C3A313393D42}"/>
          </ac:picMkLst>
        </pc:picChg>
      </pc:sldChg>
      <pc:sldChg chg="modSp mod">
        <pc:chgData name="Kevin Kring" userId="f27437c2-5141-43d9-b695-bafafa195d77" providerId="ADAL" clId="{5BE56170-E7C5-4149-95AF-2F1BF9BDC709}" dt="2022-12-19T11:48:23.555" v="106" actId="692"/>
        <pc:sldMkLst>
          <pc:docMk/>
          <pc:sldMk cId="2952005172" sldId="413"/>
        </pc:sldMkLst>
        <pc:spChg chg="mod">
          <ac:chgData name="Kevin Kring" userId="f27437c2-5141-43d9-b695-bafafa195d77" providerId="ADAL" clId="{5BE56170-E7C5-4149-95AF-2F1BF9BDC709}" dt="2022-12-19T11:47:23.692" v="66" actId="20577"/>
          <ac:spMkLst>
            <pc:docMk/>
            <pc:sldMk cId="2952005172" sldId="413"/>
            <ac:spMk id="2" creationId="{AA8834EA-FA66-480F-9D98-228C36D7DDAF}"/>
          </ac:spMkLst>
        </pc:spChg>
        <pc:picChg chg="mod">
          <ac:chgData name="Kevin Kring" userId="f27437c2-5141-43d9-b695-bafafa195d77" providerId="ADAL" clId="{5BE56170-E7C5-4149-95AF-2F1BF9BDC709}" dt="2022-12-19T11:48:23.555" v="106" actId="692"/>
          <ac:picMkLst>
            <pc:docMk/>
            <pc:sldMk cId="2952005172" sldId="413"/>
            <ac:picMk id="5" creationId="{DE68989F-4530-4584-961E-6FA011495B70}"/>
          </ac:picMkLst>
        </pc:picChg>
      </pc:sldChg>
      <pc:sldChg chg="modSp mod">
        <pc:chgData name="Kevin Kring" userId="f27437c2-5141-43d9-b695-bafafa195d77" providerId="ADAL" clId="{5BE56170-E7C5-4149-95AF-2F1BF9BDC709}" dt="2022-12-19T11:48:44.060" v="109" actId="692"/>
        <pc:sldMkLst>
          <pc:docMk/>
          <pc:sldMk cId="2307112780" sldId="414"/>
        </pc:sldMkLst>
        <pc:spChg chg="mod">
          <ac:chgData name="Kevin Kring" userId="f27437c2-5141-43d9-b695-bafafa195d77" providerId="ADAL" clId="{5BE56170-E7C5-4149-95AF-2F1BF9BDC709}" dt="2022-12-19T11:45:56.105" v="33" actId="33524"/>
          <ac:spMkLst>
            <pc:docMk/>
            <pc:sldMk cId="2307112780" sldId="414"/>
            <ac:spMk id="2" creationId="{AA8834EA-FA66-480F-9D98-228C36D7DDAF}"/>
          </ac:spMkLst>
        </pc:spChg>
        <pc:picChg chg="mod">
          <ac:chgData name="Kevin Kring" userId="f27437c2-5141-43d9-b695-bafafa195d77" providerId="ADAL" clId="{5BE56170-E7C5-4149-95AF-2F1BF9BDC709}" dt="2022-12-19T11:48:44.060" v="109" actId="692"/>
          <ac:picMkLst>
            <pc:docMk/>
            <pc:sldMk cId="2307112780" sldId="414"/>
            <ac:picMk id="6" creationId="{DB059D9C-8D72-4ED5-A39A-B5F7C036F11D}"/>
          </ac:picMkLst>
        </pc:picChg>
      </pc:sldChg>
      <pc:sldChg chg="modSp mod">
        <pc:chgData name="Kevin Kring" userId="f27437c2-5141-43d9-b695-bafafa195d77" providerId="ADAL" clId="{5BE56170-E7C5-4149-95AF-2F1BF9BDC709}" dt="2022-12-19T12:13:24.971" v="457" actId="113"/>
        <pc:sldMkLst>
          <pc:docMk/>
          <pc:sldMk cId="4200641796" sldId="423"/>
        </pc:sldMkLst>
        <pc:spChg chg="mod">
          <ac:chgData name="Kevin Kring" userId="f27437c2-5141-43d9-b695-bafafa195d77" providerId="ADAL" clId="{5BE56170-E7C5-4149-95AF-2F1BF9BDC709}" dt="2022-12-19T12:13:24.971" v="457" actId="113"/>
          <ac:spMkLst>
            <pc:docMk/>
            <pc:sldMk cId="4200641796" sldId="423"/>
            <ac:spMk id="2" creationId="{CB818E1B-F41D-45F1-9A65-E7570352DE77}"/>
          </ac:spMkLst>
        </pc:spChg>
      </pc:sldChg>
      <pc:sldChg chg="addSp delSp modSp mod">
        <pc:chgData name="Kevin Kring" userId="f27437c2-5141-43d9-b695-bafafa195d77" providerId="ADAL" clId="{5BE56170-E7C5-4149-95AF-2F1BF9BDC709}" dt="2022-12-19T12:13:29.035" v="458" actId="113"/>
        <pc:sldMkLst>
          <pc:docMk/>
          <pc:sldMk cId="3171531712" sldId="424"/>
        </pc:sldMkLst>
        <pc:spChg chg="mod">
          <ac:chgData name="Kevin Kring" userId="f27437c2-5141-43d9-b695-bafafa195d77" providerId="ADAL" clId="{5BE56170-E7C5-4149-95AF-2F1BF9BDC709}" dt="2022-12-19T12:13:29.035" v="458" actId="113"/>
          <ac:spMkLst>
            <pc:docMk/>
            <pc:sldMk cId="3171531712" sldId="424"/>
            <ac:spMk id="2" creationId="{80E19699-4F93-414B-A2E4-6E913E0A69DC}"/>
          </ac:spMkLst>
        </pc:spChg>
        <pc:spChg chg="add del mod">
          <ac:chgData name="Kevin Kring" userId="f27437c2-5141-43d9-b695-bafafa195d77" providerId="ADAL" clId="{5BE56170-E7C5-4149-95AF-2F1BF9BDC709}" dt="2022-12-19T12:13:06.698" v="453" actId="22"/>
          <ac:spMkLst>
            <pc:docMk/>
            <pc:sldMk cId="3171531712" sldId="424"/>
            <ac:spMk id="5" creationId="{343FAE4B-6A3E-7BEA-2131-E0450E92654D}"/>
          </ac:spMkLst>
        </pc:spChg>
        <pc:picChg chg="del">
          <ac:chgData name="Kevin Kring" userId="f27437c2-5141-43d9-b695-bafafa195d77" providerId="ADAL" clId="{5BE56170-E7C5-4149-95AF-2F1BF9BDC709}" dt="2022-12-19T12:11:58.854" v="450" actId="478"/>
          <ac:picMkLst>
            <pc:docMk/>
            <pc:sldMk cId="3171531712" sldId="424"/>
            <ac:picMk id="7" creationId="{18774ED9-D163-4E9A-8717-5EE1067EFA1C}"/>
          </ac:picMkLst>
        </pc:picChg>
        <pc:picChg chg="add mod ord">
          <ac:chgData name="Kevin Kring" userId="f27437c2-5141-43d9-b695-bafafa195d77" providerId="ADAL" clId="{5BE56170-E7C5-4149-95AF-2F1BF9BDC709}" dt="2022-12-19T12:13:17.540" v="456" actId="692"/>
          <ac:picMkLst>
            <pc:docMk/>
            <pc:sldMk cId="3171531712" sldId="424"/>
            <ac:picMk id="8" creationId="{8BA47E13-005B-3DAD-FFBE-C876B7C8638F}"/>
          </ac:picMkLst>
        </pc:picChg>
        <pc:cxnChg chg="del">
          <ac:chgData name="Kevin Kring" userId="f27437c2-5141-43d9-b695-bafafa195d77" providerId="ADAL" clId="{5BE56170-E7C5-4149-95AF-2F1BF9BDC709}" dt="2022-12-19T12:13:02.259" v="452" actId="478"/>
          <ac:cxnSpMkLst>
            <pc:docMk/>
            <pc:sldMk cId="3171531712" sldId="424"/>
            <ac:cxnSpMk id="4" creationId="{24B7CA10-1429-4C76-B807-2D1D72BB07DB}"/>
          </ac:cxnSpMkLst>
        </pc:cxnChg>
      </pc:sldChg>
      <pc:sldChg chg="modSp mod">
        <pc:chgData name="Kevin Kring" userId="f27437c2-5141-43d9-b695-bafafa195d77" providerId="ADAL" clId="{5BE56170-E7C5-4149-95AF-2F1BF9BDC709}" dt="2022-12-19T12:13:52.140" v="460" actId="20577"/>
        <pc:sldMkLst>
          <pc:docMk/>
          <pc:sldMk cId="41693403" sldId="427"/>
        </pc:sldMkLst>
        <pc:spChg chg="mod">
          <ac:chgData name="Kevin Kring" userId="f27437c2-5141-43d9-b695-bafafa195d77" providerId="ADAL" clId="{5BE56170-E7C5-4149-95AF-2F1BF9BDC709}" dt="2022-12-19T12:13:52.140" v="460" actId="20577"/>
          <ac:spMkLst>
            <pc:docMk/>
            <pc:sldMk cId="41693403" sldId="427"/>
            <ac:spMk id="2" creationId="{CB818E1B-F41D-45F1-9A65-E7570352DE77}"/>
          </ac:spMkLst>
        </pc:spChg>
      </pc:sldChg>
      <pc:sldChg chg="modSp mod">
        <pc:chgData name="Kevin Kring" userId="f27437c2-5141-43d9-b695-bafafa195d77" providerId="ADAL" clId="{5BE56170-E7C5-4149-95AF-2F1BF9BDC709}" dt="2022-12-19T12:14:02.560" v="462" actId="20577"/>
        <pc:sldMkLst>
          <pc:docMk/>
          <pc:sldMk cId="3512302229" sldId="428"/>
        </pc:sldMkLst>
        <pc:spChg chg="mod">
          <ac:chgData name="Kevin Kring" userId="f27437c2-5141-43d9-b695-bafafa195d77" providerId="ADAL" clId="{5BE56170-E7C5-4149-95AF-2F1BF9BDC709}" dt="2022-12-19T12:14:02.560" v="462" actId="20577"/>
          <ac:spMkLst>
            <pc:docMk/>
            <pc:sldMk cId="3512302229" sldId="428"/>
            <ac:spMk id="2" creationId="{CB818E1B-F41D-45F1-9A65-E7570352DE77}"/>
          </ac:spMkLst>
        </pc:spChg>
      </pc:sldChg>
      <pc:sldChg chg="addSp delSp modSp mod">
        <pc:chgData name="Kevin Kring" userId="f27437c2-5141-43d9-b695-bafafa195d77" providerId="ADAL" clId="{5BE56170-E7C5-4149-95AF-2F1BF9BDC709}" dt="2022-12-19T12:17:25.082" v="467" actId="113"/>
        <pc:sldMkLst>
          <pc:docMk/>
          <pc:sldMk cId="4282468256" sldId="433"/>
        </pc:sldMkLst>
        <pc:spChg chg="mod">
          <ac:chgData name="Kevin Kring" userId="f27437c2-5141-43d9-b695-bafafa195d77" providerId="ADAL" clId="{5BE56170-E7C5-4149-95AF-2F1BF9BDC709}" dt="2022-12-19T12:17:25.082" v="467" actId="113"/>
          <ac:spMkLst>
            <pc:docMk/>
            <pc:sldMk cId="4282468256" sldId="433"/>
            <ac:spMk id="2" creationId="{80E19699-4F93-414B-A2E4-6E913E0A69DC}"/>
          </ac:spMkLst>
        </pc:spChg>
        <pc:spChg chg="add del mod">
          <ac:chgData name="Kevin Kring" userId="f27437c2-5141-43d9-b695-bafafa195d77" providerId="ADAL" clId="{5BE56170-E7C5-4149-95AF-2F1BF9BDC709}" dt="2022-12-19T12:17:17.724" v="465"/>
          <ac:spMkLst>
            <pc:docMk/>
            <pc:sldMk cId="4282468256" sldId="433"/>
            <ac:spMk id="5" creationId="{74CDFC35-C149-8416-BF68-133A8E743E9A}"/>
          </ac:spMkLst>
        </pc:spChg>
        <pc:picChg chg="add mod">
          <ac:chgData name="Kevin Kring" userId="f27437c2-5141-43d9-b695-bafafa195d77" providerId="ADAL" clId="{5BE56170-E7C5-4149-95AF-2F1BF9BDC709}" dt="2022-12-19T12:17:22.320" v="466" actId="1076"/>
          <ac:picMkLst>
            <pc:docMk/>
            <pc:sldMk cId="4282468256" sldId="433"/>
            <ac:picMk id="6" creationId="{06374FEB-D4A0-0513-7C3F-2FF4A13C7B91}"/>
          </ac:picMkLst>
        </pc:picChg>
        <pc:picChg chg="del">
          <ac:chgData name="Kevin Kring" userId="f27437c2-5141-43d9-b695-bafafa195d77" providerId="ADAL" clId="{5BE56170-E7C5-4149-95AF-2F1BF9BDC709}" dt="2022-12-19T12:17:14.962" v="464" actId="478"/>
          <ac:picMkLst>
            <pc:docMk/>
            <pc:sldMk cId="4282468256" sldId="433"/>
            <ac:picMk id="7" creationId="{18774ED9-D163-4E9A-8717-5EE1067EFA1C}"/>
          </ac:picMkLst>
        </pc:picChg>
        <pc:cxnChg chg="del">
          <ac:chgData name="Kevin Kring" userId="f27437c2-5141-43d9-b695-bafafa195d77" providerId="ADAL" clId="{5BE56170-E7C5-4149-95AF-2F1BF9BDC709}" dt="2022-12-19T12:17:11.450" v="463" actId="478"/>
          <ac:cxnSpMkLst>
            <pc:docMk/>
            <pc:sldMk cId="4282468256" sldId="433"/>
            <ac:cxnSpMk id="4" creationId="{24B7CA10-1429-4C76-B807-2D1D72BB07DB}"/>
          </ac:cxnSpMkLst>
        </pc:cxnChg>
      </pc:sldChg>
      <pc:sldChg chg="modSp mod">
        <pc:chgData name="Kevin Kring" userId="f27437c2-5141-43d9-b695-bafafa195d77" providerId="ADAL" clId="{5BE56170-E7C5-4149-95AF-2F1BF9BDC709}" dt="2022-12-19T11:49:46.266" v="111" actId="14100"/>
        <pc:sldMkLst>
          <pc:docMk/>
          <pc:sldMk cId="2796495066" sldId="434"/>
        </pc:sldMkLst>
        <pc:spChg chg="mod">
          <ac:chgData name="Kevin Kring" userId="f27437c2-5141-43d9-b695-bafafa195d77" providerId="ADAL" clId="{5BE56170-E7C5-4149-95AF-2F1BF9BDC709}" dt="2022-12-19T11:49:46.266" v="111" actId="14100"/>
          <ac:spMkLst>
            <pc:docMk/>
            <pc:sldMk cId="2796495066" sldId="434"/>
            <ac:spMk id="2" creationId="{CB818E1B-F41D-45F1-9A65-E7570352DE77}"/>
          </ac:spMkLst>
        </pc:spChg>
        <pc:picChg chg="mod">
          <ac:chgData name="Kevin Kring" userId="f27437c2-5141-43d9-b695-bafafa195d77" providerId="ADAL" clId="{5BE56170-E7C5-4149-95AF-2F1BF9BDC709}" dt="2022-12-19T11:49:42.578" v="110" actId="1076"/>
          <ac:picMkLst>
            <pc:docMk/>
            <pc:sldMk cId="2796495066" sldId="434"/>
            <ac:picMk id="6" creationId="{C94C7443-0B9C-4F25-88AC-B4A8C94F7F76}"/>
          </ac:picMkLst>
        </pc:picChg>
      </pc:sldChg>
      <pc:sldChg chg="modSp mod">
        <pc:chgData name="Kevin Kring" userId="f27437c2-5141-43d9-b695-bafafa195d77" providerId="ADAL" clId="{5BE56170-E7C5-4149-95AF-2F1BF9BDC709}" dt="2022-12-19T11:50:23.978" v="113" actId="1076"/>
        <pc:sldMkLst>
          <pc:docMk/>
          <pc:sldMk cId="4238441104" sldId="436"/>
        </pc:sldMkLst>
        <pc:spChg chg="mod">
          <ac:chgData name="Kevin Kring" userId="f27437c2-5141-43d9-b695-bafafa195d77" providerId="ADAL" clId="{5BE56170-E7C5-4149-95AF-2F1BF9BDC709}" dt="2022-12-19T11:50:12.995" v="112" actId="404"/>
          <ac:spMkLst>
            <pc:docMk/>
            <pc:sldMk cId="4238441104" sldId="436"/>
            <ac:spMk id="2" creationId="{CB818E1B-F41D-45F1-9A65-E7570352DE77}"/>
          </ac:spMkLst>
        </pc:spChg>
        <pc:picChg chg="mod">
          <ac:chgData name="Kevin Kring" userId="f27437c2-5141-43d9-b695-bafafa195d77" providerId="ADAL" clId="{5BE56170-E7C5-4149-95AF-2F1BF9BDC709}" dt="2022-12-19T11:50:23.978" v="113" actId="1076"/>
          <ac:picMkLst>
            <pc:docMk/>
            <pc:sldMk cId="4238441104" sldId="436"/>
            <ac:picMk id="6" creationId="{A39A48D5-AF1C-4741-8E61-E15FB7E7920E}"/>
          </ac:picMkLst>
        </pc:picChg>
      </pc:sldChg>
      <pc:sldChg chg="modSp mod">
        <pc:chgData name="Kevin Kring" userId="f27437c2-5141-43d9-b695-bafafa195d77" providerId="ADAL" clId="{5BE56170-E7C5-4149-95AF-2F1BF9BDC709}" dt="2022-12-19T11:50:40.066" v="115" actId="1076"/>
        <pc:sldMkLst>
          <pc:docMk/>
          <pc:sldMk cId="828227872" sldId="437"/>
        </pc:sldMkLst>
        <pc:picChg chg="mod">
          <ac:chgData name="Kevin Kring" userId="f27437c2-5141-43d9-b695-bafafa195d77" providerId="ADAL" clId="{5BE56170-E7C5-4149-95AF-2F1BF9BDC709}" dt="2022-12-19T11:50:40.066" v="115" actId="1076"/>
          <ac:picMkLst>
            <pc:docMk/>
            <pc:sldMk cId="828227872" sldId="437"/>
            <ac:picMk id="9" creationId="{50330BB2-0CE0-4D11-A88F-27E2774C4577}"/>
          </ac:picMkLst>
        </pc:picChg>
      </pc:sldChg>
      <pc:sldChg chg="modSp mod">
        <pc:chgData name="Kevin Kring" userId="f27437c2-5141-43d9-b695-bafafa195d77" providerId="ADAL" clId="{5BE56170-E7C5-4149-95AF-2F1BF9BDC709}" dt="2022-12-19T11:50:35.666" v="114" actId="1076"/>
        <pc:sldMkLst>
          <pc:docMk/>
          <pc:sldMk cId="1305401503" sldId="438"/>
        </pc:sldMkLst>
        <pc:picChg chg="mod">
          <ac:chgData name="Kevin Kring" userId="f27437c2-5141-43d9-b695-bafafa195d77" providerId="ADAL" clId="{5BE56170-E7C5-4149-95AF-2F1BF9BDC709}" dt="2022-12-19T11:50:35.666" v="114" actId="1076"/>
          <ac:picMkLst>
            <pc:docMk/>
            <pc:sldMk cId="1305401503" sldId="438"/>
            <ac:picMk id="3" creationId="{DAB76062-C041-46A8-B11E-C50ED7FCEBE4}"/>
          </ac:picMkLst>
        </pc:picChg>
      </pc:sldChg>
      <pc:sldChg chg="modSp mod">
        <pc:chgData name="Kevin Kring" userId="f27437c2-5141-43d9-b695-bafafa195d77" providerId="ADAL" clId="{5BE56170-E7C5-4149-95AF-2F1BF9BDC709}" dt="2022-12-19T11:50:48.670" v="116" actId="1076"/>
        <pc:sldMkLst>
          <pc:docMk/>
          <pc:sldMk cId="1871923442" sldId="439"/>
        </pc:sldMkLst>
        <pc:picChg chg="mod">
          <ac:chgData name="Kevin Kring" userId="f27437c2-5141-43d9-b695-bafafa195d77" providerId="ADAL" clId="{5BE56170-E7C5-4149-95AF-2F1BF9BDC709}" dt="2022-12-19T11:50:48.670" v="116" actId="1076"/>
          <ac:picMkLst>
            <pc:docMk/>
            <pc:sldMk cId="1871923442" sldId="439"/>
            <ac:picMk id="5" creationId="{6F2F4E36-FA16-40E0-B451-B612AD65C570}"/>
          </ac:picMkLst>
        </pc:picChg>
      </pc:sldChg>
      <pc:sldChg chg="modSp mod">
        <pc:chgData name="Kevin Kring" userId="f27437c2-5141-43d9-b695-bafafa195d77" providerId="ADAL" clId="{5BE56170-E7C5-4149-95AF-2F1BF9BDC709}" dt="2022-12-19T11:50:59.589" v="117" actId="113"/>
        <pc:sldMkLst>
          <pc:docMk/>
          <pc:sldMk cId="1640700211" sldId="441"/>
        </pc:sldMkLst>
        <pc:spChg chg="mod">
          <ac:chgData name="Kevin Kring" userId="f27437c2-5141-43d9-b695-bafafa195d77" providerId="ADAL" clId="{5BE56170-E7C5-4149-95AF-2F1BF9BDC709}" dt="2022-12-19T11:50:59.589" v="117" actId="113"/>
          <ac:spMkLst>
            <pc:docMk/>
            <pc:sldMk cId="1640700211" sldId="441"/>
            <ac:spMk id="2" creationId="{CB818E1B-F41D-45F1-9A65-E7570352DE77}"/>
          </ac:spMkLst>
        </pc:spChg>
      </pc:sldChg>
      <pc:sldChg chg="modSp mod">
        <pc:chgData name="Kevin Kring" userId="f27437c2-5141-43d9-b695-bafafa195d77" providerId="ADAL" clId="{5BE56170-E7C5-4149-95AF-2F1BF9BDC709}" dt="2022-12-19T11:51:16.227" v="118" actId="404"/>
        <pc:sldMkLst>
          <pc:docMk/>
          <pc:sldMk cId="3302550465" sldId="443"/>
        </pc:sldMkLst>
        <pc:spChg chg="mod">
          <ac:chgData name="Kevin Kring" userId="f27437c2-5141-43d9-b695-bafafa195d77" providerId="ADAL" clId="{5BE56170-E7C5-4149-95AF-2F1BF9BDC709}" dt="2022-12-19T11:51:16.227" v="118" actId="404"/>
          <ac:spMkLst>
            <pc:docMk/>
            <pc:sldMk cId="3302550465" sldId="443"/>
            <ac:spMk id="2" creationId="{CB818E1B-F41D-45F1-9A65-E7570352DE77}"/>
          </ac:spMkLst>
        </pc:spChg>
      </pc:sldChg>
      <pc:sldChg chg="modSp mod">
        <pc:chgData name="Kevin Kring" userId="f27437c2-5141-43d9-b695-bafafa195d77" providerId="ADAL" clId="{5BE56170-E7C5-4149-95AF-2F1BF9BDC709}" dt="2022-12-19T11:51:29.550" v="119" actId="1076"/>
        <pc:sldMkLst>
          <pc:docMk/>
          <pc:sldMk cId="1896342346" sldId="446"/>
        </pc:sldMkLst>
        <pc:picChg chg="mod">
          <ac:chgData name="Kevin Kring" userId="f27437c2-5141-43d9-b695-bafafa195d77" providerId="ADAL" clId="{5BE56170-E7C5-4149-95AF-2F1BF9BDC709}" dt="2022-12-19T11:51:29.550" v="119" actId="1076"/>
          <ac:picMkLst>
            <pc:docMk/>
            <pc:sldMk cId="1896342346" sldId="446"/>
            <ac:picMk id="5" creationId="{6F2F4E36-FA16-40E0-B451-B612AD65C570}"/>
          </ac:picMkLst>
        </pc:picChg>
      </pc:sldChg>
      <pc:sldChg chg="addSp delSp modSp new mod">
        <pc:chgData name="Kevin Kring" userId="f27437c2-5141-43d9-b695-bafafa195d77" providerId="ADAL" clId="{5BE56170-E7C5-4149-95AF-2F1BF9BDC709}" dt="2022-12-19T12:23:42.079" v="534" actId="1076"/>
        <pc:sldMkLst>
          <pc:docMk/>
          <pc:sldMk cId="2384155770" sldId="452"/>
        </pc:sldMkLst>
        <pc:spChg chg="mod">
          <ac:chgData name="Kevin Kring" userId="f27437c2-5141-43d9-b695-bafafa195d77" providerId="ADAL" clId="{5BE56170-E7C5-4149-95AF-2F1BF9BDC709}" dt="2022-12-19T12:21:18.750" v="500" actId="122"/>
          <ac:spMkLst>
            <pc:docMk/>
            <pc:sldMk cId="2384155770" sldId="452"/>
            <ac:spMk id="2" creationId="{D78A2EC1-5E16-658A-C6CD-8EFF2D010B6A}"/>
          </ac:spMkLst>
        </pc:spChg>
        <pc:spChg chg="del">
          <ac:chgData name="Kevin Kring" userId="f27437c2-5141-43d9-b695-bafafa195d77" providerId="ADAL" clId="{5BE56170-E7C5-4149-95AF-2F1BF9BDC709}" dt="2022-12-19T12:21:01.687" v="470" actId="22"/>
          <ac:spMkLst>
            <pc:docMk/>
            <pc:sldMk cId="2384155770" sldId="452"/>
            <ac:spMk id="3" creationId="{A6015AD9-8DD8-3C38-CC7F-337DA7FA6748}"/>
          </ac:spMkLst>
        </pc:spChg>
        <pc:spChg chg="add del mod">
          <ac:chgData name="Kevin Kring" userId="f27437c2-5141-43d9-b695-bafafa195d77" providerId="ADAL" clId="{5BE56170-E7C5-4149-95AF-2F1BF9BDC709}" dt="2022-12-19T12:23:38.087" v="533" actId="21"/>
          <ac:spMkLst>
            <pc:docMk/>
            <pc:sldMk cId="2384155770" sldId="452"/>
            <ac:spMk id="9" creationId="{715C6846-347C-60DA-A5C7-788C9030F6D4}"/>
          </ac:spMkLst>
        </pc:spChg>
        <pc:picChg chg="add del mod ord">
          <ac:chgData name="Kevin Kring" userId="f27437c2-5141-43d9-b695-bafafa195d77" providerId="ADAL" clId="{5BE56170-E7C5-4149-95AF-2F1BF9BDC709}" dt="2022-12-19T12:23:08.403" v="529" actId="478"/>
          <ac:picMkLst>
            <pc:docMk/>
            <pc:sldMk cId="2384155770" sldId="452"/>
            <ac:picMk id="5" creationId="{FFA5671C-B2A3-6F89-9655-2A94A81B7FA4}"/>
          </ac:picMkLst>
        </pc:picChg>
        <pc:picChg chg="add mod">
          <ac:chgData name="Kevin Kring" userId="f27437c2-5141-43d9-b695-bafafa195d77" providerId="ADAL" clId="{5BE56170-E7C5-4149-95AF-2F1BF9BDC709}" dt="2022-12-19T12:23:42.079" v="534" actId="1076"/>
          <ac:picMkLst>
            <pc:docMk/>
            <pc:sldMk cId="2384155770" sldId="452"/>
            <ac:picMk id="7" creationId="{043A9A9E-2719-FECF-C24B-AC896B5B9705}"/>
          </ac:picMkLst>
        </pc:picChg>
      </pc:sldChg>
      <pc:sldChg chg="modSp mod">
        <pc:chgData name="Kevin Kring" userId="f27437c2-5141-43d9-b695-bafafa195d77" providerId="ADAL" clId="{5BE56170-E7C5-4149-95AF-2F1BF9BDC709}" dt="2022-12-19T12:21:58.757" v="527" actId="6549"/>
        <pc:sldMkLst>
          <pc:docMk/>
          <pc:sldMk cId="1007342872" sldId="453"/>
        </pc:sldMkLst>
        <pc:spChg chg="mod">
          <ac:chgData name="Kevin Kring" userId="f27437c2-5141-43d9-b695-bafafa195d77" providerId="ADAL" clId="{5BE56170-E7C5-4149-95AF-2F1BF9BDC709}" dt="2022-12-19T12:21:58.757" v="527" actId="6549"/>
          <ac:spMkLst>
            <pc:docMk/>
            <pc:sldMk cId="1007342872" sldId="45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DEA4B4-D51D-4AD9-820F-D9C581B1FE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DEA4B4-D51D-4AD9-820F-D9C581B1FE2E}"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F1CF308-0F54-40E2-BE8A-10542BD6404A}" type="datetimeFigureOut">
              <a:rPr lang="en-US" smtClean="0"/>
              <a:t>12/15/2022</a:t>
            </a:fld>
            <a:endParaRPr lang="en-US" dirty="0"/>
          </a:p>
        </p:txBody>
      </p:sp>
      <p:sp>
        <p:nvSpPr>
          <p:cNvPr id="9" name="Slide Number Placeholder 8"/>
          <p:cNvSpPr>
            <a:spLocks noGrp="1"/>
          </p:cNvSpPr>
          <p:nvPr>
            <p:ph type="sldNum" sz="quarter" idx="11"/>
          </p:nvPr>
        </p:nvSpPr>
        <p:spPr/>
        <p:txBody>
          <a:bodyPr/>
          <a:lstStyle/>
          <a:p>
            <a:fld id="{65DEA4B4-D51D-4AD9-820F-D9C581B1FE2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duotone>
              <a:schemeClr val="bg1">
                <a:tint val="97000"/>
              </a:schemeClr>
              <a:schemeClr val="bg1">
                <a:shade val="96000"/>
              </a:schemeClr>
            </a:duotone>
            <a:lum/>
          </a:blip>
          <a:srcRect/>
          <a:tile tx="0" ty="0" sx="32000" sy="32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DEA4B4-D51D-4AD9-820F-D9C581B1FE2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1CF308-0F54-40E2-BE8A-10542BD6404A}" type="datetimeFigureOut">
              <a:rPr lang="en-US" smtClean="0"/>
              <a:t>12/15/2022</a:t>
            </a:fld>
            <a:endParaRPr lang="en-US" dirty="0"/>
          </a:p>
        </p:txBody>
      </p:sp>
      <p:pic>
        <p:nvPicPr>
          <p:cNvPr id="10" name="Picture 9"/>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4" y="6096000"/>
            <a:ext cx="1363306" cy="762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Calibri" panose="020F0502020204030204" pitchFamily="34" charset="0"/>
          <a:ea typeface="+mj-ea"/>
          <a:cs typeface="+mj-cs"/>
        </a:defRPr>
      </a:lvl1pPr>
    </p:titleStyle>
    <p:bodyStyle>
      <a:lvl1pPr marL="342900" indent="-228600" algn="l" defTabSz="914400" rtl="0" eaLnBrk="1" latinLnBrk="0" hangingPunct="1">
        <a:spcBef>
          <a:spcPct val="20000"/>
        </a:spcBef>
        <a:buClr>
          <a:srgbClr val="001E50"/>
        </a:buClr>
        <a:buFont typeface="Wingdings" panose="05000000000000000000" pitchFamily="2" charset="2"/>
        <a:buChar char="§"/>
        <a:defRPr sz="2200" b="1" kern="1200">
          <a:solidFill>
            <a:srgbClr val="001E50"/>
          </a:solidFill>
          <a:latin typeface="+mn-lt"/>
          <a:ea typeface="+mn-ea"/>
          <a:cs typeface="+mn-cs"/>
        </a:defRPr>
      </a:lvl1pPr>
      <a:lvl2pPr marL="640080" indent="-228600" algn="l" defTabSz="914400" rtl="0" eaLnBrk="1" latinLnBrk="0" hangingPunct="1">
        <a:spcBef>
          <a:spcPct val="20000"/>
        </a:spcBef>
        <a:buClr>
          <a:schemeClr val="accent2"/>
        </a:buClr>
        <a:buFont typeface="Wingdings" panose="05000000000000000000" pitchFamily="2" charset="2"/>
        <a:buChar char="§"/>
        <a:defRPr sz="2000" b="0" kern="1200">
          <a:ln>
            <a:solidFill>
              <a:schemeClr val="accent1"/>
            </a:solidFill>
          </a:ln>
          <a:solidFill>
            <a:srgbClr val="627E9A"/>
          </a:solidFill>
          <a:latin typeface="+mn-lt"/>
          <a:ea typeface="+mn-ea"/>
          <a:cs typeface="+mn-cs"/>
        </a:defRPr>
      </a:lvl2pPr>
      <a:lvl3pPr marL="1005840" indent="-228600" algn="l" defTabSz="914400" rtl="0" eaLnBrk="1" latinLnBrk="0" hangingPunct="1">
        <a:spcBef>
          <a:spcPct val="20000"/>
        </a:spcBef>
        <a:buClr>
          <a:srgbClr val="001E50"/>
        </a:buClr>
        <a:buFont typeface="Wingdings" panose="05000000000000000000" pitchFamily="2" charset="2"/>
        <a:buChar char="§"/>
        <a:defRPr sz="1800" i="1" kern="1200">
          <a:solidFill>
            <a:srgbClr val="001E50"/>
          </a:solidFill>
          <a:latin typeface="+mn-lt"/>
          <a:ea typeface="+mn-ea"/>
          <a:cs typeface="+mn-cs"/>
        </a:defRPr>
      </a:lvl3pPr>
      <a:lvl4pPr marL="1280160" indent="-228600" algn="l" defTabSz="914400" rtl="0" eaLnBrk="1" latinLnBrk="0" hangingPunct="1">
        <a:spcBef>
          <a:spcPct val="20000"/>
        </a:spcBef>
        <a:buClr>
          <a:srgbClr val="627E9A"/>
        </a:buClr>
        <a:buFont typeface="Wingdings" panose="05000000000000000000" pitchFamily="2" charset="2"/>
        <a:buChar char="§"/>
        <a:defRPr sz="1600" kern="1200">
          <a:solidFill>
            <a:srgbClr val="627E9A"/>
          </a:solidFill>
          <a:latin typeface="+mn-lt"/>
          <a:ea typeface="+mn-ea"/>
          <a:cs typeface="+mn-cs"/>
        </a:defRPr>
      </a:lvl4pPr>
      <a:lvl5pPr marL="1554480" indent="-228600" algn="l" defTabSz="914400" rtl="0" eaLnBrk="1" latinLnBrk="0" hangingPunct="1">
        <a:spcBef>
          <a:spcPct val="20000"/>
        </a:spcBef>
        <a:buClr>
          <a:srgbClr val="001E50"/>
        </a:buClr>
        <a:buFont typeface="Wingdings" panose="05000000000000000000" pitchFamily="2" charset="2"/>
        <a:buChar char="§"/>
        <a:defRPr sz="1400" i="1" kern="1200" baseline="0">
          <a:solidFill>
            <a:srgbClr val="001E50"/>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Accounts Receivables</a:t>
            </a:r>
          </a:p>
        </p:txBody>
      </p:sp>
      <p:sp>
        <p:nvSpPr>
          <p:cNvPr id="3" name="Subtitle 2"/>
          <p:cNvSpPr>
            <a:spLocks noGrp="1"/>
          </p:cNvSpPr>
          <p:nvPr>
            <p:ph type="subTitle" idx="1"/>
          </p:nvPr>
        </p:nvSpPr>
        <p:spPr>
          <a:xfrm>
            <a:off x="685800" y="4572000"/>
            <a:ext cx="7543800" cy="1066800"/>
          </a:xfrm>
        </p:spPr>
        <p:txBody>
          <a:bodyPr/>
          <a:lstStyle/>
          <a:p>
            <a:r>
              <a:rPr lang="en-US" dirty="0"/>
              <a:t>CDP Portal</a:t>
            </a:r>
          </a:p>
        </p:txBody>
      </p:sp>
    </p:spTree>
    <p:extLst>
      <p:ext uri="{BB962C8B-B14F-4D97-AF65-F5344CB8AC3E}">
        <p14:creationId xmlns:p14="http://schemas.microsoft.com/office/powerpoint/2010/main" val="312140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80FA-E36D-4EB0-B765-F5C1B7E6A3F9}"/>
              </a:ext>
            </a:extLst>
          </p:cNvPr>
          <p:cNvSpPr>
            <a:spLocks noGrp="1"/>
          </p:cNvSpPr>
          <p:nvPr>
            <p:ph type="title"/>
          </p:nvPr>
        </p:nvSpPr>
        <p:spPr>
          <a:xfrm>
            <a:off x="457200" y="36945"/>
            <a:ext cx="7620000" cy="1143000"/>
          </a:xfrm>
        </p:spPr>
        <p:txBody>
          <a:bodyPr/>
          <a:lstStyle/>
          <a:p>
            <a:r>
              <a:rPr lang="en-US" dirty="0"/>
              <a:t>Receipt page will be returned</a:t>
            </a:r>
          </a:p>
        </p:txBody>
      </p:sp>
      <p:pic>
        <p:nvPicPr>
          <p:cNvPr id="5" name="Content Placeholder 4">
            <a:extLst>
              <a:ext uri="{FF2B5EF4-FFF2-40B4-BE49-F238E27FC236}">
                <a16:creationId xmlns:a16="http://schemas.microsoft.com/office/drawing/2014/main" id="{0B2DCBD1-0360-4357-AEE9-F901A4E54F1B}"/>
              </a:ext>
            </a:extLst>
          </p:cNvPr>
          <p:cNvPicPr>
            <a:picLocks noGrp="1" noChangeAspect="1"/>
          </p:cNvPicPr>
          <p:nvPr>
            <p:ph idx="1"/>
          </p:nvPr>
        </p:nvPicPr>
        <p:blipFill>
          <a:blip r:embed="rId2"/>
          <a:stretch>
            <a:fillRect/>
          </a:stretch>
        </p:blipFill>
        <p:spPr>
          <a:xfrm>
            <a:off x="537778" y="990600"/>
            <a:ext cx="7143682" cy="5181600"/>
          </a:xfrm>
          <a:prstGeom prst="rect">
            <a:avLst/>
          </a:prstGeom>
        </p:spPr>
      </p:pic>
    </p:spTree>
    <p:extLst>
      <p:ext uri="{BB962C8B-B14F-4D97-AF65-F5344CB8AC3E}">
        <p14:creationId xmlns:p14="http://schemas.microsoft.com/office/powerpoint/2010/main" val="196987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80FA-E36D-4EB0-B765-F5C1B7E6A3F9}"/>
              </a:ext>
            </a:extLst>
          </p:cNvPr>
          <p:cNvSpPr>
            <a:spLocks noGrp="1"/>
          </p:cNvSpPr>
          <p:nvPr>
            <p:ph type="title"/>
          </p:nvPr>
        </p:nvSpPr>
        <p:spPr>
          <a:xfrm>
            <a:off x="457200" y="36945"/>
            <a:ext cx="7620000" cy="1143000"/>
          </a:xfrm>
        </p:spPr>
        <p:txBody>
          <a:bodyPr/>
          <a:lstStyle/>
          <a:p>
            <a:r>
              <a:rPr lang="en-US" sz="3600" dirty="0"/>
              <a:t>Top of the page will show patient info, charges for today and if any co-pay is due.</a:t>
            </a:r>
          </a:p>
        </p:txBody>
      </p:sp>
      <p:pic>
        <p:nvPicPr>
          <p:cNvPr id="6" name="Content Placeholder 5">
            <a:extLst>
              <a:ext uri="{FF2B5EF4-FFF2-40B4-BE49-F238E27FC236}">
                <a16:creationId xmlns:a16="http://schemas.microsoft.com/office/drawing/2014/main" id="{F4C76FBC-3B6A-4D88-9FF5-D5EB148DCED8}"/>
              </a:ext>
            </a:extLst>
          </p:cNvPr>
          <p:cNvPicPr>
            <a:picLocks noGrp="1" noChangeAspect="1"/>
          </p:cNvPicPr>
          <p:nvPr>
            <p:ph idx="1"/>
          </p:nvPr>
        </p:nvPicPr>
        <p:blipFill>
          <a:blip r:embed="rId2"/>
          <a:stretch>
            <a:fillRect/>
          </a:stretch>
        </p:blipFill>
        <p:spPr>
          <a:xfrm>
            <a:off x="39553" y="1447800"/>
            <a:ext cx="8379673" cy="3733800"/>
          </a:xfrm>
          <a:prstGeom prst="rect">
            <a:avLst/>
          </a:prstGeom>
        </p:spPr>
      </p:pic>
    </p:spTree>
    <p:extLst>
      <p:ext uri="{BB962C8B-B14F-4D97-AF65-F5344CB8AC3E}">
        <p14:creationId xmlns:p14="http://schemas.microsoft.com/office/powerpoint/2010/main" val="262689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80FA-E36D-4EB0-B765-F5C1B7E6A3F9}"/>
              </a:ext>
            </a:extLst>
          </p:cNvPr>
          <p:cNvSpPr>
            <a:spLocks noGrp="1"/>
          </p:cNvSpPr>
          <p:nvPr>
            <p:ph type="title"/>
          </p:nvPr>
        </p:nvSpPr>
        <p:spPr>
          <a:xfrm>
            <a:off x="152400" y="36944"/>
            <a:ext cx="8229600" cy="1791855"/>
          </a:xfrm>
        </p:spPr>
        <p:txBody>
          <a:bodyPr/>
          <a:lstStyle/>
          <a:p>
            <a:r>
              <a:rPr lang="en-US" sz="3600" dirty="0"/>
              <a:t>At the bottom you will see total charges, agency assumed, previous balance and total due today.</a:t>
            </a:r>
          </a:p>
        </p:txBody>
      </p:sp>
      <p:pic>
        <p:nvPicPr>
          <p:cNvPr id="5" name="Content Placeholder 4">
            <a:extLst>
              <a:ext uri="{FF2B5EF4-FFF2-40B4-BE49-F238E27FC236}">
                <a16:creationId xmlns:a16="http://schemas.microsoft.com/office/drawing/2014/main" id="{442D9E71-643E-4E9B-97F7-0CB8F6357CAC}"/>
              </a:ext>
            </a:extLst>
          </p:cNvPr>
          <p:cNvPicPr>
            <a:picLocks noGrp="1" noChangeAspect="1"/>
          </p:cNvPicPr>
          <p:nvPr>
            <p:ph idx="1"/>
          </p:nvPr>
        </p:nvPicPr>
        <p:blipFill>
          <a:blip r:embed="rId2"/>
          <a:stretch>
            <a:fillRect/>
          </a:stretch>
        </p:blipFill>
        <p:spPr>
          <a:xfrm>
            <a:off x="304800" y="2362200"/>
            <a:ext cx="7800554" cy="2133600"/>
          </a:xfrm>
          <a:prstGeom prst="rect">
            <a:avLst/>
          </a:prstGeom>
          <a:ln>
            <a:solidFill>
              <a:schemeClr val="accent1"/>
            </a:solidFill>
          </a:ln>
        </p:spPr>
      </p:pic>
    </p:spTree>
    <p:extLst>
      <p:ext uri="{BB962C8B-B14F-4D97-AF65-F5344CB8AC3E}">
        <p14:creationId xmlns:p14="http://schemas.microsoft.com/office/powerpoint/2010/main" val="178874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A2D48F-7DF5-4091-A184-000E67F8826F}"/>
              </a:ext>
            </a:extLst>
          </p:cNvPr>
          <p:cNvSpPr>
            <a:spLocks noGrp="1"/>
          </p:cNvSpPr>
          <p:nvPr>
            <p:ph idx="1"/>
          </p:nvPr>
        </p:nvSpPr>
        <p:spPr>
          <a:xfrm>
            <a:off x="457200" y="2438400"/>
            <a:ext cx="7620000" cy="3962400"/>
          </a:xfrm>
        </p:spPr>
        <p:txBody>
          <a:bodyPr/>
          <a:lstStyle/>
          <a:p>
            <a:r>
              <a:rPr lang="en-US" b="0" dirty="0"/>
              <a:t>Cash, check, credit card, or donation information can be captured.</a:t>
            </a:r>
          </a:p>
          <a:p>
            <a:r>
              <a:rPr lang="en-US" b="0" dirty="0"/>
              <a:t>The </a:t>
            </a:r>
            <a:r>
              <a:rPr lang="en-US" dirty="0"/>
              <a:t>Save</a:t>
            </a:r>
            <a:r>
              <a:rPr lang="en-US" b="0" dirty="0"/>
              <a:t> button will save and post the payment.</a:t>
            </a:r>
          </a:p>
          <a:p>
            <a:r>
              <a:rPr lang="en-US" b="0" dirty="0"/>
              <a:t>The </a:t>
            </a:r>
            <a:r>
              <a:rPr lang="en-US" dirty="0"/>
              <a:t>Save with Receipt </a:t>
            </a:r>
            <a:r>
              <a:rPr lang="en-US" b="0" dirty="0"/>
              <a:t>will save and post the payment and produce a receipt.</a:t>
            </a:r>
          </a:p>
          <a:p>
            <a:r>
              <a:rPr lang="en-US" b="0" dirty="0"/>
              <a:t>Any money collected will be posted immediately.  </a:t>
            </a:r>
          </a:p>
        </p:txBody>
      </p:sp>
      <p:pic>
        <p:nvPicPr>
          <p:cNvPr id="7" name="Picture 6">
            <a:extLst>
              <a:ext uri="{FF2B5EF4-FFF2-40B4-BE49-F238E27FC236}">
                <a16:creationId xmlns:a16="http://schemas.microsoft.com/office/drawing/2014/main" id="{746A1A5A-014A-41CE-90BB-7570761C1546}"/>
              </a:ext>
            </a:extLst>
          </p:cNvPr>
          <p:cNvPicPr>
            <a:picLocks noChangeAspect="1"/>
          </p:cNvPicPr>
          <p:nvPr/>
        </p:nvPicPr>
        <p:blipFill>
          <a:blip r:embed="rId2"/>
          <a:stretch>
            <a:fillRect/>
          </a:stretch>
        </p:blipFill>
        <p:spPr>
          <a:xfrm>
            <a:off x="1066800" y="152400"/>
            <a:ext cx="6697010" cy="2219635"/>
          </a:xfrm>
          <a:prstGeom prst="rect">
            <a:avLst/>
          </a:prstGeom>
        </p:spPr>
      </p:pic>
    </p:spTree>
    <p:extLst>
      <p:ext uri="{BB962C8B-B14F-4D97-AF65-F5344CB8AC3E}">
        <p14:creationId xmlns:p14="http://schemas.microsoft.com/office/powerpoint/2010/main" val="89571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728E-9CB2-4F02-B567-2DBC4B0D0797}"/>
              </a:ext>
            </a:extLst>
          </p:cNvPr>
          <p:cNvSpPr>
            <a:spLocks noGrp="1"/>
          </p:cNvSpPr>
          <p:nvPr>
            <p:ph type="title"/>
          </p:nvPr>
        </p:nvSpPr>
        <p:spPr>
          <a:xfrm>
            <a:off x="228600" y="274638"/>
            <a:ext cx="2133600" cy="1143000"/>
          </a:xfrm>
        </p:spPr>
        <p:txBody>
          <a:bodyPr/>
          <a:lstStyle/>
          <a:p>
            <a:r>
              <a:rPr lang="en-US" dirty="0"/>
              <a:t>Receipt</a:t>
            </a:r>
          </a:p>
        </p:txBody>
      </p:sp>
      <p:pic>
        <p:nvPicPr>
          <p:cNvPr id="7" name="Content Placeholder 6">
            <a:extLst>
              <a:ext uri="{FF2B5EF4-FFF2-40B4-BE49-F238E27FC236}">
                <a16:creationId xmlns:a16="http://schemas.microsoft.com/office/drawing/2014/main" id="{A1E98E3A-EFB2-4FD9-AC29-A0B77A063414}"/>
              </a:ext>
            </a:extLst>
          </p:cNvPr>
          <p:cNvPicPr>
            <a:picLocks noGrp="1" noChangeAspect="1"/>
          </p:cNvPicPr>
          <p:nvPr>
            <p:ph idx="1"/>
          </p:nvPr>
        </p:nvPicPr>
        <p:blipFill>
          <a:blip r:embed="rId2"/>
          <a:stretch>
            <a:fillRect/>
          </a:stretch>
        </p:blipFill>
        <p:spPr>
          <a:xfrm>
            <a:off x="2286000" y="76200"/>
            <a:ext cx="5867400" cy="6632322"/>
          </a:xfrm>
          <a:prstGeom prst="rect">
            <a:avLst/>
          </a:prstGeom>
        </p:spPr>
      </p:pic>
    </p:spTree>
    <p:extLst>
      <p:ext uri="{BB962C8B-B14F-4D97-AF65-F5344CB8AC3E}">
        <p14:creationId xmlns:p14="http://schemas.microsoft.com/office/powerpoint/2010/main" val="248778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A2D48F-7DF5-4091-A184-000E67F8826F}"/>
              </a:ext>
            </a:extLst>
          </p:cNvPr>
          <p:cNvSpPr>
            <a:spLocks noGrp="1"/>
          </p:cNvSpPr>
          <p:nvPr>
            <p:ph idx="1"/>
          </p:nvPr>
        </p:nvSpPr>
        <p:spPr>
          <a:xfrm>
            <a:off x="457200" y="2743200"/>
            <a:ext cx="7772400" cy="3657600"/>
          </a:xfrm>
        </p:spPr>
        <p:txBody>
          <a:bodyPr/>
          <a:lstStyle/>
          <a:p>
            <a:r>
              <a:rPr lang="en-US" b="0" dirty="0"/>
              <a:t>Totals for today along with previous portal balances are shown.</a:t>
            </a:r>
          </a:p>
          <a:p>
            <a:r>
              <a:rPr lang="en-US" b="0" dirty="0"/>
              <a:t>The </a:t>
            </a:r>
            <a:r>
              <a:rPr lang="en-US" dirty="0"/>
              <a:t>PEF Listing </a:t>
            </a:r>
            <a:r>
              <a:rPr lang="en-US" b="0" dirty="0"/>
              <a:t>button will return you to the listing of the patient’s PEFs.</a:t>
            </a:r>
          </a:p>
          <a:p>
            <a:r>
              <a:rPr lang="en-US" b="0" dirty="0"/>
              <a:t>The </a:t>
            </a:r>
            <a:r>
              <a:rPr lang="en-US" dirty="0"/>
              <a:t>View A/R button </a:t>
            </a:r>
            <a:r>
              <a:rPr lang="en-US" b="0" dirty="0"/>
              <a:t>will take you to the patient’s accounts receivables page.</a:t>
            </a:r>
          </a:p>
        </p:txBody>
      </p:sp>
      <p:pic>
        <p:nvPicPr>
          <p:cNvPr id="2" name="Picture 1">
            <a:extLst>
              <a:ext uri="{FF2B5EF4-FFF2-40B4-BE49-F238E27FC236}">
                <a16:creationId xmlns:a16="http://schemas.microsoft.com/office/drawing/2014/main" id="{7714DEEE-AACF-4C74-ACE2-85A6B975A973}"/>
              </a:ext>
            </a:extLst>
          </p:cNvPr>
          <p:cNvPicPr>
            <a:picLocks noChangeAspect="1"/>
          </p:cNvPicPr>
          <p:nvPr/>
        </p:nvPicPr>
        <p:blipFill>
          <a:blip r:embed="rId2"/>
          <a:stretch>
            <a:fillRect/>
          </a:stretch>
        </p:blipFill>
        <p:spPr>
          <a:xfrm>
            <a:off x="2362200" y="76200"/>
            <a:ext cx="3620005" cy="2543530"/>
          </a:xfrm>
          <a:prstGeom prst="rect">
            <a:avLst/>
          </a:prstGeom>
          <a:ln>
            <a:solidFill>
              <a:schemeClr val="accent1"/>
            </a:solidFill>
          </a:ln>
        </p:spPr>
      </p:pic>
    </p:spTree>
    <p:extLst>
      <p:ext uri="{BB962C8B-B14F-4D97-AF65-F5344CB8AC3E}">
        <p14:creationId xmlns:p14="http://schemas.microsoft.com/office/powerpoint/2010/main" val="240086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Accounts Receivable</a:t>
            </a:r>
          </a:p>
        </p:txBody>
      </p:sp>
      <p:sp>
        <p:nvSpPr>
          <p:cNvPr id="3" name="Subtitle 2"/>
          <p:cNvSpPr>
            <a:spLocks noGrp="1"/>
          </p:cNvSpPr>
          <p:nvPr>
            <p:ph type="subTitle" idx="1"/>
          </p:nvPr>
        </p:nvSpPr>
        <p:spPr>
          <a:xfrm>
            <a:off x="685800" y="4572000"/>
            <a:ext cx="7543800" cy="1066800"/>
          </a:xfrm>
        </p:spPr>
        <p:txBody>
          <a:bodyPr/>
          <a:lstStyle/>
          <a:p>
            <a:r>
              <a:rPr lang="en-US" dirty="0"/>
              <a:t>Viewing/Editing patient’s AR invoices</a:t>
            </a:r>
          </a:p>
        </p:txBody>
      </p:sp>
    </p:spTree>
    <p:extLst>
      <p:ext uri="{BB962C8B-B14F-4D97-AF65-F5344CB8AC3E}">
        <p14:creationId xmlns:p14="http://schemas.microsoft.com/office/powerpoint/2010/main" val="17857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9699-4F93-414B-A2E4-6E913E0A69DC}"/>
              </a:ext>
            </a:extLst>
          </p:cNvPr>
          <p:cNvSpPr>
            <a:spLocks noGrp="1"/>
          </p:cNvSpPr>
          <p:nvPr>
            <p:ph type="title"/>
          </p:nvPr>
        </p:nvSpPr>
        <p:spPr/>
        <p:txBody>
          <a:bodyPr/>
          <a:lstStyle/>
          <a:p>
            <a:r>
              <a:rPr lang="en-US" dirty="0"/>
              <a:t>Click </a:t>
            </a:r>
            <a:r>
              <a:rPr lang="en-US" b="1" dirty="0"/>
              <a:t>Patient Search</a:t>
            </a:r>
          </a:p>
        </p:txBody>
      </p:sp>
      <p:pic>
        <p:nvPicPr>
          <p:cNvPr id="8" name="Content Placeholder 7">
            <a:extLst>
              <a:ext uri="{FF2B5EF4-FFF2-40B4-BE49-F238E27FC236}">
                <a16:creationId xmlns:a16="http://schemas.microsoft.com/office/drawing/2014/main" id="{1A4F8B86-B620-8926-1F6E-4E70D9D3F2B9}"/>
              </a:ext>
            </a:extLst>
          </p:cNvPr>
          <p:cNvPicPr>
            <a:picLocks noGrp="1" noChangeAspect="1"/>
          </p:cNvPicPr>
          <p:nvPr>
            <p:ph idx="1"/>
          </p:nvPr>
        </p:nvPicPr>
        <p:blipFill>
          <a:blip r:embed="rId2"/>
          <a:stretch>
            <a:fillRect/>
          </a:stretch>
        </p:blipFill>
        <p:spPr>
          <a:xfrm>
            <a:off x="1828800" y="1676400"/>
            <a:ext cx="4132027" cy="1836457"/>
          </a:xfrm>
          <a:ln>
            <a:solidFill>
              <a:schemeClr val="accent1">
                <a:shade val="95000"/>
                <a:satMod val="105000"/>
              </a:schemeClr>
            </a:solidFill>
          </a:ln>
        </p:spPr>
      </p:pic>
    </p:spTree>
    <p:extLst>
      <p:ext uri="{BB962C8B-B14F-4D97-AF65-F5344CB8AC3E}">
        <p14:creationId xmlns:p14="http://schemas.microsoft.com/office/powerpoint/2010/main" val="183441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C26F-7529-4F3D-B7BE-1A933E756017}"/>
              </a:ext>
            </a:extLst>
          </p:cNvPr>
          <p:cNvSpPr>
            <a:spLocks noGrp="1"/>
          </p:cNvSpPr>
          <p:nvPr>
            <p:ph type="title"/>
          </p:nvPr>
        </p:nvSpPr>
        <p:spPr>
          <a:xfrm>
            <a:off x="457200" y="274638"/>
            <a:ext cx="7620000" cy="1401762"/>
          </a:xfrm>
        </p:spPr>
        <p:txBody>
          <a:bodyPr/>
          <a:lstStyle/>
          <a:p>
            <a:r>
              <a:rPr lang="en-US" dirty="0"/>
              <a:t>Search for your patient</a:t>
            </a:r>
          </a:p>
        </p:txBody>
      </p:sp>
      <p:pic>
        <p:nvPicPr>
          <p:cNvPr id="6" name="Content Placeholder 5">
            <a:extLst>
              <a:ext uri="{FF2B5EF4-FFF2-40B4-BE49-F238E27FC236}">
                <a16:creationId xmlns:a16="http://schemas.microsoft.com/office/drawing/2014/main" id="{419FBDF1-509A-4F5F-8D1A-911622A90277}"/>
              </a:ext>
            </a:extLst>
          </p:cNvPr>
          <p:cNvPicPr>
            <a:picLocks noGrp="1" noChangeAspect="1"/>
          </p:cNvPicPr>
          <p:nvPr>
            <p:ph idx="1"/>
          </p:nvPr>
        </p:nvPicPr>
        <p:blipFill>
          <a:blip r:embed="rId2"/>
          <a:stretch>
            <a:fillRect/>
          </a:stretch>
        </p:blipFill>
        <p:spPr>
          <a:xfrm>
            <a:off x="100466" y="2438400"/>
            <a:ext cx="8190416" cy="2920785"/>
          </a:xfrm>
          <a:prstGeom prst="rect">
            <a:avLst/>
          </a:prstGeom>
        </p:spPr>
      </p:pic>
    </p:spTree>
    <p:extLst>
      <p:ext uri="{BB962C8B-B14F-4D97-AF65-F5344CB8AC3E}">
        <p14:creationId xmlns:p14="http://schemas.microsoft.com/office/powerpoint/2010/main" val="196889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C9A3-21AB-4609-938B-88DFC3F0A2CB}"/>
              </a:ext>
            </a:extLst>
          </p:cNvPr>
          <p:cNvSpPr>
            <a:spLocks noGrp="1"/>
          </p:cNvSpPr>
          <p:nvPr>
            <p:ph type="title"/>
          </p:nvPr>
        </p:nvSpPr>
        <p:spPr>
          <a:xfrm>
            <a:off x="0" y="274638"/>
            <a:ext cx="8458200" cy="1143000"/>
          </a:xfrm>
        </p:spPr>
        <p:txBody>
          <a:bodyPr/>
          <a:lstStyle/>
          <a:p>
            <a:r>
              <a:rPr lang="en-US" sz="4000" dirty="0"/>
              <a:t>Once found, click the </a:t>
            </a:r>
            <a:r>
              <a:rPr lang="en-US" sz="4000" b="1" dirty="0"/>
              <a:t>Patient Menu</a:t>
            </a:r>
            <a:r>
              <a:rPr lang="en-US" sz="4000" dirty="0"/>
              <a:t> icon.</a:t>
            </a:r>
          </a:p>
        </p:txBody>
      </p:sp>
      <p:pic>
        <p:nvPicPr>
          <p:cNvPr id="6" name="Content Placeholder 5">
            <a:extLst>
              <a:ext uri="{FF2B5EF4-FFF2-40B4-BE49-F238E27FC236}">
                <a16:creationId xmlns:a16="http://schemas.microsoft.com/office/drawing/2014/main" id="{992A4792-879E-433A-98C6-E5AF62A1E1FA}"/>
              </a:ext>
            </a:extLst>
          </p:cNvPr>
          <p:cNvPicPr>
            <a:picLocks noGrp="1" noChangeAspect="1"/>
          </p:cNvPicPr>
          <p:nvPr>
            <p:ph idx="1"/>
          </p:nvPr>
        </p:nvPicPr>
        <p:blipFill>
          <a:blip r:embed="rId2"/>
          <a:stretch>
            <a:fillRect/>
          </a:stretch>
        </p:blipFill>
        <p:spPr>
          <a:xfrm>
            <a:off x="457200" y="1828800"/>
            <a:ext cx="7620000" cy="3709912"/>
          </a:xfrm>
          <a:prstGeom prst="rect">
            <a:avLst/>
          </a:prstGeom>
        </p:spPr>
      </p:pic>
    </p:spTree>
    <p:extLst>
      <p:ext uri="{BB962C8B-B14F-4D97-AF65-F5344CB8AC3E}">
        <p14:creationId xmlns:p14="http://schemas.microsoft.com/office/powerpoint/2010/main" val="266907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2EC1-5E16-658A-C6CD-8EFF2D010B6A}"/>
              </a:ext>
            </a:extLst>
          </p:cNvPr>
          <p:cNvSpPr>
            <a:spLocks noGrp="1"/>
          </p:cNvSpPr>
          <p:nvPr>
            <p:ph type="title"/>
          </p:nvPr>
        </p:nvSpPr>
        <p:spPr/>
        <p:txBody>
          <a:bodyPr/>
          <a:lstStyle/>
          <a:p>
            <a:pPr algn="ctr"/>
            <a:r>
              <a:rPr lang="en-US" dirty="0"/>
              <a:t>Table of Contents</a:t>
            </a:r>
          </a:p>
        </p:txBody>
      </p:sp>
      <p:pic>
        <p:nvPicPr>
          <p:cNvPr id="7" name="Picture 6">
            <a:extLst>
              <a:ext uri="{FF2B5EF4-FFF2-40B4-BE49-F238E27FC236}">
                <a16:creationId xmlns:a16="http://schemas.microsoft.com/office/drawing/2014/main" id="{043A9A9E-2719-FECF-C24B-AC896B5B9705}"/>
              </a:ext>
            </a:extLst>
          </p:cNvPr>
          <p:cNvPicPr>
            <a:picLocks noChangeAspect="1"/>
          </p:cNvPicPr>
          <p:nvPr/>
        </p:nvPicPr>
        <p:blipFill>
          <a:blip r:embed="rId2"/>
          <a:stretch>
            <a:fillRect/>
          </a:stretch>
        </p:blipFill>
        <p:spPr>
          <a:xfrm>
            <a:off x="110130" y="1436688"/>
            <a:ext cx="8314140" cy="2621507"/>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3841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BC17-8860-4C6F-9038-6D3F0989A47E}"/>
              </a:ext>
            </a:extLst>
          </p:cNvPr>
          <p:cNvSpPr>
            <a:spLocks noGrp="1"/>
          </p:cNvSpPr>
          <p:nvPr>
            <p:ph type="title"/>
          </p:nvPr>
        </p:nvSpPr>
        <p:spPr>
          <a:xfrm>
            <a:off x="0" y="102704"/>
            <a:ext cx="8458200" cy="1143000"/>
          </a:xfrm>
        </p:spPr>
        <p:txBody>
          <a:bodyPr/>
          <a:lstStyle/>
          <a:p>
            <a:r>
              <a:rPr lang="en-US" sz="4000" dirty="0"/>
              <a:t>From the Patient Menu, click </a:t>
            </a:r>
            <a:r>
              <a:rPr lang="en-US" sz="4000" b="1" dirty="0"/>
              <a:t>AR Listing</a:t>
            </a:r>
            <a:endParaRPr lang="en-US" sz="4000" dirty="0"/>
          </a:p>
        </p:txBody>
      </p:sp>
      <p:pic>
        <p:nvPicPr>
          <p:cNvPr id="5" name="Content Placeholder 4">
            <a:extLst>
              <a:ext uri="{FF2B5EF4-FFF2-40B4-BE49-F238E27FC236}">
                <a16:creationId xmlns:a16="http://schemas.microsoft.com/office/drawing/2014/main" id="{FDD1CC50-C7E5-4EF3-9D95-239321FB2832}"/>
              </a:ext>
            </a:extLst>
          </p:cNvPr>
          <p:cNvPicPr>
            <a:picLocks noGrp="1" noChangeAspect="1"/>
          </p:cNvPicPr>
          <p:nvPr>
            <p:ph idx="1"/>
          </p:nvPr>
        </p:nvPicPr>
        <p:blipFill>
          <a:blip r:embed="rId2"/>
          <a:stretch>
            <a:fillRect/>
          </a:stretch>
        </p:blipFill>
        <p:spPr>
          <a:xfrm>
            <a:off x="4541982" y="1371600"/>
            <a:ext cx="2780792" cy="4800600"/>
          </a:xfrm>
          <a:prstGeom prst="rect">
            <a:avLst/>
          </a:prstGeom>
        </p:spPr>
      </p:pic>
      <p:cxnSp>
        <p:nvCxnSpPr>
          <p:cNvPr id="4" name="Straight Arrow Connector 3">
            <a:extLst>
              <a:ext uri="{FF2B5EF4-FFF2-40B4-BE49-F238E27FC236}">
                <a16:creationId xmlns:a16="http://schemas.microsoft.com/office/drawing/2014/main" id="{ECE66076-BAB6-45BF-AEB7-1C13AFB84371}"/>
              </a:ext>
            </a:extLst>
          </p:cNvPr>
          <p:cNvCxnSpPr>
            <a:cxnSpLocks/>
          </p:cNvCxnSpPr>
          <p:nvPr/>
        </p:nvCxnSpPr>
        <p:spPr>
          <a:xfrm>
            <a:off x="1752600" y="2057400"/>
            <a:ext cx="27432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73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976B-81F7-4023-8335-320323BB8480}"/>
              </a:ext>
            </a:extLst>
          </p:cNvPr>
          <p:cNvSpPr>
            <a:spLocks noGrp="1"/>
          </p:cNvSpPr>
          <p:nvPr>
            <p:ph type="title"/>
          </p:nvPr>
        </p:nvSpPr>
        <p:spPr/>
        <p:txBody>
          <a:bodyPr/>
          <a:lstStyle/>
          <a:p>
            <a:r>
              <a:rPr lang="en-US" dirty="0"/>
              <a:t>A screen returns showing all AR invoices for the patient.</a:t>
            </a:r>
          </a:p>
        </p:txBody>
      </p:sp>
      <p:pic>
        <p:nvPicPr>
          <p:cNvPr id="5" name="Content Placeholder 4">
            <a:extLst>
              <a:ext uri="{FF2B5EF4-FFF2-40B4-BE49-F238E27FC236}">
                <a16:creationId xmlns:a16="http://schemas.microsoft.com/office/drawing/2014/main" id="{8EB98D68-E5AE-4E17-8D9D-14EEC572B5CF}"/>
              </a:ext>
            </a:extLst>
          </p:cNvPr>
          <p:cNvPicPr>
            <a:picLocks noGrp="1" noChangeAspect="1"/>
          </p:cNvPicPr>
          <p:nvPr>
            <p:ph idx="1"/>
          </p:nvPr>
        </p:nvPicPr>
        <p:blipFill>
          <a:blip r:embed="rId2"/>
          <a:stretch>
            <a:fillRect/>
          </a:stretch>
        </p:blipFill>
        <p:spPr>
          <a:xfrm>
            <a:off x="152400" y="1676400"/>
            <a:ext cx="8153400" cy="4218708"/>
          </a:xfrm>
          <a:prstGeom prst="rect">
            <a:avLst/>
          </a:prstGeom>
        </p:spPr>
      </p:pic>
    </p:spTree>
    <p:extLst>
      <p:ext uri="{BB962C8B-B14F-4D97-AF65-F5344CB8AC3E}">
        <p14:creationId xmlns:p14="http://schemas.microsoft.com/office/powerpoint/2010/main" val="272601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976B-81F7-4023-8335-320323BB8480}"/>
              </a:ext>
            </a:extLst>
          </p:cNvPr>
          <p:cNvSpPr>
            <a:spLocks noGrp="1"/>
          </p:cNvSpPr>
          <p:nvPr>
            <p:ph type="title"/>
          </p:nvPr>
        </p:nvSpPr>
        <p:spPr>
          <a:xfrm>
            <a:off x="228600" y="274638"/>
            <a:ext cx="7848600" cy="1143000"/>
          </a:xfrm>
        </p:spPr>
        <p:txBody>
          <a:bodyPr/>
          <a:lstStyle/>
          <a:p>
            <a:r>
              <a:rPr lang="en-US" sz="4000" dirty="0"/>
              <a:t>A </a:t>
            </a:r>
            <a:r>
              <a:rPr lang="en-US" sz="4000" b="1" dirty="0"/>
              <a:t>Patient Menu </a:t>
            </a:r>
            <a:r>
              <a:rPr lang="en-US" sz="4000" dirty="0"/>
              <a:t>button at top of page will take you back to the patient menu.</a:t>
            </a:r>
          </a:p>
        </p:txBody>
      </p:sp>
      <p:pic>
        <p:nvPicPr>
          <p:cNvPr id="6" name="Content Placeholder 5">
            <a:extLst>
              <a:ext uri="{FF2B5EF4-FFF2-40B4-BE49-F238E27FC236}">
                <a16:creationId xmlns:a16="http://schemas.microsoft.com/office/drawing/2014/main" id="{468AE4C0-93EB-4751-9980-BB6ED3560631}"/>
              </a:ext>
            </a:extLst>
          </p:cNvPr>
          <p:cNvPicPr>
            <a:picLocks noGrp="1" noChangeAspect="1"/>
          </p:cNvPicPr>
          <p:nvPr>
            <p:ph idx="1"/>
          </p:nvPr>
        </p:nvPicPr>
        <p:blipFill>
          <a:blip r:embed="rId2"/>
          <a:stretch>
            <a:fillRect/>
          </a:stretch>
        </p:blipFill>
        <p:spPr>
          <a:xfrm>
            <a:off x="228599" y="1676400"/>
            <a:ext cx="8099849" cy="4191000"/>
          </a:xfrm>
          <a:prstGeom prst="rect">
            <a:avLst/>
          </a:prstGeom>
        </p:spPr>
      </p:pic>
    </p:spTree>
    <p:extLst>
      <p:ext uri="{BB962C8B-B14F-4D97-AF65-F5344CB8AC3E}">
        <p14:creationId xmlns:p14="http://schemas.microsoft.com/office/powerpoint/2010/main" val="371677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576-6B68-48DD-BAE4-91768BFAE6BB}"/>
              </a:ext>
            </a:extLst>
          </p:cNvPr>
          <p:cNvSpPr>
            <a:spLocks noGrp="1"/>
          </p:cNvSpPr>
          <p:nvPr>
            <p:ph type="title"/>
          </p:nvPr>
        </p:nvSpPr>
        <p:spPr>
          <a:xfrm>
            <a:off x="152400" y="274638"/>
            <a:ext cx="8096808" cy="1143000"/>
          </a:xfrm>
        </p:spPr>
        <p:txBody>
          <a:bodyPr/>
          <a:lstStyle/>
          <a:p>
            <a:r>
              <a:rPr lang="en-US" dirty="0"/>
              <a:t>The </a:t>
            </a:r>
            <a:r>
              <a:rPr lang="en-US" b="1" dirty="0"/>
              <a:t>List of A/Rs </a:t>
            </a:r>
            <a:r>
              <a:rPr lang="en-US" dirty="0"/>
              <a:t>section will show the existing invoices and details.</a:t>
            </a:r>
          </a:p>
        </p:txBody>
      </p:sp>
      <p:pic>
        <p:nvPicPr>
          <p:cNvPr id="6" name="Content Placeholder 5">
            <a:extLst>
              <a:ext uri="{FF2B5EF4-FFF2-40B4-BE49-F238E27FC236}">
                <a16:creationId xmlns:a16="http://schemas.microsoft.com/office/drawing/2014/main" id="{8FC6E3DD-BC7B-4CDB-8C0E-C939C7468A8D}"/>
              </a:ext>
            </a:extLst>
          </p:cNvPr>
          <p:cNvPicPr>
            <a:picLocks noGrp="1" noChangeAspect="1"/>
          </p:cNvPicPr>
          <p:nvPr>
            <p:ph idx="1"/>
          </p:nvPr>
        </p:nvPicPr>
        <p:blipFill>
          <a:blip r:embed="rId2"/>
          <a:stretch>
            <a:fillRect/>
          </a:stretch>
        </p:blipFill>
        <p:spPr>
          <a:xfrm>
            <a:off x="260151" y="2286000"/>
            <a:ext cx="7881305" cy="1548847"/>
          </a:xfrm>
          <a:prstGeom prst="rect">
            <a:avLst/>
          </a:prstGeom>
        </p:spPr>
      </p:pic>
    </p:spTree>
    <p:extLst>
      <p:ext uri="{BB962C8B-B14F-4D97-AF65-F5344CB8AC3E}">
        <p14:creationId xmlns:p14="http://schemas.microsoft.com/office/powerpoint/2010/main" val="1342549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576-6B68-48DD-BAE4-91768BFAE6BB}"/>
              </a:ext>
            </a:extLst>
          </p:cNvPr>
          <p:cNvSpPr>
            <a:spLocks noGrp="1"/>
          </p:cNvSpPr>
          <p:nvPr>
            <p:ph type="title"/>
          </p:nvPr>
        </p:nvSpPr>
        <p:spPr>
          <a:xfrm>
            <a:off x="152400" y="274638"/>
            <a:ext cx="8096808" cy="1143000"/>
          </a:xfrm>
        </p:spPr>
        <p:txBody>
          <a:bodyPr/>
          <a:lstStyle/>
          <a:p>
            <a:r>
              <a:rPr lang="en-US" dirty="0"/>
              <a:t>To view AR details, click the </a:t>
            </a:r>
          </a:p>
        </p:txBody>
      </p:sp>
      <p:pic>
        <p:nvPicPr>
          <p:cNvPr id="4" name="Picture 3">
            <a:extLst>
              <a:ext uri="{FF2B5EF4-FFF2-40B4-BE49-F238E27FC236}">
                <a16:creationId xmlns:a16="http://schemas.microsoft.com/office/drawing/2014/main" id="{4DB2E566-905E-4C8A-A361-949D7787F736}"/>
              </a:ext>
            </a:extLst>
          </p:cNvPr>
          <p:cNvPicPr>
            <a:picLocks noChangeAspect="1"/>
          </p:cNvPicPr>
          <p:nvPr/>
        </p:nvPicPr>
        <p:blipFill>
          <a:blip r:embed="rId2"/>
          <a:stretch>
            <a:fillRect/>
          </a:stretch>
        </p:blipFill>
        <p:spPr>
          <a:xfrm>
            <a:off x="6400800" y="436506"/>
            <a:ext cx="857370" cy="819264"/>
          </a:xfrm>
          <a:prstGeom prst="rect">
            <a:avLst/>
          </a:prstGeom>
        </p:spPr>
      </p:pic>
      <p:pic>
        <p:nvPicPr>
          <p:cNvPr id="8" name="Content Placeholder 7">
            <a:extLst>
              <a:ext uri="{FF2B5EF4-FFF2-40B4-BE49-F238E27FC236}">
                <a16:creationId xmlns:a16="http://schemas.microsoft.com/office/drawing/2014/main" id="{4741C684-DF30-4128-BA13-E661EFFB4DD1}"/>
              </a:ext>
            </a:extLst>
          </p:cNvPr>
          <p:cNvPicPr>
            <a:picLocks noGrp="1" noChangeAspect="1"/>
          </p:cNvPicPr>
          <p:nvPr>
            <p:ph idx="1"/>
          </p:nvPr>
        </p:nvPicPr>
        <p:blipFill>
          <a:blip r:embed="rId3"/>
          <a:stretch>
            <a:fillRect/>
          </a:stretch>
        </p:blipFill>
        <p:spPr>
          <a:xfrm>
            <a:off x="106593" y="2133600"/>
            <a:ext cx="8142615" cy="1600200"/>
          </a:xfrm>
          <a:prstGeom prst="rect">
            <a:avLst/>
          </a:prstGeom>
        </p:spPr>
      </p:pic>
    </p:spTree>
    <p:extLst>
      <p:ext uri="{BB962C8B-B14F-4D97-AF65-F5344CB8AC3E}">
        <p14:creationId xmlns:p14="http://schemas.microsoft.com/office/powerpoint/2010/main" val="395961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p:txBody>
          <a:bodyPr/>
          <a:lstStyle/>
          <a:p>
            <a:r>
              <a:rPr lang="en-US" dirty="0"/>
              <a:t>AR Invoice view</a:t>
            </a:r>
          </a:p>
        </p:txBody>
      </p:sp>
      <p:pic>
        <p:nvPicPr>
          <p:cNvPr id="7" name="Content Placeholder 5">
            <a:extLst>
              <a:ext uri="{FF2B5EF4-FFF2-40B4-BE49-F238E27FC236}">
                <a16:creationId xmlns:a16="http://schemas.microsoft.com/office/drawing/2014/main" id="{3B70D3A7-2AE3-48A2-A0DC-C5F60484712C}"/>
              </a:ext>
            </a:extLst>
          </p:cNvPr>
          <p:cNvPicPr>
            <a:picLocks noGrp="1" noChangeAspect="1"/>
          </p:cNvPicPr>
          <p:nvPr>
            <p:ph idx="1"/>
          </p:nvPr>
        </p:nvPicPr>
        <p:blipFill>
          <a:blip r:embed="rId2"/>
          <a:stretch>
            <a:fillRect/>
          </a:stretch>
        </p:blipFill>
        <p:spPr>
          <a:xfrm>
            <a:off x="457200" y="1417638"/>
            <a:ext cx="7620000" cy="4341326"/>
          </a:xfrm>
          <a:prstGeom prst="rect">
            <a:avLst/>
          </a:prstGeom>
        </p:spPr>
      </p:pic>
    </p:spTree>
    <p:extLst>
      <p:ext uri="{BB962C8B-B14F-4D97-AF65-F5344CB8AC3E}">
        <p14:creationId xmlns:p14="http://schemas.microsoft.com/office/powerpoint/2010/main" val="51363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p:txBody>
          <a:bodyPr/>
          <a:lstStyle/>
          <a:p>
            <a:r>
              <a:rPr lang="en-US" dirty="0"/>
              <a:t>The </a:t>
            </a:r>
            <a:r>
              <a:rPr lang="en-US" b="1" dirty="0"/>
              <a:t>Back</a:t>
            </a:r>
            <a:r>
              <a:rPr lang="en-US" dirty="0"/>
              <a:t> button will return you to the AR listing</a:t>
            </a:r>
          </a:p>
        </p:txBody>
      </p:sp>
      <p:pic>
        <p:nvPicPr>
          <p:cNvPr id="9" name="Content Placeholder 8">
            <a:extLst>
              <a:ext uri="{FF2B5EF4-FFF2-40B4-BE49-F238E27FC236}">
                <a16:creationId xmlns:a16="http://schemas.microsoft.com/office/drawing/2014/main" id="{AEE3F2E4-3745-4F01-B087-09D5B641670A}"/>
              </a:ext>
            </a:extLst>
          </p:cNvPr>
          <p:cNvPicPr>
            <a:picLocks noGrp="1" noChangeAspect="1"/>
          </p:cNvPicPr>
          <p:nvPr>
            <p:ph idx="1"/>
          </p:nvPr>
        </p:nvPicPr>
        <p:blipFill>
          <a:blip r:embed="rId2"/>
          <a:stretch>
            <a:fillRect/>
          </a:stretch>
        </p:blipFill>
        <p:spPr>
          <a:xfrm>
            <a:off x="457200" y="1600200"/>
            <a:ext cx="7620000" cy="4341326"/>
          </a:xfrm>
          <a:prstGeom prst="rect">
            <a:avLst/>
          </a:prstGeom>
        </p:spPr>
      </p:pic>
    </p:spTree>
    <p:extLst>
      <p:ext uri="{BB962C8B-B14F-4D97-AF65-F5344CB8AC3E}">
        <p14:creationId xmlns:p14="http://schemas.microsoft.com/office/powerpoint/2010/main" val="312344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5576-6B68-48DD-BAE4-91768BFAE6BB}"/>
              </a:ext>
            </a:extLst>
          </p:cNvPr>
          <p:cNvSpPr>
            <a:spLocks noGrp="1"/>
          </p:cNvSpPr>
          <p:nvPr>
            <p:ph type="title"/>
          </p:nvPr>
        </p:nvSpPr>
        <p:spPr>
          <a:xfrm>
            <a:off x="152400" y="274638"/>
            <a:ext cx="8096808" cy="1143000"/>
          </a:xfrm>
        </p:spPr>
        <p:txBody>
          <a:bodyPr/>
          <a:lstStyle/>
          <a:p>
            <a:r>
              <a:rPr lang="en-US" dirty="0"/>
              <a:t>To edit an invoice, click the </a:t>
            </a:r>
          </a:p>
        </p:txBody>
      </p:sp>
      <p:pic>
        <p:nvPicPr>
          <p:cNvPr id="5" name="Picture 4">
            <a:extLst>
              <a:ext uri="{FF2B5EF4-FFF2-40B4-BE49-F238E27FC236}">
                <a16:creationId xmlns:a16="http://schemas.microsoft.com/office/drawing/2014/main" id="{4B8B7DF5-64F5-458D-B55D-E7B0BFB0CF43}"/>
              </a:ext>
            </a:extLst>
          </p:cNvPr>
          <p:cNvPicPr>
            <a:picLocks noChangeAspect="1"/>
          </p:cNvPicPr>
          <p:nvPr/>
        </p:nvPicPr>
        <p:blipFill>
          <a:blip r:embed="rId2"/>
          <a:stretch>
            <a:fillRect/>
          </a:stretch>
        </p:blipFill>
        <p:spPr>
          <a:xfrm>
            <a:off x="6400800" y="338138"/>
            <a:ext cx="1219200" cy="1015999"/>
          </a:xfrm>
          <a:prstGeom prst="rect">
            <a:avLst/>
          </a:prstGeom>
        </p:spPr>
      </p:pic>
      <p:pic>
        <p:nvPicPr>
          <p:cNvPr id="9" name="Content Placeholder 8">
            <a:extLst>
              <a:ext uri="{FF2B5EF4-FFF2-40B4-BE49-F238E27FC236}">
                <a16:creationId xmlns:a16="http://schemas.microsoft.com/office/drawing/2014/main" id="{956EBF2F-14A4-4F3B-94E0-53EE3B04FEB7}"/>
              </a:ext>
            </a:extLst>
          </p:cNvPr>
          <p:cNvPicPr>
            <a:picLocks noGrp="1" noChangeAspect="1"/>
          </p:cNvPicPr>
          <p:nvPr>
            <p:ph idx="1"/>
          </p:nvPr>
        </p:nvPicPr>
        <p:blipFill>
          <a:blip r:embed="rId3"/>
          <a:stretch>
            <a:fillRect/>
          </a:stretch>
        </p:blipFill>
        <p:spPr>
          <a:xfrm>
            <a:off x="143164" y="1676400"/>
            <a:ext cx="8269054" cy="1625048"/>
          </a:xfrm>
          <a:prstGeom prst="rect">
            <a:avLst/>
          </a:prstGeom>
        </p:spPr>
      </p:pic>
    </p:spTree>
    <p:extLst>
      <p:ext uri="{BB962C8B-B14F-4D97-AF65-F5344CB8AC3E}">
        <p14:creationId xmlns:p14="http://schemas.microsoft.com/office/powerpoint/2010/main" val="200921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457200" y="0"/>
            <a:ext cx="7620000" cy="1143000"/>
          </a:xfrm>
        </p:spPr>
        <p:txBody>
          <a:bodyPr/>
          <a:lstStyle/>
          <a:p>
            <a:r>
              <a:rPr lang="en-US" dirty="0"/>
              <a:t>AR Invoice edit</a:t>
            </a:r>
          </a:p>
        </p:txBody>
      </p:sp>
      <p:pic>
        <p:nvPicPr>
          <p:cNvPr id="5" name="Content Placeholder 4">
            <a:extLst>
              <a:ext uri="{FF2B5EF4-FFF2-40B4-BE49-F238E27FC236}">
                <a16:creationId xmlns:a16="http://schemas.microsoft.com/office/drawing/2014/main" id="{DF104123-768A-4C8F-97A7-B7CD4EE15C5A}"/>
              </a:ext>
            </a:extLst>
          </p:cNvPr>
          <p:cNvPicPr>
            <a:picLocks noGrp="1" noChangeAspect="1"/>
          </p:cNvPicPr>
          <p:nvPr>
            <p:ph idx="1"/>
          </p:nvPr>
        </p:nvPicPr>
        <p:blipFill>
          <a:blip r:embed="rId2"/>
          <a:stretch>
            <a:fillRect/>
          </a:stretch>
        </p:blipFill>
        <p:spPr>
          <a:xfrm>
            <a:off x="381000" y="1028699"/>
            <a:ext cx="7239000" cy="5139937"/>
          </a:xfrm>
          <a:prstGeom prst="rect">
            <a:avLst/>
          </a:prstGeom>
        </p:spPr>
      </p:pic>
    </p:spTree>
    <p:extLst>
      <p:ext uri="{BB962C8B-B14F-4D97-AF65-F5344CB8AC3E}">
        <p14:creationId xmlns:p14="http://schemas.microsoft.com/office/powerpoint/2010/main" val="179250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0" y="609600"/>
            <a:ext cx="8458200" cy="1143000"/>
          </a:xfrm>
        </p:spPr>
        <p:txBody>
          <a:bodyPr/>
          <a:lstStyle/>
          <a:p>
            <a:r>
              <a:rPr lang="en-US" sz="3200" dirty="0"/>
              <a:t>AR Invoice number is now the PEF number + payor code</a:t>
            </a:r>
            <a:br>
              <a:rPr lang="en-US" sz="3200" dirty="0"/>
            </a:br>
            <a:r>
              <a:rPr lang="en-US" sz="3200" dirty="0"/>
              <a:t>PEF # 30006008, PC = 01</a:t>
            </a:r>
            <a:br>
              <a:rPr lang="en-US" sz="3200" dirty="0"/>
            </a:br>
            <a:r>
              <a:rPr lang="en-US" sz="3200" dirty="0"/>
              <a:t>AR invoice = 3000600801</a:t>
            </a:r>
          </a:p>
        </p:txBody>
      </p:sp>
      <p:pic>
        <p:nvPicPr>
          <p:cNvPr id="6" name="Content Placeholder 5">
            <a:extLst>
              <a:ext uri="{FF2B5EF4-FFF2-40B4-BE49-F238E27FC236}">
                <a16:creationId xmlns:a16="http://schemas.microsoft.com/office/drawing/2014/main" id="{E0496331-3ACA-4776-9867-54CF99E32B43}"/>
              </a:ext>
            </a:extLst>
          </p:cNvPr>
          <p:cNvPicPr>
            <a:picLocks noGrp="1" noChangeAspect="1"/>
          </p:cNvPicPr>
          <p:nvPr>
            <p:ph idx="1"/>
          </p:nvPr>
        </p:nvPicPr>
        <p:blipFill>
          <a:blip r:embed="rId2"/>
          <a:stretch>
            <a:fillRect/>
          </a:stretch>
        </p:blipFill>
        <p:spPr>
          <a:xfrm>
            <a:off x="210257" y="2590800"/>
            <a:ext cx="8098771" cy="2662031"/>
          </a:xfrm>
          <a:prstGeom prst="rect">
            <a:avLst/>
          </a:prstGeom>
        </p:spPr>
      </p:pic>
    </p:spTree>
    <p:extLst>
      <p:ext uri="{BB962C8B-B14F-4D97-AF65-F5344CB8AC3E}">
        <p14:creationId xmlns:p14="http://schemas.microsoft.com/office/powerpoint/2010/main" val="289643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Accounts Receivables</a:t>
            </a:r>
          </a:p>
        </p:txBody>
      </p:sp>
      <p:sp>
        <p:nvSpPr>
          <p:cNvPr id="3" name="Subtitle 2"/>
          <p:cNvSpPr>
            <a:spLocks noGrp="1"/>
          </p:cNvSpPr>
          <p:nvPr>
            <p:ph type="subTitle" idx="1"/>
          </p:nvPr>
        </p:nvSpPr>
        <p:spPr>
          <a:xfrm>
            <a:off x="685800" y="4572000"/>
            <a:ext cx="7543800" cy="1066800"/>
          </a:xfrm>
        </p:spPr>
        <p:txBody>
          <a:bodyPr/>
          <a:lstStyle/>
          <a:p>
            <a:r>
              <a:rPr lang="en-US" dirty="0"/>
              <a:t>Getting Started</a:t>
            </a:r>
          </a:p>
        </p:txBody>
      </p:sp>
    </p:spTree>
    <p:extLst>
      <p:ext uri="{BB962C8B-B14F-4D97-AF65-F5344CB8AC3E}">
        <p14:creationId xmlns:p14="http://schemas.microsoft.com/office/powerpoint/2010/main" val="1007342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609600"/>
            <a:ext cx="8305800" cy="1143000"/>
          </a:xfrm>
        </p:spPr>
        <p:txBody>
          <a:bodyPr/>
          <a:lstStyle/>
          <a:p>
            <a:r>
              <a:rPr lang="en-US" sz="4800" dirty="0"/>
              <a:t>Comment can now be captured</a:t>
            </a:r>
          </a:p>
        </p:txBody>
      </p:sp>
      <p:pic>
        <p:nvPicPr>
          <p:cNvPr id="5" name="Content Placeholder 4">
            <a:extLst>
              <a:ext uri="{FF2B5EF4-FFF2-40B4-BE49-F238E27FC236}">
                <a16:creationId xmlns:a16="http://schemas.microsoft.com/office/drawing/2014/main" id="{3AA106ED-2DEE-41A6-B2D3-04FF0461E9E6}"/>
              </a:ext>
            </a:extLst>
          </p:cNvPr>
          <p:cNvPicPr>
            <a:picLocks noGrp="1" noChangeAspect="1"/>
          </p:cNvPicPr>
          <p:nvPr>
            <p:ph idx="1"/>
          </p:nvPr>
        </p:nvPicPr>
        <p:blipFill>
          <a:blip r:embed="rId2"/>
          <a:stretch>
            <a:fillRect/>
          </a:stretch>
        </p:blipFill>
        <p:spPr>
          <a:xfrm>
            <a:off x="152399" y="1752600"/>
            <a:ext cx="8809365" cy="2895600"/>
          </a:xfrm>
          <a:prstGeom prst="rect">
            <a:avLst/>
          </a:prstGeom>
        </p:spPr>
      </p:pic>
    </p:spTree>
    <p:extLst>
      <p:ext uri="{BB962C8B-B14F-4D97-AF65-F5344CB8AC3E}">
        <p14:creationId xmlns:p14="http://schemas.microsoft.com/office/powerpoint/2010/main" val="1970696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4229-3907-47DF-B6D5-842F363FD204}"/>
              </a:ext>
            </a:extLst>
          </p:cNvPr>
          <p:cNvSpPr>
            <a:spLocks noGrp="1"/>
          </p:cNvSpPr>
          <p:nvPr>
            <p:ph type="title"/>
          </p:nvPr>
        </p:nvSpPr>
        <p:spPr>
          <a:xfrm>
            <a:off x="0" y="274638"/>
            <a:ext cx="8458200" cy="1143000"/>
          </a:xfrm>
        </p:spPr>
        <p:txBody>
          <a:bodyPr/>
          <a:lstStyle/>
          <a:p>
            <a:pPr algn="ctr"/>
            <a:r>
              <a:rPr lang="en-US" dirty="0"/>
              <a:t>Posting money by CPT code</a:t>
            </a:r>
          </a:p>
        </p:txBody>
      </p:sp>
      <p:pic>
        <p:nvPicPr>
          <p:cNvPr id="7" name="Content Placeholder 6">
            <a:extLst>
              <a:ext uri="{FF2B5EF4-FFF2-40B4-BE49-F238E27FC236}">
                <a16:creationId xmlns:a16="http://schemas.microsoft.com/office/drawing/2014/main" id="{07C7D4C8-B227-47E6-B001-E4A49D1AF321}"/>
              </a:ext>
            </a:extLst>
          </p:cNvPr>
          <p:cNvPicPr>
            <a:picLocks noGrp="1" noChangeAspect="1"/>
          </p:cNvPicPr>
          <p:nvPr>
            <p:ph idx="1"/>
          </p:nvPr>
        </p:nvPicPr>
        <p:blipFill>
          <a:blip r:embed="rId2"/>
          <a:stretch>
            <a:fillRect/>
          </a:stretch>
        </p:blipFill>
        <p:spPr>
          <a:xfrm>
            <a:off x="2362200" y="2057400"/>
            <a:ext cx="4015947" cy="1905000"/>
          </a:xfrm>
          <a:prstGeom prst="rect">
            <a:avLst/>
          </a:prstGeom>
          <a:ln>
            <a:solidFill>
              <a:schemeClr val="accent1"/>
            </a:solidFill>
          </a:ln>
        </p:spPr>
      </p:pic>
    </p:spTree>
    <p:extLst>
      <p:ext uri="{BB962C8B-B14F-4D97-AF65-F5344CB8AC3E}">
        <p14:creationId xmlns:p14="http://schemas.microsoft.com/office/powerpoint/2010/main" val="964531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447800"/>
          </a:xfrm>
        </p:spPr>
        <p:txBody>
          <a:bodyPr/>
          <a:lstStyle/>
          <a:p>
            <a:r>
              <a:rPr lang="en-US" sz="3200" b="1" dirty="0"/>
              <a:t>Pay Individual CPT</a:t>
            </a:r>
            <a:r>
              <a:rPr lang="en-US" sz="3200" dirty="0"/>
              <a:t> set to </a:t>
            </a:r>
            <a:r>
              <a:rPr lang="en-US" sz="3200" b="1" dirty="0"/>
              <a:t>YES</a:t>
            </a:r>
            <a:r>
              <a:rPr lang="en-US" sz="3200" dirty="0"/>
              <a:t>, will allow money to be posted to the CPT code.  Enter </a:t>
            </a:r>
            <a:r>
              <a:rPr lang="en-US" sz="3200" b="1" dirty="0"/>
              <a:t>Payment Amount </a:t>
            </a:r>
            <a:r>
              <a:rPr lang="en-US" sz="3200" dirty="0"/>
              <a:t>and </a:t>
            </a:r>
            <a:r>
              <a:rPr lang="en-US" sz="3200" b="1" dirty="0"/>
              <a:t>Adjusted Amount </a:t>
            </a:r>
            <a:r>
              <a:rPr lang="en-US" sz="3200" dirty="0"/>
              <a:t>if any.</a:t>
            </a:r>
          </a:p>
        </p:txBody>
      </p:sp>
      <p:pic>
        <p:nvPicPr>
          <p:cNvPr id="6" name="Content Placeholder 5">
            <a:extLst>
              <a:ext uri="{FF2B5EF4-FFF2-40B4-BE49-F238E27FC236}">
                <a16:creationId xmlns:a16="http://schemas.microsoft.com/office/drawing/2014/main" id="{92079C37-8458-4C93-9455-4C8EA318C1C2}"/>
              </a:ext>
            </a:extLst>
          </p:cNvPr>
          <p:cNvPicPr>
            <a:picLocks noGrp="1" noChangeAspect="1"/>
          </p:cNvPicPr>
          <p:nvPr>
            <p:ph idx="1"/>
          </p:nvPr>
        </p:nvPicPr>
        <p:blipFill>
          <a:blip r:embed="rId2"/>
          <a:stretch>
            <a:fillRect/>
          </a:stretch>
        </p:blipFill>
        <p:spPr>
          <a:xfrm>
            <a:off x="457200" y="2025066"/>
            <a:ext cx="7620000" cy="3950868"/>
          </a:xfrm>
          <a:prstGeom prst="rect">
            <a:avLst/>
          </a:prstGeom>
          <a:ln>
            <a:solidFill>
              <a:schemeClr val="accent1"/>
            </a:solidFill>
          </a:ln>
        </p:spPr>
      </p:pic>
    </p:spTree>
    <p:extLst>
      <p:ext uri="{BB962C8B-B14F-4D97-AF65-F5344CB8AC3E}">
        <p14:creationId xmlns:p14="http://schemas.microsoft.com/office/powerpoint/2010/main" val="142704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447800"/>
          </a:xfrm>
        </p:spPr>
        <p:txBody>
          <a:bodyPr/>
          <a:lstStyle/>
          <a:p>
            <a:r>
              <a:rPr lang="en-US" sz="3200" dirty="0"/>
              <a:t>Adjusted amounts can now be transferred to a new invoice and payor, if needed.  Multiple CPT codes can be adjusted and transferred at the same time.</a:t>
            </a:r>
          </a:p>
        </p:txBody>
      </p:sp>
      <p:pic>
        <p:nvPicPr>
          <p:cNvPr id="5" name="Content Placeholder 4">
            <a:extLst>
              <a:ext uri="{FF2B5EF4-FFF2-40B4-BE49-F238E27FC236}">
                <a16:creationId xmlns:a16="http://schemas.microsoft.com/office/drawing/2014/main" id="{15214EA4-AD1B-48CB-B898-45FDE26B3D28}"/>
              </a:ext>
            </a:extLst>
          </p:cNvPr>
          <p:cNvPicPr>
            <a:picLocks noGrp="1" noChangeAspect="1"/>
          </p:cNvPicPr>
          <p:nvPr>
            <p:ph idx="1"/>
          </p:nvPr>
        </p:nvPicPr>
        <p:blipFill>
          <a:blip r:embed="rId2"/>
          <a:stretch>
            <a:fillRect/>
          </a:stretch>
        </p:blipFill>
        <p:spPr>
          <a:xfrm>
            <a:off x="457200" y="2025066"/>
            <a:ext cx="7620000" cy="3950868"/>
          </a:xfrm>
          <a:prstGeom prst="rect">
            <a:avLst/>
          </a:prstGeom>
        </p:spPr>
      </p:pic>
    </p:spTree>
    <p:extLst>
      <p:ext uri="{BB962C8B-B14F-4D97-AF65-F5344CB8AC3E}">
        <p14:creationId xmlns:p14="http://schemas.microsoft.com/office/powerpoint/2010/main" val="49819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447800"/>
          </a:xfrm>
        </p:spPr>
        <p:txBody>
          <a:bodyPr/>
          <a:lstStyle/>
          <a:p>
            <a:r>
              <a:rPr lang="en-US" sz="3200" dirty="0"/>
              <a:t>To transfer an amount, first click the drop down and select the payor to transfer too.</a:t>
            </a:r>
          </a:p>
        </p:txBody>
      </p:sp>
      <p:pic>
        <p:nvPicPr>
          <p:cNvPr id="6" name="Content Placeholder 5">
            <a:extLst>
              <a:ext uri="{FF2B5EF4-FFF2-40B4-BE49-F238E27FC236}">
                <a16:creationId xmlns:a16="http://schemas.microsoft.com/office/drawing/2014/main" id="{FC2EB25C-63F5-4ECD-8E92-310D26C6FCA5}"/>
              </a:ext>
            </a:extLst>
          </p:cNvPr>
          <p:cNvPicPr>
            <a:picLocks noGrp="1" noChangeAspect="1"/>
          </p:cNvPicPr>
          <p:nvPr>
            <p:ph idx="1"/>
          </p:nvPr>
        </p:nvPicPr>
        <p:blipFill>
          <a:blip r:embed="rId2"/>
          <a:stretch>
            <a:fillRect/>
          </a:stretch>
        </p:blipFill>
        <p:spPr>
          <a:xfrm>
            <a:off x="457200" y="2025066"/>
            <a:ext cx="7620000" cy="3950868"/>
          </a:xfrm>
          <a:prstGeom prst="rect">
            <a:avLst/>
          </a:prstGeom>
        </p:spPr>
      </p:pic>
    </p:spTree>
    <p:extLst>
      <p:ext uri="{BB962C8B-B14F-4D97-AF65-F5344CB8AC3E}">
        <p14:creationId xmlns:p14="http://schemas.microsoft.com/office/powerpoint/2010/main" val="417796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981200"/>
          </a:xfrm>
        </p:spPr>
        <p:txBody>
          <a:bodyPr/>
          <a:lstStyle/>
          <a:p>
            <a:r>
              <a:rPr lang="en-US" sz="3200" dirty="0"/>
              <a:t>Next, enter the </a:t>
            </a:r>
            <a:r>
              <a:rPr lang="en-US" sz="3200" b="1" dirty="0"/>
              <a:t>Transfer Amount</a:t>
            </a:r>
            <a:r>
              <a:rPr lang="en-US" sz="3200" dirty="0"/>
              <a:t>.  When the payment information is saved, the new invoice will be created.  </a:t>
            </a:r>
            <a:r>
              <a:rPr lang="en-US" sz="3200" i="1" dirty="0"/>
              <a:t>The invoice you are transferring from, will not automatically adjust off.  You will adjust off if it should be cleared.</a:t>
            </a:r>
          </a:p>
        </p:txBody>
      </p:sp>
      <p:pic>
        <p:nvPicPr>
          <p:cNvPr id="9" name="Content Placeholder 8">
            <a:extLst>
              <a:ext uri="{FF2B5EF4-FFF2-40B4-BE49-F238E27FC236}">
                <a16:creationId xmlns:a16="http://schemas.microsoft.com/office/drawing/2014/main" id="{8F841AFE-8153-48AA-AA7C-848116E21F2B}"/>
              </a:ext>
            </a:extLst>
          </p:cNvPr>
          <p:cNvPicPr>
            <a:picLocks noGrp="1" noChangeAspect="1"/>
          </p:cNvPicPr>
          <p:nvPr>
            <p:ph idx="1"/>
          </p:nvPr>
        </p:nvPicPr>
        <p:blipFill>
          <a:blip r:embed="rId2"/>
          <a:stretch>
            <a:fillRect/>
          </a:stretch>
        </p:blipFill>
        <p:spPr>
          <a:xfrm>
            <a:off x="161393" y="2743200"/>
            <a:ext cx="8135413" cy="2667000"/>
          </a:xfrm>
          <a:prstGeom prst="rect">
            <a:avLst/>
          </a:prstGeom>
        </p:spPr>
      </p:pic>
    </p:spTree>
    <p:extLst>
      <p:ext uri="{BB962C8B-B14F-4D97-AF65-F5344CB8AC3E}">
        <p14:creationId xmlns:p14="http://schemas.microsoft.com/office/powerpoint/2010/main" val="283655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447800"/>
          </a:xfrm>
        </p:spPr>
        <p:txBody>
          <a:bodyPr/>
          <a:lstStyle/>
          <a:p>
            <a:r>
              <a:rPr lang="en-US" sz="3200" dirty="0"/>
              <a:t>After saving, if we go back to the List of ARs, we see the new invoice transferred to Insurance.  This function will not change the encounter or bill the claim.</a:t>
            </a:r>
          </a:p>
        </p:txBody>
      </p:sp>
      <p:pic>
        <p:nvPicPr>
          <p:cNvPr id="5" name="Content Placeholder 4">
            <a:extLst>
              <a:ext uri="{FF2B5EF4-FFF2-40B4-BE49-F238E27FC236}">
                <a16:creationId xmlns:a16="http://schemas.microsoft.com/office/drawing/2014/main" id="{0296F824-E7DF-435C-ADBA-22FD6A4351CA}"/>
              </a:ext>
            </a:extLst>
          </p:cNvPr>
          <p:cNvPicPr>
            <a:picLocks noGrp="1" noChangeAspect="1"/>
          </p:cNvPicPr>
          <p:nvPr>
            <p:ph idx="1"/>
          </p:nvPr>
        </p:nvPicPr>
        <p:blipFill>
          <a:blip r:embed="rId2"/>
          <a:stretch>
            <a:fillRect/>
          </a:stretch>
        </p:blipFill>
        <p:spPr>
          <a:xfrm>
            <a:off x="152400" y="2555116"/>
            <a:ext cx="8128868" cy="1864484"/>
          </a:xfrm>
          <a:prstGeom prst="rect">
            <a:avLst/>
          </a:prstGeom>
        </p:spPr>
      </p:pic>
    </p:spTree>
    <p:extLst>
      <p:ext uri="{BB962C8B-B14F-4D97-AF65-F5344CB8AC3E}">
        <p14:creationId xmlns:p14="http://schemas.microsoft.com/office/powerpoint/2010/main" val="140898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4229-3907-47DF-B6D5-842F363FD204}"/>
              </a:ext>
            </a:extLst>
          </p:cNvPr>
          <p:cNvSpPr>
            <a:spLocks noGrp="1"/>
          </p:cNvSpPr>
          <p:nvPr>
            <p:ph type="title"/>
          </p:nvPr>
        </p:nvSpPr>
        <p:spPr>
          <a:xfrm>
            <a:off x="0" y="274638"/>
            <a:ext cx="8458200" cy="1143000"/>
          </a:xfrm>
        </p:spPr>
        <p:txBody>
          <a:bodyPr/>
          <a:lstStyle/>
          <a:p>
            <a:pPr algn="ctr"/>
            <a:r>
              <a:rPr lang="en-US" dirty="0"/>
              <a:t>Posting money by Invoice</a:t>
            </a:r>
          </a:p>
        </p:txBody>
      </p:sp>
      <p:pic>
        <p:nvPicPr>
          <p:cNvPr id="6" name="Content Placeholder 5">
            <a:extLst>
              <a:ext uri="{FF2B5EF4-FFF2-40B4-BE49-F238E27FC236}">
                <a16:creationId xmlns:a16="http://schemas.microsoft.com/office/drawing/2014/main" id="{F73D495F-C6BB-48E2-8B9E-137B90694DEA}"/>
              </a:ext>
            </a:extLst>
          </p:cNvPr>
          <p:cNvPicPr>
            <a:picLocks noGrp="1" noChangeAspect="1"/>
          </p:cNvPicPr>
          <p:nvPr>
            <p:ph idx="1"/>
          </p:nvPr>
        </p:nvPicPr>
        <p:blipFill>
          <a:blip r:embed="rId2"/>
          <a:stretch>
            <a:fillRect/>
          </a:stretch>
        </p:blipFill>
        <p:spPr>
          <a:xfrm>
            <a:off x="2286000" y="1845442"/>
            <a:ext cx="3895829" cy="1947916"/>
          </a:xfrm>
          <a:prstGeom prst="rect">
            <a:avLst/>
          </a:prstGeom>
          <a:ln>
            <a:solidFill>
              <a:schemeClr val="accent1"/>
            </a:solidFill>
          </a:ln>
        </p:spPr>
      </p:pic>
    </p:spTree>
    <p:extLst>
      <p:ext uri="{BB962C8B-B14F-4D97-AF65-F5344CB8AC3E}">
        <p14:creationId xmlns:p14="http://schemas.microsoft.com/office/powerpoint/2010/main" val="1057770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1447800"/>
          </a:xfrm>
        </p:spPr>
        <p:txBody>
          <a:bodyPr/>
          <a:lstStyle/>
          <a:p>
            <a:r>
              <a:rPr lang="en-US" sz="3200" b="1" dirty="0"/>
              <a:t>Pay Individual CPT </a:t>
            </a:r>
            <a:r>
              <a:rPr lang="en-US" sz="3200" dirty="0"/>
              <a:t>set to </a:t>
            </a:r>
            <a:r>
              <a:rPr lang="en-US" sz="3200" b="1" dirty="0"/>
              <a:t>NO</a:t>
            </a:r>
            <a:r>
              <a:rPr lang="en-US" sz="3200" dirty="0"/>
              <a:t>, will post money at the invoice level. Payment/adjustments posted will be spread across all CPT codes with a non-zero open amount.</a:t>
            </a:r>
          </a:p>
        </p:txBody>
      </p:sp>
      <p:pic>
        <p:nvPicPr>
          <p:cNvPr id="5" name="Content Placeholder 4">
            <a:extLst>
              <a:ext uri="{FF2B5EF4-FFF2-40B4-BE49-F238E27FC236}">
                <a16:creationId xmlns:a16="http://schemas.microsoft.com/office/drawing/2014/main" id="{5F8CD715-0BA7-40F8-8BCB-B2E52BF34031}"/>
              </a:ext>
            </a:extLst>
          </p:cNvPr>
          <p:cNvPicPr>
            <a:picLocks noGrp="1" noChangeAspect="1"/>
          </p:cNvPicPr>
          <p:nvPr>
            <p:ph idx="1"/>
          </p:nvPr>
        </p:nvPicPr>
        <p:blipFill>
          <a:blip r:embed="rId2"/>
          <a:stretch>
            <a:fillRect/>
          </a:stretch>
        </p:blipFill>
        <p:spPr>
          <a:xfrm>
            <a:off x="457200" y="2270449"/>
            <a:ext cx="7620000" cy="3460102"/>
          </a:xfrm>
          <a:prstGeom prst="rect">
            <a:avLst/>
          </a:prstGeom>
          <a:ln>
            <a:solidFill>
              <a:schemeClr val="accent1"/>
            </a:solidFill>
          </a:ln>
        </p:spPr>
      </p:pic>
    </p:spTree>
    <p:extLst>
      <p:ext uri="{BB962C8B-B14F-4D97-AF65-F5344CB8AC3E}">
        <p14:creationId xmlns:p14="http://schemas.microsoft.com/office/powerpoint/2010/main" val="262082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dirty="0"/>
              <a:t>Pay All? </a:t>
            </a:r>
            <a:r>
              <a:rPr lang="en-US" sz="3200" b="1" dirty="0"/>
              <a:t>YES</a:t>
            </a:r>
            <a:r>
              <a:rPr lang="en-US" sz="3200" dirty="0"/>
              <a:t> or </a:t>
            </a:r>
            <a:r>
              <a:rPr lang="en-US" sz="3200" b="1" dirty="0"/>
              <a:t>NO</a:t>
            </a:r>
            <a:br>
              <a:rPr lang="en-US" sz="3200" dirty="0"/>
            </a:br>
            <a:r>
              <a:rPr lang="en-US" sz="3200" b="1" dirty="0"/>
              <a:t>Yes</a:t>
            </a:r>
            <a:r>
              <a:rPr lang="en-US" sz="3200" dirty="0"/>
              <a:t>, when paying the remaining open amount.</a:t>
            </a:r>
            <a:br>
              <a:rPr lang="en-US" sz="3200" dirty="0"/>
            </a:br>
            <a:r>
              <a:rPr lang="en-US" sz="3200" b="1" dirty="0"/>
              <a:t>No</a:t>
            </a:r>
            <a:r>
              <a:rPr lang="en-US" sz="3200" dirty="0"/>
              <a:t>, when paying a portion of open amount. You will use this option if adjusting the remaining open amount.</a:t>
            </a:r>
            <a:br>
              <a:rPr lang="en-US" sz="3200" dirty="0"/>
            </a:br>
            <a:endParaRPr lang="en-US" sz="3200" dirty="0"/>
          </a:p>
        </p:txBody>
      </p:sp>
      <p:pic>
        <p:nvPicPr>
          <p:cNvPr id="6" name="Content Placeholder 5">
            <a:extLst>
              <a:ext uri="{FF2B5EF4-FFF2-40B4-BE49-F238E27FC236}">
                <a16:creationId xmlns:a16="http://schemas.microsoft.com/office/drawing/2014/main" id="{88C48C4D-6038-447A-8A5B-C3A313393D42}"/>
              </a:ext>
            </a:extLst>
          </p:cNvPr>
          <p:cNvPicPr>
            <a:picLocks noGrp="1" noChangeAspect="1"/>
          </p:cNvPicPr>
          <p:nvPr>
            <p:ph idx="1"/>
          </p:nvPr>
        </p:nvPicPr>
        <p:blipFill>
          <a:blip r:embed="rId2"/>
          <a:stretch>
            <a:fillRect/>
          </a:stretch>
        </p:blipFill>
        <p:spPr>
          <a:xfrm>
            <a:off x="76200" y="2590800"/>
            <a:ext cx="8044676" cy="2243753"/>
          </a:xfrm>
          <a:prstGeom prst="rect">
            <a:avLst/>
          </a:prstGeom>
          <a:ln>
            <a:solidFill>
              <a:schemeClr val="accent1"/>
            </a:solidFill>
          </a:ln>
        </p:spPr>
      </p:pic>
    </p:spTree>
    <p:extLst>
      <p:ext uri="{BB962C8B-B14F-4D97-AF65-F5344CB8AC3E}">
        <p14:creationId xmlns:p14="http://schemas.microsoft.com/office/powerpoint/2010/main" val="233039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 to the CDP Portal</a:t>
            </a:r>
          </a:p>
        </p:txBody>
      </p:sp>
      <p:pic>
        <p:nvPicPr>
          <p:cNvPr id="7" name="Content Placeholder 6">
            <a:extLst>
              <a:ext uri="{FF2B5EF4-FFF2-40B4-BE49-F238E27FC236}">
                <a16:creationId xmlns:a16="http://schemas.microsoft.com/office/drawing/2014/main" id="{95FA345D-54A1-4F03-B7AC-E2BA4B4C23C8}"/>
              </a:ext>
            </a:extLst>
          </p:cNvPr>
          <p:cNvPicPr>
            <a:picLocks noGrp="1" noChangeAspect="1"/>
          </p:cNvPicPr>
          <p:nvPr>
            <p:ph idx="1"/>
          </p:nvPr>
        </p:nvPicPr>
        <p:blipFill>
          <a:blip r:embed="rId2"/>
          <a:stretch>
            <a:fillRect/>
          </a:stretch>
        </p:blipFill>
        <p:spPr>
          <a:xfrm>
            <a:off x="1752600" y="1943100"/>
            <a:ext cx="4782351" cy="2971800"/>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737538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dirty="0"/>
              <a:t>Adjust Remaining? </a:t>
            </a:r>
            <a:r>
              <a:rPr lang="en-US" sz="3200" b="1" dirty="0"/>
              <a:t>YES</a:t>
            </a:r>
            <a:r>
              <a:rPr lang="en-US" sz="3200" dirty="0"/>
              <a:t> or </a:t>
            </a:r>
            <a:r>
              <a:rPr lang="en-US" sz="3200" b="1" dirty="0"/>
              <a:t>NO</a:t>
            </a:r>
            <a:br>
              <a:rPr lang="en-US" sz="3200" dirty="0"/>
            </a:br>
            <a:r>
              <a:rPr lang="en-US" sz="3200" b="1" dirty="0"/>
              <a:t>Yes</a:t>
            </a:r>
            <a:r>
              <a:rPr lang="en-US" sz="3200" dirty="0"/>
              <a:t>, any remaining balance will be adjusted to zero.  You will use this option if transferring remaining balance to another payor code.</a:t>
            </a:r>
            <a:br>
              <a:rPr lang="en-US" sz="3200" dirty="0"/>
            </a:br>
            <a:r>
              <a:rPr lang="en-US" sz="3200" b="1" dirty="0"/>
              <a:t>No</a:t>
            </a:r>
            <a:r>
              <a:rPr lang="en-US" sz="3200" dirty="0"/>
              <a:t>, any remaining balance will NOT be adjusted to zero.</a:t>
            </a:r>
          </a:p>
        </p:txBody>
      </p:sp>
      <p:pic>
        <p:nvPicPr>
          <p:cNvPr id="5" name="Content Placeholder 4">
            <a:extLst>
              <a:ext uri="{FF2B5EF4-FFF2-40B4-BE49-F238E27FC236}">
                <a16:creationId xmlns:a16="http://schemas.microsoft.com/office/drawing/2014/main" id="{DE68989F-4530-4584-961E-6FA011495B70}"/>
              </a:ext>
            </a:extLst>
          </p:cNvPr>
          <p:cNvPicPr>
            <a:picLocks noGrp="1" noChangeAspect="1"/>
          </p:cNvPicPr>
          <p:nvPr>
            <p:ph idx="1"/>
          </p:nvPr>
        </p:nvPicPr>
        <p:blipFill>
          <a:blip r:embed="rId2"/>
          <a:stretch>
            <a:fillRect/>
          </a:stretch>
        </p:blipFill>
        <p:spPr>
          <a:xfrm>
            <a:off x="100780" y="3200400"/>
            <a:ext cx="8196147" cy="2286000"/>
          </a:xfrm>
          <a:prstGeom prst="rect">
            <a:avLst/>
          </a:prstGeom>
          <a:ln>
            <a:solidFill>
              <a:schemeClr val="accent1"/>
            </a:solidFill>
          </a:ln>
        </p:spPr>
      </p:pic>
    </p:spTree>
    <p:extLst>
      <p:ext uri="{BB962C8B-B14F-4D97-AF65-F5344CB8AC3E}">
        <p14:creationId xmlns:p14="http://schemas.microsoft.com/office/powerpoint/2010/main" val="2952005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dirty="0"/>
              <a:t>Transfer, provides a drop-down list of other payer sources. The amount adjusted will be used to set up a new AR invoice to the payer source selected and the amount adjusted.</a:t>
            </a:r>
          </a:p>
        </p:txBody>
      </p:sp>
      <p:pic>
        <p:nvPicPr>
          <p:cNvPr id="6" name="Content Placeholder 5">
            <a:extLst>
              <a:ext uri="{FF2B5EF4-FFF2-40B4-BE49-F238E27FC236}">
                <a16:creationId xmlns:a16="http://schemas.microsoft.com/office/drawing/2014/main" id="{DB059D9C-8D72-4ED5-A39A-B5F7C036F11D}"/>
              </a:ext>
            </a:extLst>
          </p:cNvPr>
          <p:cNvPicPr>
            <a:picLocks noGrp="1" noChangeAspect="1"/>
          </p:cNvPicPr>
          <p:nvPr>
            <p:ph idx="1"/>
          </p:nvPr>
        </p:nvPicPr>
        <p:blipFill>
          <a:blip r:embed="rId2"/>
          <a:stretch>
            <a:fillRect/>
          </a:stretch>
        </p:blipFill>
        <p:spPr>
          <a:xfrm>
            <a:off x="76199" y="2895600"/>
            <a:ext cx="8196147" cy="2286000"/>
          </a:xfrm>
          <a:prstGeom prst="rect">
            <a:avLst/>
          </a:prstGeom>
          <a:ln>
            <a:solidFill>
              <a:schemeClr val="accent1"/>
            </a:solidFill>
          </a:ln>
        </p:spPr>
      </p:pic>
    </p:spTree>
    <p:extLst>
      <p:ext uri="{BB962C8B-B14F-4D97-AF65-F5344CB8AC3E}">
        <p14:creationId xmlns:p14="http://schemas.microsoft.com/office/powerpoint/2010/main" val="2307112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Batch Number </a:t>
            </a:r>
            <a:r>
              <a:rPr lang="en-US" sz="3200" dirty="0"/>
              <a:t>– If posting using batch numbers, you will select your batch number from the drop down.  Batch numbers are </a:t>
            </a:r>
            <a:r>
              <a:rPr lang="en-US" sz="3200" b="1" dirty="0"/>
              <a:t>not required </a:t>
            </a:r>
            <a:r>
              <a:rPr lang="en-US" sz="3200" dirty="0"/>
              <a:t>to post or adjust open amounts.</a:t>
            </a:r>
          </a:p>
        </p:txBody>
      </p:sp>
      <p:pic>
        <p:nvPicPr>
          <p:cNvPr id="5" name="Content Placeholder 4">
            <a:extLst>
              <a:ext uri="{FF2B5EF4-FFF2-40B4-BE49-F238E27FC236}">
                <a16:creationId xmlns:a16="http://schemas.microsoft.com/office/drawing/2014/main" id="{977A8F12-1246-4E49-936E-35A14D52129D}"/>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2801568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Payment Amount </a:t>
            </a:r>
            <a:r>
              <a:rPr lang="en-US" sz="3200" dirty="0"/>
              <a:t>– The amount you are paying to this invoice.  If Pay All is set to yes, this amount must be equal to the total open amount.</a:t>
            </a:r>
          </a:p>
        </p:txBody>
      </p:sp>
      <p:pic>
        <p:nvPicPr>
          <p:cNvPr id="6" name="Content Placeholder 5">
            <a:extLst>
              <a:ext uri="{FF2B5EF4-FFF2-40B4-BE49-F238E27FC236}">
                <a16:creationId xmlns:a16="http://schemas.microsoft.com/office/drawing/2014/main" id="{B97CDFDC-5569-4A7D-9C6B-4FDFAD061903}"/>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1561821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Return Check Fee </a:t>
            </a:r>
            <a:r>
              <a:rPr lang="en-US" sz="3200" dirty="0"/>
              <a:t>– If a check is returned for insufficient funds, this field will allow you to add the fee your clinic charges to the invoice.</a:t>
            </a:r>
          </a:p>
        </p:txBody>
      </p:sp>
      <p:pic>
        <p:nvPicPr>
          <p:cNvPr id="5" name="Content Placeholder 4">
            <a:extLst>
              <a:ext uri="{FF2B5EF4-FFF2-40B4-BE49-F238E27FC236}">
                <a16:creationId xmlns:a16="http://schemas.microsoft.com/office/drawing/2014/main" id="{D67781ED-E984-47FB-9DCE-F627D71E7101}"/>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2234154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Payment and PEF </a:t>
            </a:r>
            <a:r>
              <a:rPr lang="en-US" sz="3200" dirty="0"/>
              <a:t>– This button will post your payment and take you to the PEF listing page.</a:t>
            </a:r>
          </a:p>
        </p:txBody>
      </p:sp>
      <p:pic>
        <p:nvPicPr>
          <p:cNvPr id="6" name="Content Placeholder 5">
            <a:extLst>
              <a:ext uri="{FF2B5EF4-FFF2-40B4-BE49-F238E27FC236}">
                <a16:creationId xmlns:a16="http://schemas.microsoft.com/office/drawing/2014/main" id="{4224EB0C-FCA1-45F7-91FE-55296D3D9D13}"/>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2088798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Payment </a:t>
            </a:r>
            <a:r>
              <a:rPr lang="en-US" sz="3200" dirty="0"/>
              <a:t>– This button will post your payment and take you to the AR listing page.</a:t>
            </a:r>
          </a:p>
        </p:txBody>
      </p:sp>
      <p:pic>
        <p:nvPicPr>
          <p:cNvPr id="5" name="Content Placeholder 4">
            <a:extLst>
              <a:ext uri="{FF2B5EF4-FFF2-40B4-BE49-F238E27FC236}">
                <a16:creationId xmlns:a16="http://schemas.microsoft.com/office/drawing/2014/main" id="{1BF14A29-87D7-46F8-A9A4-E67289BA96AE}"/>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2341857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34EA-FA66-480F-9D98-228C36D7DDAF}"/>
              </a:ext>
            </a:extLst>
          </p:cNvPr>
          <p:cNvSpPr>
            <a:spLocks noGrp="1"/>
          </p:cNvSpPr>
          <p:nvPr>
            <p:ph type="title"/>
          </p:nvPr>
        </p:nvSpPr>
        <p:spPr>
          <a:xfrm>
            <a:off x="76200" y="304800"/>
            <a:ext cx="8305800" cy="2438400"/>
          </a:xfrm>
        </p:spPr>
        <p:txBody>
          <a:bodyPr/>
          <a:lstStyle/>
          <a:p>
            <a:r>
              <a:rPr lang="en-US" sz="3200" b="1" dirty="0"/>
              <a:t>Back </a:t>
            </a:r>
            <a:r>
              <a:rPr lang="en-US" sz="3200" dirty="0"/>
              <a:t>– This button return you to the AR listing.  It will not post any payments or adjustments if they have been entered on the page.</a:t>
            </a:r>
          </a:p>
        </p:txBody>
      </p:sp>
      <p:pic>
        <p:nvPicPr>
          <p:cNvPr id="6" name="Content Placeholder 5">
            <a:extLst>
              <a:ext uri="{FF2B5EF4-FFF2-40B4-BE49-F238E27FC236}">
                <a16:creationId xmlns:a16="http://schemas.microsoft.com/office/drawing/2014/main" id="{1CBA8390-4F1F-486C-9A4D-268100E75D56}"/>
              </a:ext>
            </a:extLst>
          </p:cNvPr>
          <p:cNvPicPr>
            <a:picLocks noGrp="1" noChangeAspect="1"/>
          </p:cNvPicPr>
          <p:nvPr>
            <p:ph idx="1"/>
          </p:nvPr>
        </p:nvPicPr>
        <p:blipFill>
          <a:blip r:embed="rId2"/>
          <a:stretch>
            <a:fillRect/>
          </a:stretch>
        </p:blipFill>
        <p:spPr>
          <a:xfrm>
            <a:off x="457200" y="2937847"/>
            <a:ext cx="7620000" cy="2125306"/>
          </a:xfrm>
          <a:prstGeom prst="rect">
            <a:avLst/>
          </a:prstGeom>
        </p:spPr>
      </p:pic>
    </p:spTree>
    <p:extLst>
      <p:ext uri="{BB962C8B-B14F-4D97-AF65-F5344CB8AC3E}">
        <p14:creationId xmlns:p14="http://schemas.microsoft.com/office/powerpoint/2010/main" val="95082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Accounts Receivable</a:t>
            </a:r>
          </a:p>
        </p:txBody>
      </p:sp>
      <p:sp>
        <p:nvSpPr>
          <p:cNvPr id="3" name="Subtitle 2"/>
          <p:cNvSpPr>
            <a:spLocks noGrp="1"/>
          </p:cNvSpPr>
          <p:nvPr>
            <p:ph type="subTitle" idx="1"/>
          </p:nvPr>
        </p:nvSpPr>
        <p:spPr>
          <a:xfrm>
            <a:off x="685800" y="4572000"/>
            <a:ext cx="7543800" cy="1066800"/>
          </a:xfrm>
        </p:spPr>
        <p:txBody>
          <a:bodyPr/>
          <a:lstStyle/>
          <a:p>
            <a:r>
              <a:rPr lang="en-US" dirty="0"/>
              <a:t>Building a new batches</a:t>
            </a:r>
          </a:p>
        </p:txBody>
      </p:sp>
    </p:spTree>
    <p:extLst>
      <p:ext uri="{BB962C8B-B14F-4D97-AF65-F5344CB8AC3E}">
        <p14:creationId xmlns:p14="http://schemas.microsoft.com/office/powerpoint/2010/main" val="3283035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9699-4F93-414B-A2E4-6E913E0A69DC}"/>
              </a:ext>
            </a:extLst>
          </p:cNvPr>
          <p:cNvSpPr>
            <a:spLocks noGrp="1"/>
          </p:cNvSpPr>
          <p:nvPr>
            <p:ph type="title"/>
          </p:nvPr>
        </p:nvSpPr>
        <p:spPr/>
        <p:txBody>
          <a:bodyPr/>
          <a:lstStyle/>
          <a:p>
            <a:r>
              <a:rPr lang="en-US" dirty="0"/>
              <a:t>Click </a:t>
            </a:r>
            <a:r>
              <a:rPr lang="en-US" b="1" dirty="0"/>
              <a:t>Accounts Receivable</a:t>
            </a:r>
          </a:p>
        </p:txBody>
      </p:sp>
      <p:pic>
        <p:nvPicPr>
          <p:cNvPr id="8" name="Content Placeholder 7">
            <a:extLst>
              <a:ext uri="{FF2B5EF4-FFF2-40B4-BE49-F238E27FC236}">
                <a16:creationId xmlns:a16="http://schemas.microsoft.com/office/drawing/2014/main" id="{8BA47E13-005B-3DAD-FFBE-C876B7C8638F}"/>
              </a:ext>
            </a:extLst>
          </p:cNvPr>
          <p:cNvPicPr>
            <a:picLocks noGrp="1" noChangeAspect="1"/>
          </p:cNvPicPr>
          <p:nvPr>
            <p:ph idx="1"/>
          </p:nvPr>
        </p:nvPicPr>
        <p:blipFill>
          <a:blip r:embed="rId2"/>
          <a:stretch>
            <a:fillRect/>
          </a:stretch>
        </p:blipFill>
        <p:spPr>
          <a:xfrm>
            <a:off x="1752600" y="1874856"/>
            <a:ext cx="4473043" cy="2521429"/>
          </a:xfrm>
          <a:ln>
            <a:solidFill>
              <a:schemeClr val="accent1"/>
            </a:solidFill>
          </a:ln>
        </p:spPr>
      </p:pic>
    </p:spTree>
    <p:extLst>
      <p:ext uri="{BB962C8B-B14F-4D97-AF65-F5344CB8AC3E}">
        <p14:creationId xmlns:p14="http://schemas.microsoft.com/office/powerpoint/2010/main" val="317153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68B5-2AC4-453A-8042-6C6B1FCB1089}"/>
              </a:ext>
            </a:extLst>
          </p:cNvPr>
          <p:cNvSpPr>
            <a:spLocks noGrp="1"/>
          </p:cNvSpPr>
          <p:nvPr>
            <p:ph type="title"/>
          </p:nvPr>
        </p:nvSpPr>
        <p:spPr/>
        <p:txBody>
          <a:bodyPr/>
          <a:lstStyle/>
          <a:p>
            <a:r>
              <a:rPr lang="en-US" sz="4000" dirty="0"/>
              <a:t>Verify that you have one of these two security groups in your memberships</a:t>
            </a:r>
          </a:p>
        </p:txBody>
      </p:sp>
      <p:sp>
        <p:nvSpPr>
          <p:cNvPr id="4" name="Content Placeholder 3">
            <a:extLst>
              <a:ext uri="{FF2B5EF4-FFF2-40B4-BE49-F238E27FC236}">
                <a16:creationId xmlns:a16="http://schemas.microsoft.com/office/drawing/2014/main" id="{D198C20B-2CC9-4F48-9454-0E276788FC15}"/>
              </a:ext>
            </a:extLst>
          </p:cNvPr>
          <p:cNvSpPr>
            <a:spLocks noGrp="1"/>
          </p:cNvSpPr>
          <p:nvPr>
            <p:ph idx="1"/>
          </p:nvPr>
        </p:nvSpPr>
        <p:spPr>
          <a:xfrm>
            <a:off x="454891" y="1752600"/>
            <a:ext cx="7620000" cy="4800600"/>
          </a:xfrm>
        </p:spPr>
        <p:txBody>
          <a:bodyPr/>
          <a:lstStyle/>
          <a:p>
            <a:r>
              <a:rPr lang="en-US" sz="3200" b="0" dirty="0"/>
              <a:t>To view Accounts Receivables</a:t>
            </a:r>
          </a:p>
          <a:p>
            <a:pPr marL="114300" indent="0">
              <a:buNone/>
            </a:pPr>
            <a:endParaRPr lang="en-US" sz="1100" dirty="0"/>
          </a:p>
          <a:p>
            <a:r>
              <a:rPr lang="en-US" sz="2800" dirty="0"/>
              <a:t>KYCMS_AR_View</a:t>
            </a:r>
          </a:p>
          <a:p>
            <a:pPr marL="114300" indent="0">
              <a:buNone/>
            </a:pPr>
            <a:endParaRPr lang="en-US" dirty="0"/>
          </a:p>
          <a:p>
            <a:r>
              <a:rPr lang="en-US" sz="3200" b="0" dirty="0"/>
              <a:t>To view and update Accounts Receivables</a:t>
            </a:r>
          </a:p>
          <a:p>
            <a:pPr marL="114300" indent="0">
              <a:buNone/>
            </a:pPr>
            <a:endParaRPr lang="en-US" sz="1100" dirty="0"/>
          </a:p>
          <a:p>
            <a:r>
              <a:rPr lang="en-US" sz="2800" dirty="0"/>
              <a:t>KYCMS_AR_Update</a:t>
            </a:r>
          </a:p>
          <a:p>
            <a:pPr marL="114300" indent="0">
              <a:buNone/>
            </a:pPr>
            <a:endParaRPr lang="en-US" dirty="0"/>
          </a:p>
        </p:txBody>
      </p:sp>
    </p:spTree>
    <p:extLst>
      <p:ext uri="{BB962C8B-B14F-4D97-AF65-F5344CB8AC3E}">
        <p14:creationId xmlns:p14="http://schemas.microsoft.com/office/powerpoint/2010/main" val="1410136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p:txBody>
          <a:bodyPr/>
          <a:lstStyle/>
          <a:p>
            <a:r>
              <a:rPr lang="en-US" dirty="0"/>
              <a:t>Click </a:t>
            </a:r>
            <a:r>
              <a:rPr lang="en-US" b="1" dirty="0"/>
              <a:t>New</a:t>
            </a:r>
          </a:p>
        </p:txBody>
      </p:sp>
      <p:pic>
        <p:nvPicPr>
          <p:cNvPr id="4" name="Content Placeholder 3">
            <a:extLst>
              <a:ext uri="{FF2B5EF4-FFF2-40B4-BE49-F238E27FC236}">
                <a16:creationId xmlns:a16="http://schemas.microsoft.com/office/drawing/2014/main" id="{6AEA04B7-22D9-4DC8-A6F1-061902313328}"/>
              </a:ext>
            </a:extLst>
          </p:cNvPr>
          <p:cNvPicPr>
            <a:picLocks noGrp="1" noChangeAspect="1"/>
          </p:cNvPicPr>
          <p:nvPr>
            <p:ph idx="1"/>
          </p:nvPr>
        </p:nvPicPr>
        <p:blipFill>
          <a:blip r:embed="rId2"/>
          <a:stretch>
            <a:fillRect/>
          </a:stretch>
        </p:blipFill>
        <p:spPr>
          <a:xfrm>
            <a:off x="156244" y="1981200"/>
            <a:ext cx="7934811" cy="2514600"/>
          </a:xfrm>
          <a:prstGeom prst="rect">
            <a:avLst/>
          </a:prstGeom>
        </p:spPr>
      </p:pic>
    </p:spTree>
    <p:extLst>
      <p:ext uri="{BB962C8B-B14F-4D97-AF65-F5344CB8AC3E}">
        <p14:creationId xmlns:p14="http://schemas.microsoft.com/office/powerpoint/2010/main" val="4200641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p:txBody>
          <a:bodyPr/>
          <a:lstStyle/>
          <a:p>
            <a:r>
              <a:rPr lang="en-US" dirty="0"/>
              <a:t>Batch Setup page </a:t>
            </a:r>
          </a:p>
        </p:txBody>
      </p:sp>
      <p:pic>
        <p:nvPicPr>
          <p:cNvPr id="6" name="Content Placeholder 5">
            <a:extLst>
              <a:ext uri="{FF2B5EF4-FFF2-40B4-BE49-F238E27FC236}">
                <a16:creationId xmlns:a16="http://schemas.microsoft.com/office/drawing/2014/main" id="{ECB31F67-86C4-4B8D-A3CA-C346F6B99A3B}"/>
              </a:ext>
            </a:extLst>
          </p:cNvPr>
          <p:cNvPicPr>
            <a:picLocks noGrp="1" noChangeAspect="1"/>
          </p:cNvPicPr>
          <p:nvPr>
            <p:ph idx="1"/>
          </p:nvPr>
        </p:nvPicPr>
        <p:blipFill>
          <a:blip r:embed="rId2"/>
          <a:stretch>
            <a:fillRect/>
          </a:stretch>
        </p:blipFill>
        <p:spPr>
          <a:xfrm>
            <a:off x="457200" y="1981200"/>
            <a:ext cx="7620000" cy="3045408"/>
          </a:xfrm>
          <a:prstGeom prst="rect">
            <a:avLst/>
          </a:prstGeom>
        </p:spPr>
      </p:pic>
    </p:spTree>
    <p:extLst>
      <p:ext uri="{BB962C8B-B14F-4D97-AF65-F5344CB8AC3E}">
        <p14:creationId xmlns:p14="http://schemas.microsoft.com/office/powerpoint/2010/main" val="4105072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0" y="274638"/>
            <a:ext cx="8458200" cy="1143000"/>
          </a:xfrm>
        </p:spPr>
        <p:txBody>
          <a:bodyPr/>
          <a:lstStyle/>
          <a:p>
            <a:r>
              <a:rPr lang="en-US" sz="4000" b="1" dirty="0"/>
              <a:t>Clinic</a:t>
            </a:r>
            <a:r>
              <a:rPr lang="en-US" sz="4000" dirty="0"/>
              <a:t> – use drop down to select</a:t>
            </a:r>
            <a:br>
              <a:rPr lang="en-US" sz="4000" dirty="0"/>
            </a:br>
            <a:r>
              <a:rPr lang="en-US" sz="4000" b="1" dirty="0"/>
              <a:t>Date</a:t>
            </a:r>
            <a:r>
              <a:rPr lang="en-US" sz="4000" dirty="0"/>
              <a:t> – click field and select date from calendar.</a:t>
            </a:r>
          </a:p>
        </p:txBody>
      </p:sp>
      <p:pic>
        <p:nvPicPr>
          <p:cNvPr id="5" name="Content Placeholder 4">
            <a:extLst>
              <a:ext uri="{FF2B5EF4-FFF2-40B4-BE49-F238E27FC236}">
                <a16:creationId xmlns:a16="http://schemas.microsoft.com/office/drawing/2014/main" id="{14882FC3-E6C3-43CC-8EA7-BCD0E7267955}"/>
              </a:ext>
            </a:extLst>
          </p:cNvPr>
          <p:cNvPicPr>
            <a:picLocks noGrp="1" noChangeAspect="1"/>
          </p:cNvPicPr>
          <p:nvPr>
            <p:ph idx="1"/>
          </p:nvPr>
        </p:nvPicPr>
        <p:blipFill>
          <a:blip r:embed="rId2"/>
          <a:stretch>
            <a:fillRect/>
          </a:stretch>
        </p:blipFill>
        <p:spPr>
          <a:xfrm>
            <a:off x="419100" y="2133600"/>
            <a:ext cx="7620000" cy="3045408"/>
          </a:xfrm>
          <a:prstGeom prst="rect">
            <a:avLst/>
          </a:prstGeom>
        </p:spPr>
      </p:pic>
    </p:spTree>
    <p:extLst>
      <p:ext uri="{BB962C8B-B14F-4D97-AF65-F5344CB8AC3E}">
        <p14:creationId xmlns:p14="http://schemas.microsoft.com/office/powerpoint/2010/main" val="292494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0" y="274638"/>
            <a:ext cx="8458200" cy="1782762"/>
          </a:xfrm>
        </p:spPr>
        <p:txBody>
          <a:bodyPr/>
          <a:lstStyle/>
          <a:p>
            <a:r>
              <a:rPr lang="en-US" sz="4000" b="1" dirty="0"/>
              <a:t>Payor Code </a:t>
            </a:r>
            <a:r>
              <a:rPr lang="en-US" sz="4000" dirty="0"/>
              <a:t>– select from the drop down</a:t>
            </a:r>
            <a:br>
              <a:rPr lang="en-US" sz="4000" dirty="0"/>
            </a:br>
            <a:r>
              <a:rPr lang="en-US" sz="4000" b="1" dirty="0"/>
              <a:t>Insurance Company </a:t>
            </a:r>
            <a:r>
              <a:rPr lang="en-US" sz="4000" dirty="0"/>
              <a:t>– select from drop down.  Can only be entered if payor code is Insurance.</a:t>
            </a:r>
          </a:p>
        </p:txBody>
      </p:sp>
      <p:pic>
        <p:nvPicPr>
          <p:cNvPr id="6" name="Content Placeholder 5">
            <a:extLst>
              <a:ext uri="{FF2B5EF4-FFF2-40B4-BE49-F238E27FC236}">
                <a16:creationId xmlns:a16="http://schemas.microsoft.com/office/drawing/2014/main" id="{632F4BBA-12EA-4FBE-899F-2688848216FB}"/>
              </a:ext>
            </a:extLst>
          </p:cNvPr>
          <p:cNvPicPr>
            <a:picLocks noGrp="1" noChangeAspect="1"/>
          </p:cNvPicPr>
          <p:nvPr>
            <p:ph idx="1"/>
          </p:nvPr>
        </p:nvPicPr>
        <p:blipFill>
          <a:blip r:embed="rId2"/>
          <a:stretch>
            <a:fillRect/>
          </a:stretch>
        </p:blipFill>
        <p:spPr>
          <a:xfrm>
            <a:off x="457200" y="2539352"/>
            <a:ext cx="7620000" cy="2922296"/>
          </a:xfrm>
          <a:prstGeom prst="rect">
            <a:avLst/>
          </a:prstGeom>
        </p:spPr>
      </p:pic>
    </p:spTree>
    <p:extLst>
      <p:ext uri="{BB962C8B-B14F-4D97-AF65-F5344CB8AC3E}">
        <p14:creationId xmlns:p14="http://schemas.microsoft.com/office/powerpoint/2010/main" val="41693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0" y="274638"/>
            <a:ext cx="8458200" cy="1782762"/>
          </a:xfrm>
        </p:spPr>
        <p:txBody>
          <a:bodyPr/>
          <a:lstStyle/>
          <a:p>
            <a:r>
              <a:rPr lang="en-US" sz="2800" b="1" dirty="0"/>
              <a:t>Contract Company </a:t>
            </a:r>
            <a:r>
              <a:rPr lang="en-US" sz="2800" dirty="0"/>
              <a:t>– select from the drop down. Can only be entered if payor code is Contract.</a:t>
            </a:r>
            <a:br>
              <a:rPr lang="en-US" sz="2800" dirty="0"/>
            </a:br>
            <a:r>
              <a:rPr lang="en-US" sz="2800" b="1" dirty="0"/>
              <a:t>Medicaid MCO </a:t>
            </a:r>
            <a:r>
              <a:rPr lang="en-US" sz="2800" dirty="0"/>
              <a:t>– select from drop down.  Can only be entered if payor code is Medicaid or Medicaid MCO.</a:t>
            </a:r>
          </a:p>
        </p:txBody>
      </p:sp>
      <p:pic>
        <p:nvPicPr>
          <p:cNvPr id="5" name="Content Placeholder 4">
            <a:extLst>
              <a:ext uri="{FF2B5EF4-FFF2-40B4-BE49-F238E27FC236}">
                <a16:creationId xmlns:a16="http://schemas.microsoft.com/office/drawing/2014/main" id="{B4DF9F01-314A-4468-83EC-040B537BAF61}"/>
              </a:ext>
            </a:extLst>
          </p:cNvPr>
          <p:cNvPicPr>
            <a:picLocks noGrp="1" noChangeAspect="1"/>
          </p:cNvPicPr>
          <p:nvPr>
            <p:ph idx="1"/>
          </p:nvPr>
        </p:nvPicPr>
        <p:blipFill>
          <a:blip r:embed="rId2"/>
          <a:stretch>
            <a:fillRect/>
          </a:stretch>
        </p:blipFill>
        <p:spPr>
          <a:xfrm>
            <a:off x="381000" y="2362200"/>
            <a:ext cx="7620000" cy="2922296"/>
          </a:xfrm>
          <a:prstGeom prst="rect">
            <a:avLst/>
          </a:prstGeom>
        </p:spPr>
      </p:pic>
    </p:spTree>
    <p:extLst>
      <p:ext uri="{BB962C8B-B14F-4D97-AF65-F5344CB8AC3E}">
        <p14:creationId xmlns:p14="http://schemas.microsoft.com/office/powerpoint/2010/main" val="3512302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0" y="274638"/>
            <a:ext cx="8458200" cy="1782762"/>
          </a:xfrm>
        </p:spPr>
        <p:txBody>
          <a:bodyPr/>
          <a:lstStyle/>
          <a:p>
            <a:r>
              <a:rPr lang="en-US" sz="2800" b="1" dirty="0"/>
              <a:t>Check/EFT# </a:t>
            </a:r>
            <a:r>
              <a:rPr lang="en-US" sz="2800" dirty="0"/>
              <a:t>– enter the check or EFT number you are posting.</a:t>
            </a:r>
            <a:br>
              <a:rPr lang="en-US" sz="2800" dirty="0"/>
            </a:br>
            <a:r>
              <a:rPr lang="en-US" sz="2800" b="1" dirty="0"/>
              <a:t>Check Date </a:t>
            </a:r>
            <a:r>
              <a:rPr lang="en-US" sz="2800" dirty="0"/>
              <a:t>– click the field and enter the date from the calendar drop down.</a:t>
            </a:r>
            <a:br>
              <a:rPr lang="en-US" sz="2800" dirty="0"/>
            </a:br>
            <a:r>
              <a:rPr lang="en-US" sz="2800" b="1" dirty="0"/>
              <a:t>Check Amount </a:t>
            </a:r>
            <a:r>
              <a:rPr lang="en-US" sz="2800" dirty="0"/>
              <a:t>– the amount of the check or EFT.</a:t>
            </a:r>
          </a:p>
        </p:txBody>
      </p:sp>
      <p:pic>
        <p:nvPicPr>
          <p:cNvPr id="6" name="Content Placeholder 5">
            <a:extLst>
              <a:ext uri="{FF2B5EF4-FFF2-40B4-BE49-F238E27FC236}">
                <a16:creationId xmlns:a16="http://schemas.microsoft.com/office/drawing/2014/main" id="{331C1F93-DD6A-4386-A57A-A815D3212286}"/>
              </a:ext>
            </a:extLst>
          </p:cNvPr>
          <p:cNvPicPr>
            <a:picLocks noGrp="1" noChangeAspect="1"/>
          </p:cNvPicPr>
          <p:nvPr>
            <p:ph idx="1"/>
          </p:nvPr>
        </p:nvPicPr>
        <p:blipFill>
          <a:blip r:embed="rId2"/>
          <a:stretch>
            <a:fillRect/>
          </a:stretch>
        </p:blipFill>
        <p:spPr>
          <a:xfrm>
            <a:off x="419100" y="2438400"/>
            <a:ext cx="7620000" cy="2922296"/>
          </a:xfrm>
          <a:prstGeom prst="rect">
            <a:avLst/>
          </a:prstGeom>
        </p:spPr>
      </p:pic>
    </p:spTree>
    <p:extLst>
      <p:ext uri="{BB962C8B-B14F-4D97-AF65-F5344CB8AC3E}">
        <p14:creationId xmlns:p14="http://schemas.microsoft.com/office/powerpoint/2010/main" val="2019725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0" y="274638"/>
            <a:ext cx="8458200" cy="1782762"/>
          </a:xfrm>
        </p:spPr>
        <p:txBody>
          <a:bodyPr/>
          <a:lstStyle/>
          <a:p>
            <a:r>
              <a:rPr lang="en-US" sz="2800" b="1" dirty="0"/>
              <a:t>Save </a:t>
            </a:r>
            <a:r>
              <a:rPr lang="en-US" sz="2800" dirty="0"/>
              <a:t>– will save the batch information and return you to the AR batch search page.</a:t>
            </a:r>
            <a:br>
              <a:rPr lang="en-US" sz="2800" dirty="0"/>
            </a:br>
            <a:r>
              <a:rPr lang="en-US" sz="2800" b="1" dirty="0"/>
              <a:t>Cancel </a:t>
            </a:r>
            <a:r>
              <a:rPr lang="en-US" sz="2800" dirty="0"/>
              <a:t>– will not save the batch information and return you to the AR batch search page.</a:t>
            </a:r>
            <a:br>
              <a:rPr lang="en-US" sz="2800" dirty="0"/>
            </a:br>
            <a:endParaRPr lang="en-US" sz="2800" dirty="0"/>
          </a:p>
        </p:txBody>
      </p:sp>
      <p:pic>
        <p:nvPicPr>
          <p:cNvPr id="5" name="Content Placeholder 4">
            <a:extLst>
              <a:ext uri="{FF2B5EF4-FFF2-40B4-BE49-F238E27FC236}">
                <a16:creationId xmlns:a16="http://schemas.microsoft.com/office/drawing/2014/main" id="{D94BBA26-F4A6-454A-B13E-E0FCB9ECCE11}"/>
              </a:ext>
            </a:extLst>
          </p:cNvPr>
          <p:cNvPicPr>
            <a:picLocks noGrp="1" noChangeAspect="1"/>
          </p:cNvPicPr>
          <p:nvPr>
            <p:ph idx="1"/>
          </p:nvPr>
        </p:nvPicPr>
        <p:blipFill>
          <a:blip r:embed="rId2"/>
          <a:stretch>
            <a:fillRect/>
          </a:stretch>
        </p:blipFill>
        <p:spPr>
          <a:xfrm>
            <a:off x="457200" y="2539352"/>
            <a:ext cx="7620000" cy="2922296"/>
          </a:xfrm>
          <a:prstGeom prst="rect">
            <a:avLst/>
          </a:prstGeom>
        </p:spPr>
      </p:pic>
    </p:spTree>
    <p:extLst>
      <p:ext uri="{BB962C8B-B14F-4D97-AF65-F5344CB8AC3E}">
        <p14:creationId xmlns:p14="http://schemas.microsoft.com/office/powerpoint/2010/main" val="1135178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2D52-46BE-49B5-900F-E4813FD5BBD4}"/>
              </a:ext>
            </a:extLst>
          </p:cNvPr>
          <p:cNvSpPr>
            <a:spLocks noGrp="1"/>
          </p:cNvSpPr>
          <p:nvPr>
            <p:ph type="title"/>
          </p:nvPr>
        </p:nvSpPr>
        <p:spPr/>
        <p:txBody>
          <a:bodyPr/>
          <a:lstStyle/>
          <a:p>
            <a:r>
              <a:rPr lang="en-US" dirty="0"/>
              <a:t>Batch Setup </a:t>
            </a:r>
          </a:p>
        </p:txBody>
      </p:sp>
      <p:pic>
        <p:nvPicPr>
          <p:cNvPr id="4" name="Content Placeholder 3">
            <a:extLst>
              <a:ext uri="{FF2B5EF4-FFF2-40B4-BE49-F238E27FC236}">
                <a16:creationId xmlns:a16="http://schemas.microsoft.com/office/drawing/2014/main" id="{006D0BEA-194E-4128-A3B7-76D2F5DCD6FC}"/>
              </a:ext>
            </a:extLst>
          </p:cNvPr>
          <p:cNvPicPr>
            <a:picLocks noGrp="1" noChangeAspect="1"/>
          </p:cNvPicPr>
          <p:nvPr>
            <p:ph idx="1"/>
          </p:nvPr>
        </p:nvPicPr>
        <p:blipFill>
          <a:blip r:embed="rId2"/>
          <a:stretch>
            <a:fillRect/>
          </a:stretch>
        </p:blipFill>
        <p:spPr>
          <a:xfrm>
            <a:off x="152399" y="1752600"/>
            <a:ext cx="8128451" cy="3124200"/>
          </a:xfrm>
          <a:prstGeom prst="rect">
            <a:avLst/>
          </a:prstGeom>
        </p:spPr>
      </p:pic>
    </p:spTree>
    <p:extLst>
      <p:ext uri="{BB962C8B-B14F-4D97-AF65-F5344CB8AC3E}">
        <p14:creationId xmlns:p14="http://schemas.microsoft.com/office/powerpoint/2010/main" val="3833528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Accounts Receivable</a:t>
            </a:r>
          </a:p>
        </p:txBody>
      </p:sp>
      <p:sp>
        <p:nvSpPr>
          <p:cNvPr id="3" name="Subtitle 2"/>
          <p:cNvSpPr>
            <a:spLocks noGrp="1"/>
          </p:cNvSpPr>
          <p:nvPr>
            <p:ph type="subTitle" idx="1"/>
          </p:nvPr>
        </p:nvSpPr>
        <p:spPr>
          <a:xfrm>
            <a:off x="685800" y="4572000"/>
            <a:ext cx="7543800" cy="1066800"/>
          </a:xfrm>
        </p:spPr>
        <p:txBody>
          <a:bodyPr/>
          <a:lstStyle/>
          <a:p>
            <a:r>
              <a:rPr lang="en-US" dirty="0"/>
              <a:t>Searching for a batch</a:t>
            </a:r>
          </a:p>
        </p:txBody>
      </p:sp>
    </p:spTree>
    <p:extLst>
      <p:ext uri="{BB962C8B-B14F-4D97-AF65-F5344CB8AC3E}">
        <p14:creationId xmlns:p14="http://schemas.microsoft.com/office/powerpoint/2010/main" val="682972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9699-4F93-414B-A2E4-6E913E0A69DC}"/>
              </a:ext>
            </a:extLst>
          </p:cNvPr>
          <p:cNvSpPr>
            <a:spLocks noGrp="1"/>
          </p:cNvSpPr>
          <p:nvPr>
            <p:ph type="title"/>
          </p:nvPr>
        </p:nvSpPr>
        <p:spPr/>
        <p:txBody>
          <a:bodyPr/>
          <a:lstStyle/>
          <a:p>
            <a:r>
              <a:rPr lang="en-US" dirty="0"/>
              <a:t>Click </a:t>
            </a:r>
            <a:r>
              <a:rPr lang="en-US" b="1" dirty="0"/>
              <a:t>Accounts Receivable</a:t>
            </a:r>
          </a:p>
        </p:txBody>
      </p:sp>
      <p:pic>
        <p:nvPicPr>
          <p:cNvPr id="6" name="Content Placeholder 5">
            <a:extLst>
              <a:ext uri="{FF2B5EF4-FFF2-40B4-BE49-F238E27FC236}">
                <a16:creationId xmlns:a16="http://schemas.microsoft.com/office/drawing/2014/main" id="{06374FEB-D4A0-0513-7C3F-2FF4A13C7B91}"/>
              </a:ext>
            </a:extLst>
          </p:cNvPr>
          <p:cNvPicPr>
            <a:picLocks noGrp="1" noChangeAspect="1"/>
          </p:cNvPicPr>
          <p:nvPr>
            <p:ph idx="1"/>
          </p:nvPr>
        </p:nvPicPr>
        <p:blipFill>
          <a:blip r:embed="rId2"/>
          <a:stretch>
            <a:fillRect/>
          </a:stretch>
        </p:blipFill>
        <p:spPr>
          <a:xfrm>
            <a:off x="2020629" y="1905000"/>
            <a:ext cx="4493141" cy="2542252"/>
          </a:xfrm>
          <a:prstGeom prst="rect">
            <a:avLst/>
          </a:prstGeom>
        </p:spPr>
      </p:pic>
    </p:spTree>
    <p:extLst>
      <p:ext uri="{BB962C8B-B14F-4D97-AF65-F5344CB8AC3E}">
        <p14:creationId xmlns:p14="http://schemas.microsoft.com/office/powerpoint/2010/main" val="428246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9C99-542E-4B47-8F2B-E83C615BBD71}"/>
              </a:ext>
            </a:extLst>
          </p:cNvPr>
          <p:cNvSpPr>
            <a:spLocks noGrp="1"/>
          </p:cNvSpPr>
          <p:nvPr>
            <p:ph type="title"/>
          </p:nvPr>
        </p:nvSpPr>
        <p:spPr>
          <a:xfrm>
            <a:off x="457200" y="46182"/>
            <a:ext cx="7620000" cy="1143000"/>
          </a:xfrm>
        </p:spPr>
        <p:txBody>
          <a:bodyPr/>
          <a:lstStyle/>
          <a:p>
            <a:r>
              <a:rPr lang="en-US" dirty="0"/>
              <a:t>If you need to request access</a:t>
            </a:r>
          </a:p>
        </p:txBody>
      </p:sp>
      <p:pic>
        <p:nvPicPr>
          <p:cNvPr id="7" name="Content Placeholder 6">
            <a:extLst>
              <a:ext uri="{FF2B5EF4-FFF2-40B4-BE49-F238E27FC236}">
                <a16:creationId xmlns:a16="http://schemas.microsoft.com/office/drawing/2014/main" id="{850080F9-9B1E-4117-987E-A0C5129143F4}"/>
              </a:ext>
            </a:extLst>
          </p:cNvPr>
          <p:cNvPicPr>
            <a:picLocks noGrp="1" noChangeAspect="1"/>
          </p:cNvPicPr>
          <p:nvPr>
            <p:ph idx="1"/>
          </p:nvPr>
        </p:nvPicPr>
        <p:blipFill>
          <a:blip r:embed="rId2"/>
          <a:stretch>
            <a:fillRect/>
          </a:stretch>
        </p:blipFill>
        <p:spPr>
          <a:xfrm>
            <a:off x="840857" y="1066800"/>
            <a:ext cx="7236344" cy="5257800"/>
          </a:xfrm>
          <a:prstGeom prst="rect">
            <a:avLst/>
          </a:prstGeom>
        </p:spPr>
      </p:pic>
    </p:spTree>
    <p:extLst>
      <p:ext uri="{BB962C8B-B14F-4D97-AF65-F5344CB8AC3E}">
        <p14:creationId xmlns:p14="http://schemas.microsoft.com/office/powerpoint/2010/main" val="3478970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457200" y="274638"/>
            <a:ext cx="7620000" cy="2468562"/>
          </a:xfrm>
        </p:spPr>
        <p:txBody>
          <a:bodyPr/>
          <a:lstStyle/>
          <a:p>
            <a:r>
              <a:rPr lang="en-US" dirty="0"/>
              <a:t>To search for a batch, fill in search filters.  The more you enter, the more it will narrow your results.</a:t>
            </a:r>
          </a:p>
        </p:txBody>
      </p:sp>
      <p:pic>
        <p:nvPicPr>
          <p:cNvPr id="6" name="Content Placeholder 5">
            <a:extLst>
              <a:ext uri="{FF2B5EF4-FFF2-40B4-BE49-F238E27FC236}">
                <a16:creationId xmlns:a16="http://schemas.microsoft.com/office/drawing/2014/main" id="{C94C7443-0B9C-4F25-88AC-B4A8C94F7F76}"/>
              </a:ext>
            </a:extLst>
          </p:cNvPr>
          <p:cNvPicPr>
            <a:picLocks noGrp="1" noChangeAspect="1"/>
          </p:cNvPicPr>
          <p:nvPr>
            <p:ph idx="1"/>
          </p:nvPr>
        </p:nvPicPr>
        <p:blipFill>
          <a:blip r:embed="rId2"/>
          <a:stretch>
            <a:fillRect/>
          </a:stretch>
        </p:blipFill>
        <p:spPr>
          <a:xfrm>
            <a:off x="227227" y="3276600"/>
            <a:ext cx="8079945" cy="2286000"/>
          </a:xfrm>
          <a:prstGeom prst="rect">
            <a:avLst/>
          </a:prstGeom>
        </p:spPr>
      </p:pic>
    </p:spTree>
    <p:extLst>
      <p:ext uri="{BB962C8B-B14F-4D97-AF65-F5344CB8AC3E}">
        <p14:creationId xmlns:p14="http://schemas.microsoft.com/office/powerpoint/2010/main" val="2796495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457200" y="274638"/>
            <a:ext cx="7620000" cy="1630362"/>
          </a:xfrm>
        </p:spPr>
        <p:txBody>
          <a:bodyPr/>
          <a:lstStyle/>
          <a:p>
            <a:r>
              <a:rPr lang="en-US" dirty="0"/>
              <a:t>Once filters are set, click Search to find desired batch or Clear to start your search over.</a:t>
            </a:r>
          </a:p>
        </p:txBody>
      </p:sp>
      <p:pic>
        <p:nvPicPr>
          <p:cNvPr id="5" name="Content Placeholder 4">
            <a:extLst>
              <a:ext uri="{FF2B5EF4-FFF2-40B4-BE49-F238E27FC236}">
                <a16:creationId xmlns:a16="http://schemas.microsoft.com/office/drawing/2014/main" id="{6BD4B6B8-996E-4BDA-AD48-D8377FFA31DC}"/>
              </a:ext>
            </a:extLst>
          </p:cNvPr>
          <p:cNvPicPr>
            <a:picLocks noGrp="1" noChangeAspect="1"/>
          </p:cNvPicPr>
          <p:nvPr>
            <p:ph idx="1"/>
          </p:nvPr>
        </p:nvPicPr>
        <p:blipFill>
          <a:blip r:embed="rId2"/>
          <a:stretch>
            <a:fillRect/>
          </a:stretch>
        </p:blipFill>
        <p:spPr>
          <a:xfrm>
            <a:off x="152400" y="2514600"/>
            <a:ext cx="7978332" cy="2209800"/>
          </a:xfrm>
          <a:prstGeom prst="rect">
            <a:avLst/>
          </a:prstGeom>
        </p:spPr>
      </p:pic>
    </p:spTree>
    <p:extLst>
      <p:ext uri="{BB962C8B-B14F-4D97-AF65-F5344CB8AC3E}">
        <p14:creationId xmlns:p14="http://schemas.microsoft.com/office/powerpoint/2010/main" val="1858521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sz="4400" dirty="0"/>
              <a:t>If you search, a list of batches matching your filters will be returned.</a:t>
            </a:r>
          </a:p>
        </p:txBody>
      </p:sp>
      <p:pic>
        <p:nvPicPr>
          <p:cNvPr id="6" name="Content Placeholder 5">
            <a:extLst>
              <a:ext uri="{FF2B5EF4-FFF2-40B4-BE49-F238E27FC236}">
                <a16:creationId xmlns:a16="http://schemas.microsoft.com/office/drawing/2014/main" id="{A39A48D5-AF1C-4741-8E61-E15FB7E7920E}"/>
              </a:ext>
            </a:extLst>
          </p:cNvPr>
          <p:cNvPicPr>
            <a:picLocks noGrp="1" noChangeAspect="1"/>
          </p:cNvPicPr>
          <p:nvPr>
            <p:ph idx="1"/>
          </p:nvPr>
        </p:nvPicPr>
        <p:blipFill>
          <a:blip r:embed="rId2"/>
          <a:stretch>
            <a:fillRect/>
          </a:stretch>
        </p:blipFill>
        <p:spPr>
          <a:xfrm>
            <a:off x="34413" y="1524000"/>
            <a:ext cx="8077200" cy="4588069"/>
          </a:xfrm>
          <a:prstGeom prst="rect">
            <a:avLst/>
          </a:prstGeom>
        </p:spPr>
      </p:pic>
    </p:spTree>
    <p:extLst>
      <p:ext uri="{BB962C8B-B14F-4D97-AF65-F5344CB8AC3E}">
        <p14:creationId xmlns:p14="http://schemas.microsoft.com/office/powerpoint/2010/main" val="4238441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dirty="0"/>
              <a:t>To edit the batch details, click </a:t>
            </a:r>
          </a:p>
        </p:txBody>
      </p:sp>
      <p:pic>
        <p:nvPicPr>
          <p:cNvPr id="10" name="Content Placeholder 9">
            <a:extLst>
              <a:ext uri="{FF2B5EF4-FFF2-40B4-BE49-F238E27FC236}">
                <a16:creationId xmlns:a16="http://schemas.microsoft.com/office/drawing/2014/main" id="{8D225DB2-CC25-41C9-84BF-9A8251A6B4B7}"/>
              </a:ext>
            </a:extLst>
          </p:cNvPr>
          <p:cNvPicPr>
            <a:picLocks noGrp="1" noChangeAspect="1"/>
          </p:cNvPicPr>
          <p:nvPr>
            <p:ph idx="1"/>
          </p:nvPr>
        </p:nvPicPr>
        <p:blipFill>
          <a:blip r:embed="rId2"/>
          <a:stretch>
            <a:fillRect/>
          </a:stretch>
        </p:blipFill>
        <p:spPr>
          <a:xfrm>
            <a:off x="152400" y="1600200"/>
            <a:ext cx="8109464" cy="1630362"/>
          </a:xfrm>
          <a:prstGeom prst="rect">
            <a:avLst/>
          </a:prstGeom>
        </p:spPr>
      </p:pic>
      <p:pic>
        <p:nvPicPr>
          <p:cNvPr id="9" name="Picture 8">
            <a:extLst>
              <a:ext uri="{FF2B5EF4-FFF2-40B4-BE49-F238E27FC236}">
                <a16:creationId xmlns:a16="http://schemas.microsoft.com/office/drawing/2014/main" id="{50330BB2-0CE0-4D11-A88F-27E2774C4577}"/>
              </a:ext>
            </a:extLst>
          </p:cNvPr>
          <p:cNvPicPr>
            <a:picLocks noChangeAspect="1"/>
          </p:cNvPicPr>
          <p:nvPr/>
        </p:nvPicPr>
        <p:blipFill>
          <a:blip r:embed="rId3"/>
          <a:stretch>
            <a:fillRect/>
          </a:stretch>
        </p:blipFill>
        <p:spPr>
          <a:xfrm>
            <a:off x="6858000" y="464030"/>
            <a:ext cx="757719" cy="757719"/>
          </a:xfrm>
          <a:prstGeom prst="rect">
            <a:avLst/>
          </a:prstGeom>
        </p:spPr>
      </p:pic>
    </p:spTree>
    <p:extLst>
      <p:ext uri="{BB962C8B-B14F-4D97-AF65-F5344CB8AC3E}">
        <p14:creationId xmlns:p14="http://schemas.microsoft.com/office/powerpoint/2010/main" val="828227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dirty="0"/>
              <a:t>To delete the batch, click </a:t>
            </a:r>
          </a:p>
        </p:txBody>
      </p:sp>
      <p:pic>
        <p:nvPicPr>
          <p:cNvPr id="3" name="Picture 2">
            <a:extLst>
              <a:ext uri="{FF2B5EF4-FFF2-40B4-BE49-F238E27FC236}">
                <a16:creationId xmlns:a16="http://schemas.microsoft.com/office/drawing/2014/main" id="{DAB76062-C041-46A8-B11E-C50ED7FCEBE4}"/>
              </a:ext>
            </a:extLst>
          </p:cNvPr>
          <p:cNvPicPr>
            <a:picLocks noChangeAspect="1"/>
          </p:cNvPicPr>
          <p:nvPr/>
        </p:nvPicPr>
        <p:blipFill>
          <a:blip r:embed="rId2"/>
          <a:stretch>
            <a:fillRect/>
          </a:stretch>
        </p:blipFill>
        <p:spPr>
          <a:xfrm>
            <a:off x="5715000" y="569969"/>
            <a:ext cx="685800" cy="545841"/>
          </a:xfrm>
          <a:prstGeom prst="rect">
            <a:avLst/>
          </a:prstGeom>
        </p:spPr>
      </p:pic>
      <p:pic>
        <p:nvPicPr>
          <p:cNvPr id="6" name="Content Placeholder 5">
            <a:extLst>
              <a:ext uri="{FF2B5EF4-FFF2-40B4-BE49-F238E27FC236}">
                <a16:creationId xmlns:a16="http://schemas.microsoft.com/office/drawing/2014/main" id="{5AB2BF2F-9620-42B3-811F-6BD28C02C858}"/>
              </a:ext>
            </a:extLst>
          </p:cNvPr>
          <p:cNvPicPr>
            <a:picLocks noGrp="1" noChangeAspect="1"/>
          </p:cNvPicPr>
          <p:nvPr>
            <p:ph idx="1"/>
          </p:nvPr>
        </p:nvPicPr>
        <p:blipFill>
          <a:blip r:embed="rId3"/>
          <a:stretch>
            <a:fillRect/>
          </a:stretch>
        </p:blipFill>
        <p:spPr>
          <a:xfrm>
            <a:off x="152400" y="1467174"/>
            <a:ext cx="8109464" cy="1630362"/>
          </a:xfrm>
          <a:prstGeom prst="rect">
            <a:avLst/>
          </a:prstGeom>
        </p:spPr>
      </p:pic>
    </p:spTree>
    <p:extLst>
      <p:ext uri="{BB962C8B-B14F-4D97-AF65-F5344CB8AC3E}">
        <p14:creationId xmlns:p14="http://schemas.microsoft.com/office/powerpoint/2010/main" val="1305401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dirty="0"/>
              <a:t>To post to the batch, click </a:t>
            </a:r>
          </a:p>
        </p:txBody>
      </p:sp>
      <p:pic>
        <p:nvPicPr>
          <p:cNvPr id="5" name="Picture 4">
            <a:extLst>
              <a:ext uri="{FF2B5EF4-FFF2-40B4-BE49-F238E27FC236}">
                <a16:creationId xmlns:a16="http://schemas.microsoft.com/office/drawing/2014/main" id="{6F2F4E36-FA16-40E0-B451-B612AD65C570}"/>
              </a:ext>
            </a:extLst>
          </p:cNvPr>
          <p:cNvPicPr>
            <a:picLocks noChangeAspect="1"/>
          </p:cNvPicPr>
          <p:nvPr/>
        </p:nvPicPr>
        <p:blipFill>
          <a:blip r:embed="rId2"/>
          <a:stretch>
            <a:fillRect/>
          </a:stretch>
        </p:blipFill>
        <p:spPr>
          <a:xfrm>
            <a:off x="5943600" y="478996"/>
            <a:ext cx="914400" cy="727788"/>
          </a:xfrm>
          <a:prstGeom prst="rect">
            <a:avLst/>
          </a:prstGeom>
        </p:spPr>
      </p:pic>
      <p:pic>
        <p:nvPicPr>
          <p:cNvPr id="12" name="Content Placeholder 11">
            <a:extLst>
              <a:ext uri="{FF2B5EF4-FFF2-40B4-BE49-F238E27FC236}">
                <a16:creationId xmlns:a16="http://schemas.microsoft.com/office/drawing/2014/main" id="{5F8EB31B-C398-46BB-B561-5400E04C0ED2}"/>
              </a:ext>
            </a:extLst>
          </p:cNvPr>
          <p:cNvPicPr>
            <a:picLocks noGrp="1" noChangeAspect="1"/>
          </p:cNvPicPr>
          <p:nvPr>
            <p:ph idx="1"/>
          </p:nvPr>
        </p:nvPicPr>
        <p:blipFill>
          <a:blip r:embed="rId3"/>
          <a:stretch>
            <a:fillRect/>
          </a:stretch>
        </p:blipFill>
        <p:spPr>
          <a:xfrm>
            <a:off x="228599" y="1524000"/>
            <a:ext cx="8113891" cy="1905000"/>
          </a:xfrm>
          <a:prstGeom prst="rect">
            <a:avLst/>
          </a:prstGeom>
        </p:spPr>
      </p:pic>
    </p:spTree>
    <p:extLst>
      <p:ext uri="{BB962C8B-B14F-4D97-AF65-F5344CB8AC3E}">
        <p14:creationId xmlns:p14="http://schemas.microsoft.com/office/powerpoint/2010/main" val="1871923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sz="3600" dirty="0"/>
              <a:t>The </a:t>
            </a:r>
            <a:r>
              <a:rPr lang="en-US" sz="3600" b="1" dirty="0"/>
              <a:t>Batch AR Pat Search </a:t>
            </a:r>
            <a:r>
              <a:rPr lang="en-US" sz="3600" dirty="0"/>
              <a:t>allows you to search for patient’s invoices to post money.  Also shows if money has been posted to the batch.</a:t>
            </a:r>
          </a:p>
        </p:txBody>
      </p:sp>
      <p:pic>
        <p:nvPicPr>
          <p:cNvPr id="5" name="Content Placeholder 4">
            <a:extLst>
              <a:ext uri="{FF2B5EF4-FFF2-40B4-BE49-F238E27FC236}">
                <a16:creationId xmlns:a16="http://schemas.microsoft.com/office/drawing/2014/main" id="{669E7F5E-2695-4627-A8A5-7C54FF10462C}"/>
              </a:ext>
            </a:extLst>
          </p:cNvPr>
          <p:cNvPicPr>
            <a:picLocks noGrp="1" noChangeAspect="1"/>
          </p:cNvPicPr>
          <p:nvPr>
            <p:ph idx="1"/>
          </p:nvPr>
        </p:nvPicPr>
        <p:blipFill>
          <a:blip r:embed="rId2"/>
          <a:stretch>
            <a:fillRect/>
          </a:stretch>
        </p:blipFill>
        <p:spPr>
          <a:xfrm>
            <a:off x="457200" y="2200704"/>
            <a:ext cx="7620000" cy="3599591"/>
          </a:xfrm>
          <a:prstGeom prst="rect">
            <a:avLst/>
          </a:prstGeom>
        </p:spPr>
      </p:pic>
    </p:spTree>
    <p:extLst>
      <p:ext uri="{BB962C8B-B14F-4D97-AF65-F5344CB8AC3E}">
        <p14:creationId xmlns:p14="http://schemas.microsoft.com/office/powerpoint/2010/main" val="1640700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dirty="0"/>
              <a:t>If search filters are left blank and you search, it will return all invoices posted to, from this batch.</a:t>
            </a:r>
          </a:p>
        </p:txBody>
      </p:sp>
      <p:pic>
        <p:nvPicPr>
          <p:cNvPr id="9" name="Content Placeholder 8">
            <a:extLst>
              <a:ext uri="{FF2B5EF4-FFF2-40B4-BE49-F238E27FC236}">
                <a16:creationId xmlns:a16="http://schemas.microsoft.com/office/drawing/2014/main" id="{37C85EFF-BBD9-4991-940F-C1691731DA9B}"/>
              </a:ext>
            </a:extLst>
          </p:cNvPr>
          <p:cNvPicPr>
            <a:picLocks noGrp="1" noChangeAspect="1"/>
          </p:cNvPicPr>
          <p:nvPr>
            <p:ph idx="1"/>
          </p:nvPr>
        </p:nvPicPr>
        <p:blipFill>
          <a:blip r:embed="rId2"/>
          <a:stretch>
            <a:fillRect/>
          </a:stretch>
        </p:blipFill>
        <p:spPr>
          <a:xfrm>
            <a:off x="457200" y="2200704"/>
            <a:ext cx="7620000" cy="3599591"/>
          </a:xfrm>
          <a:prstGeom prst="rect">
            <a:avLst/>
          </a:prstGeom>
        </p:spPr>
      </p:pic>
    </p:spTree>
    <p:extLst>
      <p:ext uri="{BB962C8B-B14F-4D97-AF65-F5344CB8AC3E}">
        <p14:creationId xmlns:p14="http://schemas.microsoft.com/office/powerpoint/2010/main" val="421514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dirty="0"/>
              <a:t>You see the two invoice that make up the $40 that was posted.</a:t>
            </a:r>
          </a:p>
        </p:txBody>
      </p:sp>
      <p:pic>
        <p:nvPicPr>
          <p:cNvPr id="8" name="Content Placeholder 7">
            <a:extLst>
              <a:ext uri="{FF2B5EF4-FFF2-40B4-BE49-F238E27FC236}">
                <a16:creationId xmlns:a16="http://schemas.microsoft.com/office/drawing/2014/main" id="{6B76F02A-7527-4A5D-9A32-4EDBF53370E6}"/>
              </a:ext>
            </a:extLst>
          </p:cNvPr>
          <p:cNvPicPr>
            <a:picLocks noGrp="1" noChangeAspect="1"/>
          </p:cNvPicPr>
          <p:nvPr>
            <p:ph idx="1"/>
          </p:nvPr>
        </p:nvPicPr>
        <p:blipFill>
          <a:blip r:embed="rId2"/>
          <a:stretch>
            <a:fillRect/>
          </a:stretch>
        </p:blipFill>
        <p:spPr>
          <a:xfrm>
            <a:off x="457200" y="1783773"/>
            <a:ext cx="7620000" cy="4433454"/>
          </a:xfrm>
          <a:prstGeom prst="rect">
            <a:avLst/>
          </a:prstGeom>
        </p:spPr>
      </p:pic>
    </p:spTree>
    <p:extLst>
      <p:ext uri="{BB962C8B-B14F-4D97-AF65-F5344CB8AC3E}">
        <p14:creationId xmlns:p14="http://schemas.microsoft.com/office/powerpoint/2010/main" val="2208126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sz="4400" dirty="0"/>
              <a:t>You can use the search to locate other invoice that you need to post money.</a:t>
            </a:r>
          </a:p>
        </p:txBody>
      </p:sp>
      <p:pic>
        <p:nvPicPr>
          <p:cNvPr id="9" name="Content Placeholder 8">
            <a:extLst>
              <a:ext uri="{FF2B5EF4-FFF2-40B4-BE49-F238E27FC236}">
                <a16:creationId xmlns:a16="http://schemas.microsoft.com/office/drawing/2014/main" id="{0EE01BA4-EEFD-47EE-B122-7B131CF84A87}"/>
              </a:ext>
            </a:extLst>
          </p:cNvPr>
          <p:cNvPicPr>
            <a:picLocks noGrp="1" noChangeAspect="1"/>
          </p:cNvPicPr>
          <p:nvPr>
            <p:ph idx="1"/>
          </p:nvPr>
        </p:nvPicPr>
        <p:blipFill>
          <a:blip r:embed="rId2"/>
          <a:stretch>
            <a:fillRect/>
          </a:stretch>
        </p:blipFill>
        <p:spPr>
          <a:xfrm>
            <a:off x="412173" y="1676400"/>
            <a:ext cx="7620000" cy="4433454"/>
          </a:xfrm>
          <a:prstGeom prst="rect">
            <a:avLst/>
          </a:prstGeom>
        </p:spPr>
      </p:pic>
    </p:spTree>
    <p:extLst>
      <p:ext uri="{BB962C8B-B14F-4D97-AF65-F5344CB8AC3E}">
        <p14:creationId xmlns:p14="http://schemas.microsoft.com/office/powerpoint/2010/main" val="330255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 Receivables</a:t>
            </a:r>
          </a:p>
        </p:txBody>
      </p:sp>
      <p:sp>
        <p:nvSpPr>
          <p:cNvPr id="3" name="Subtitle 2"/>
          <p:cNvSpPr>
            <a:spLocks noGrp="1"/>
          </p:cNvSpPr>
          <p:nvPr>
            <p:ph type="subTitle" idx="1"/>
          </p:nvPr>
        </p:nvSpPr>
        <p:spPr>
          <a:xfrm>
            <a:off x="685800" y="4572000"/>
            <a:ext cx="7543800" cy="1066800"/>
          </a:xfrm>
        </p:spPr>
        <p:txBody>
          <a:bodyPr/>
          <a:lstStyle/>
          <a:p>
            <a:r>
              <a:rPr lang="en-US" dirty="0"/>
              <a:t>Receipt Page</a:t>
            </a:r>
          </a:p>
        </p:txBody>
      </p:sp>
    </p:spTree>
    <p:extLst>
      <p:ext uri="{BB962C8B-B14F-4D97-AF65-F5344CB8AC3E}">
        <p14:creationId xmlns:p14="http://schemas.microsoft.com/office/powerpoint/2010/main" val="209909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dirty="0"/>
              <a:t>Enter search filters and click search.</a:t>
            </a:r>
          </a:p>
        </p:txBody>
      </p:sp>
      <p:pic>
        <p:nvPicPr>
          <p:cNvPr id="5" name="Content Placeholder 4">
            <a:extLst>
              <a:ext uri="{FF2B5EF4-FFF2-40B4-BE49-F238E27FC236}">
                <a16:creationId xmlns:a16="http://schemas.microsoft.com/office/drawing/2014/main" id="{678EF1D5-E764-4B85-85F0-AC3FC50D708E}"/>
              </a:ext>
            </a:extLst>
          </p:cNvPr>
          <p:cNvPicPr>
            <a:picLocks noGrp="1" noChangeAspect="1"/>
          </p:cNvPicPr>
          <p:nvPr>
            <p:ph idx="1"/>
          </p:nvPr>
        </p:nvPicPr>
        <p:blipFill>
          <a:blip r:embed="rId2"/>
          <a:stretch>
            <a:fillRect/>
          </a:stretch>
        </p:blipFill>
        <p:spPr>
          <a:xfrm>
            <a:off x="228600" y="1540568"/>
            <a:ext cx="7960306" cy="3564832"/>
          </a:xfrm>
          <a:prstGeom prst="rect">
            <a:avLst/>
          </a:prstGeom>
        </p:spPr>
      </p:pic>
    </p:spTree>
    <p:extLst>
      <p:ext uri="{BB962C8B-B14F-4D97-AF65-F5344CB8AC3E}">
        <p14:creationId xmlns:p14="http://schemas.microsoft.com/office/powerpoint/2010/main" val="5670987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8"/>
            <a:ext cx="8458200" cy="1877291"/>
          </a:xfrm>
        </p:spPr>
        <p:txBody>
          <a:bodyPr/>
          <a:lstStyle/>
          <a:p>
            <a:r>
              <a:rPr lang="en-US" dirty="0"/>
              <a:t>Invoices matching search will be added to the list.</a:t>
            </a:r>
          </a:p>
        </p:txBody>
      </p:sp>
      <p:pic>
        <p:nvPicPr>
          <p:cNvPr id="6" name="Content Placeholder 5">
            <a:extLst>
              <a:ext uri="{FF2B5EF4-FFF2-40B4-BE49-F238E27FC236}">
                <a16:creationId xmlns:a16="http://schemas.microsoft.com/office/drawing/2014/main" id="{C6D2081B-C788-483C-AB40-548D02EB60A6}"/>
              </a:ext>
            </a:extLst>
          </p:cNvPr>
          <p:cNvPicPr>
            <a:picLocks noGrp="1" noChangeAspect="1"/>
          </p:cNvPicPr>
          <p:nvPr>
            <p:ph idx="1"/>
          </p:nvPr>
        </p:nvPicPr>
        <p:blipFill>
          <a:blip r:embed="rId2"/>
          <a:stretch>
            <a:fillRect/>
          </a:stretch>
        </p:blipFill>
        <p:spPr>
          <a:xfrm>
            <a:off x="152399" y="1752600"/>
            <a:ext cx="8155077" cy="4191000"/>
          </a:xfrm>
          <a:prstGeom prst="rect">
            <a:avLst/>
          </a:prstGeom>
        </p:spPr>
      </p:pic>
    </p:spTree>
    <p:extLst>
      <p:ext uri="{BB962C8B-B14F-4D97-AF65-F5344CB8AC3E}">
        <p14:creationId xmlns:p14="http://schemas.microsoft.com/office/powerpoint/2010/main" val="1202584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dirty="0"/>
              <a:t>To post to the invoice, click </a:t>
            </a:r>
          </a:p>
        </p:txBody>
      </p:sp>
      <p:pic>
        <p:nvPicPr>
          <p:cNvPr id="5" name="Picture 4">
            <a:extLst>
              <a:ext uri="{FF2B5EF4-FFF2-40B4-BE49-F238E27FC236}">
                <a16:creationId xmlns:a16="http://schemas.microsoft.com/office/drawing/2014/main" id="{6F2F4E36-FA16-40E0-B451-B612AD65C570}"/>
              </a:ext>
            </a:extLst>
          </p:cNvPr>
          <p:cNvPicPr>
            <a:picLocks noChangeAspect="1"/>
          </p:cNvPicPr>
          <p:nvPr/>
        </p:nvPicPr>
        <p:blipFill>
          <a:blip r:embed="rId2"/>
          <a:stretch>
            <a:fillRect/>
          </a:stretch>
        </p:blipFill>
        <p:spPr>
          <a:xfrm>
            <a:off x="6248400" y="478996"/>
            <a:ext cx="914400" cy="727788"/>
          </a:xfrm>
          <a:prstGeom prst="rect">
            <a:avLst/>
          </a:prstGeom>
        </p:spPr>
      </p:pic>
      <p:pic>
        <p:nvPicPr>
          <p:cNvPr id="6" name="Content Placeholder 5">
            <a:extLst>
              <a:ext uri="{FF2B5EF4-FFF2-40B4-BE49-F238E27FC236}">
                <a16:creationId xmlns:a16="http://schemas.microsoft.com/office/drawing/2014/main" id="{D1661F77-37DF-4240-9FC0-BA681A1A566F}"/>
              </a:ext>
            </a:extLst>
          </p:cNvPr>
          <p:cNvPicPr>
            <a:picLocks noGrp="1" noChangeAspect="1"/>
          </p:cNvPicPr>
          <p:nvPr>
            <p:ph idx="1"/>
          </p:nvPr>
        </p:nvPicPr>
        <p:blipFill>
          <a:blip r:embed="rId3"/>
          <a:stretch>
            <a:fillRect/>
          </a:stretch>
        </p:blipFill>
        <p:spPr>
          <a:xfrm>
            <a:off x="228599" y="1371600"/>
            <a:ext cx="7858529" cy="4038600"/>
          </a:xfrm>
          <a:prstGeom prst="rect">
            <a:avLst/>
          </a:prstGeom>
        </p:spPr>
      </p:pic>
    </p:spTree>
    <p:extLst>
      <p:ext uri="{BB962C8B-B14F-4D97-AF65-F5344CB8AC3E}">
        <p14:creationId xmlns:p14="http://schemas.microsoft.com/office/powerpoint/2010/main" val="1896342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dirty="0"/>
              <a:t>You will enter your payment as you learned in previous slides</a:t>
            </a:r>
          </a:p>
        </p:txBody>
      </p:sp>
      <p:pic>
        <p:nvPicPr>
          <p:cNvPr id="7" name="Content Placeholder 6">
            <a:extLst>
              <a:ext uri="{FF2B5EF4-FFF2-40B4-BE49-F238E27FC236}">
                <a16:creationId xmlns:a16="http://schemas.microsoft.com/office/drawing/2014/main" id="{2F65DBBF-0DB3-4AB6-8348-502D734BC3C1}"/>
              </a:ext>
            </a:extLst>
          </p:cNvPr>
          <p:cNvPicPr>
            <a:picLocks noGrp="1" noChangeAspect="1"/>
          </p:cNvPicPr>
          <p:nvPr>
            <p:ph idx="1"/>
          </p:nvPr>
        </p:nvPicPr>
        <p:blipFill>
          <a:blip r:embed="rId2"/>
          <a:stretch>
            <a:fillRect/>
          </a:stretch>
        </p:blipFill>
        <p:spPr>
          <a:xfrm>
            <a:off x="457200" y="1816361"/>
            <a:ext cx="7620000" cy="4368277"/>
          </a:xfrm>
          <a:prstGeom prst="rect">
            <a:avLst/>
          </a:prstGeom>
        </p:spPr>
      </p:pic>
    </p:spTree>
    <p:extLst>
      <p:ext uri="{BB962C8B-B14F-4D97-AF65-F5344CB8AC3E}">
        <p14:creationId xmlns:p14="http://schemas.microsoft.com/office/powerpoint/2010/main" val="3091202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sz="3600" dirty="0"/>
              <a:t>If you use the search filters, you will then click Post Payment/Next Patient.  This will post the payment and take you to the search results.</a:t>
            </a:r>
          </a:p>
        </p:txBody>
      </p:sp>
      <p:pic>
        <p:nvPicPr>
          <p:cNvPr id="9" name="Content Placeholder 8">
            <a:extLst>
              <a:ext uri="{FF2B5EF4-FFF2-40B4-BE49-F238E27FC236}">
                <a16:creationId xmlns:a16="http://schemas.microsoft.com/office/drawing/2014/main" id="{1E9CA84C-629F-497E-98C5-D43D1E20F49F}"/>
              </a:ext>
            </a:extLst>
          </p:cNvPr>
          <p:cNvPicPr>
            <a:picLocks noGrp="1" noChangeAspect="1"/>
          </p:cNvPicPr>
          <p:nvPr>
            <p:ph idx="1"/>
          </p:nvPr>
        </p:nvPicPr>
        <p:blipFill>
          <a:blip r:embed="rId2"/>
          <a:stretch>
            <a:fillRect/>
          </a:stretch>
        </p:blipFill>
        <p:spPr>
          <a:xfrm>
            <a:off x="228600" y="1828800"/>
            <a:ext cx="8115080" cy="3581400"/>
          </a:xfrm>
          <a:prstGeom prst="rect">
            <a:avLst/>
          </a:prstGeom>
        </p:spPr>
      </p:pic>
    </p:spTree>
    <p:extLst>
      <p:ext uri="{BB962C8B-B14F-4D97-AF65-F5344CB8AC3E}">
        <p14:creationId xmlns:p14="http://schemas.microsoft.com/office/powerpoint/2010/main" val="6643370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E1B-F41D-45F1-9A65-E7570352DE77}"/>
              </a:ext>
            </a:extLst>
          </p:cNvPr>
          <p:cNvSpPr>
            <a:spLocks noGrp="1"/>
          </p:cNvSpPr>
          <p:nvPr>
            <p:ph type="title"/>
          </p:nvPr>
        </p:nvSpPr>
        <p:spPr>
          <a:xfrm>
            <a:off x="-6927" y="27709"/>
            <a:ext cx="8458200" cy="1630362"/>
          </a:xfrm>
        </p:spPr>
        <p:txBody>
          <a:bodyPr/>
          <a:lstStyle/>
          <a:p>
            <a:r>
              <a:rPr lang="en-US" sz="3600" dirty="0"/>
              <a:t>To return to the batch search page after entering payment info, click Post Payment/Batch.</a:t>
            </a:r>
          </a:p>
        </p:txBody>
      </p:sp>
      <p:pic>
        <p:nvPicPr>
          <p:cNvPr id="5" name="Content Placeholder 4">
            <a:extLst>
              <a:ext uri="{FF2B5EF4-FFF2-40B4-BE49-F238E27FC236}">
                <a16:creationId xmlns:a16="http://schemas.microsoft.com/office/drawing/2014/main" id="{B44C7C9A-A60B-40A1-9DA3-CCE0E3227A7C}"/>
              </a:ext>
            </a:extLst>
          </p:cNvPr>
          <p:cNvPicPr>
            <a:picLocks noGrp="1" noChangeAspect="1"/>
          </p:cNvPicPr>
          <p:nvPr>
            <p:ph idx="1"/>
          </p:nvPr>
        </p:nvPicPr>
        <p:blipFill>
          <a:blip r:embed="rId2"/>
          <a:stretch>
            <a:fillRect/>
          </a:stretch>
        </p:blipFill>
        <p:spPr>
          <a:xfrm>
            <a:off x="152399" y="1981200"/>
            <a:ext cx="7942419" cy="3505200"/>
          </a:xfrm>
          <a:prstGeom prst="rect">
            <a:avLst/>
          </a:prstGeom>
        </p:spPr>
      </p:pic>
    </p:spTree>
    <p:extLst>
      <p:ext uri="{BB962C8B-B14F-4D97-AF65-F5344CB8AC3E}">
        <p14:creationId xmlns:p14="http://schemas.microsoft.com/office/powerpoint/2010/main" val="16874015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00C6-FBC4-49AB-A1DD-BC53CCF5C6A3}"/>
              </a:ext>
            </a:extLst>
          </p:cNvPr>
          <p:cNvSpPr>
            <a:spLocks noGrp="1"/>
          </p:cNvSpPr>
          <p:nvPr>
            <p:ph type="title"/>
          </p:nvPr>
        </p:nvSpPr>
        <p:spPr/>
        <p:txBody>
          <a:bodyPr/>
          <a:lstStyle/>
          <a:p>
            <a:pPr algn="ctr"/>
            <a:r>
              <a:rPr lang="en-US" dirty="0"/>
              <a:t>Any Questions????</a:t>
            </a:r>
          </a:p>
        </p:txBody>
      </p:sp>
      <p:sp>
        <p:nvSpPr>
          <p:cNvPr id="3" name="Content Placeholder 2">
            <a:extLst>
              <a:ext uri="{FF2B5EF4-FFF2-40B4-BE49-F238E27FC236}">
                <a16:creationId xmlns:a16="http://schemas.microsoft.com/office/drawing/2014/main" id="{2FA74CC5-4262-4997-8DC9-3C1D71994B72}"/>
              </a:ext>
            </a:extLst>
          </p:cNvPr>
          <p:cNvSpPr>
            <a:spLocks noGrp="1"/>
          </p:cNvSpPr>
          <p:nvPr>
            <p:ph idx="1"/>
          </p:nvPr>
        </p:nvSpPr>
        <p:spPr/>
        <p:txBody>
          <a:bodyPr>
            <a:normAutofit/>
          </a:bodyPr>
          <a:lstStyle/>
          <a:p>
            <a:pPr algn="ctr"/>
            <a:r>
              <a:rPr lang="en-US" sz="3200" dirty="0"/>
              <a:t>Contact CDP Customer Support</a:t>
            </a:r>
          </a:p>
          <a:p>
            <a:pPr algn="ctr"/>
            <a:endParaRPr lang="en-US" sz="3200" dirty="0"/>
          </a:p>
          <a:p>
            <a:pPr algn="ctr"/>
            <a:r>
              <a:rPr lang="en-US" sz="3200" dirty="0"/>
              <a:t>1-866-237-4814</a:t>
            </a:r>
          </a:p>
          <a:p>
            <a:pPr algn="ctr"/>
            <a:endParaRPr lang="en-US" sz="3200" dirty="0"/>
          </a:p>
          <a:p>
            <a:pPr algn="ctr"/>
            <a:r>
              <a:rPr lang="en-US" sz="3200" dirty="0"/>
              <a:t>customersupport@cdpehs.com</a:t>
            </a:r>
          </a:p>
        </p:txBody>
      </p:sp>
    </p:spTree>
    <p:extLst>
      <p:ext uri="{BB962C8B-B14F-4D97-AF65-F5344CB8AC3E}">
        <p14:creationId xmlns:p14="http://schemas.microsoft.com/office/powerpoint/2010/main" val="398010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9699-4F93-414B-A2E4-6E913E0A69DC}"/>
              </a:ext>
            </a:extLst>
          </p:cNvPr>
          <p:cNvSpPr>
            <a:spLocks noGrp="1"/>
          </p:cNvSpPr>
          <p:nvPr>
            <p:ph type="title"/>
          </p:nvPr>
        </p:nvSpPr>
        <p:spPr>
          <a:xfrm>
            <a:off x="457200" y="274638"/>
            <a:ext cx="7620000" cy="1325562"/>
          </a:xfrm>
        </p:spPr>
        <p:txBody>
          <a:bodyPr/>
          <a:lstStyle/>
          <a:p>
            <a:pPr algn="ctr"/>
            <a:r>
              <a:rPr lang="en-US" dirty="0"/>
              <a:t>Encounter Entry Receipt Page</a:t>
            </a:r>
          </a:p>
        </p:txBody>
      </p:sp>
      <p:sp>
        <p:nvSpPr>
          <p:cNvPr id="4" name="Content Placeholder 3">
            <a:extLst>
              <a:ext uri="{FF2B5EF4-FFF2-40B4-BE49-F238E27FC236}">
                <a16:creationId xmlns:a16="http://schemas.microsoft.com/office/drawing/2014/main" id="{A895F72E-2C2A-4DA3-9E03-338FE93CFAE0}"/>
              </a:ext>
            </a:extLst>
          </p:cNvPr>
          <p:cNvSpPr>
            <a:spLocks noGrp="1"/>
          </p:cNvSpPr>
          <p:nvPr>
            <p:ph idx="1"/>
          </p:nvPr>
        </p:nvSpPr>
        <p:spPr/>
        <p:txBody>
          <a:bodyPr/>
          <a:lstStyle/>
          <a:p>
            <a:r>
              <a:rPr lang="en-US" b="0" dirty="0"/>
              <a:t>After entering the patient’s PEF, you will receive the Receipt page showing any charges that are the patient’s responsibility</a:t>
            </a:r>
          </a:p>
          <a:p>
            <a:r>
              <a:rPr lang="en-US" b="0" dirty="0"/>
              <a:t>If money is collected, it can be posted, and a receipt will be generated.</a:t>
            </a:r>
          </a:p>
        </p:txBody>
      </p:sp>
    </p:spTree>
    <p:extLst>
      <p:ext uri="{BB962C8B-B14F-4D97-AF65-F5344CB8AC3E}">
        <p14:creationId xmlns:p14="http://schemas.microsoft.com/office/powerpoint/2010/main" val="2733483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6654-2F60-491E-8C24-2545E38BF5C2}"/>
              </a:ext>
            </a:extLst>
          </p:cNvPr>
          <p:cNvSpPr>
            <a:spLocks noGrp="1"/>
          </p:cNvSpPr>
          <p:nvPr>
            <p:ph type="title"/>
          </p:nvPr>
        </p:nvSpPr>
        <p:spPr>
          <a:xfrm>
            <a:off x="145700" y="274638"/>
            <a:ext cx="8186250" cy="1143000"/>
          </a:xfrm>
        </p:spPr>
        <p:txBody>
          <a:bodyPr/>
          <a:lstStyle/>
          <a:p>
            <a:r>
              <a:rPr lang="en-US" dirty="0"/>
              <a:t>After entering PEF, you will click Save.</a:t>
            </a:r>
          </a:p>
        </p:txBody>
      </p:sp>
      <p:pic>
        <p:nvPicPr>
          <p:cNvPr id="6" name="Content Placeholder 5">
            <a:extLst>
              <a:ext uri="{FF2B5EF4-FFF2-40B4-BE49-F238E27FC236}">
                <a16:creationId xmlns:a16="http://schemas.microsoft.com/office/drawing/2014/main" id="{829C2566-5371-455C-AE60-BBB9CB254CBB}"/>
              </a:ext>
            </a:extLst>
          </p:cNvPr>
          <p:cNvPicPr>
            <a:picLocks noGrp="1" noChangeAspect="1"/>
          </p:cNvPicPr>
          <p:nvPr>
            <p:ph idx="1"/>
          </p:nvPr>
        </p:nvPicPr>
        <p:blipFill>
          <a:blip r:embed="rId2"/>
          <a:stretch>
            <a:fillRect/>
          </a:stretch>
        </p:blipFill>
        <p:spPr>
          <a:xfrm>
            <a:off x="428825" y="1600200"/>
            <a:ext cx="7620000" cy="4568112"/>
          </a:xfrm>
          <a:prstGeom prst="rect">
            <a:avLst/>
          </a:prstGeom>
        </p:spPr>
      </p:pic>
    </p:spTree>
    <p:extLst>
      <p:ext uri="{BB962C8B-B14F-4D97-AF65-F5344CB8AC3E}">
        <p14:creationId xmlns:p14="http://schemas.microsoft.com/office/powerpoint/2010/main" val="971628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DP">
      <a:dk1>
        <a:srgbClr val="627E9A"/>
      </a:dk1>
      <a:lt1>
        <a:srgbClr val="EAEAEA"/>
      </a:lt1>
      <a:dk2>
        <a:srgbClr val="001E50"/>
      </a:dk2>
      <a:lt2>
        <a:srgbClr val="999999"/>
      </a:lt2>
      <a:accent1>
        <a:srgbClr val="627E9A"/>
      </a:accent1>
      <a:accent2>
        <a:srgbClr val="627E9A"/>
      </a:accent2>
      <a:accent3>
        <a:srgbClr val="999999"/>
      </a:accent3>
      <a:accent4>
        <a:srgbClr val="4A66AC"/>
      </a:accent4>
      <a:accent5>
        <a:srgbClr val="5AA2AE"/>
      </a:accent5>
      <a:accent6>
        <a:srgbClr val="9D90A0"/>
      </a:accent6>
      <a:hlink>
        <a:srgbClr val="001E50"/>
      </a:hlink>
      <a:folHlink>
        <a:srgbClr val="999999"/>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9D98FE66CF8B4483271A5900B849A3" ma:contentTypeVersion="1" ma:contentTypeDescription="Create a new document." ma:contentTypeScope="" ma:versionID="004ed2111a680574bdfced4b926a6fb6">
  <xsd:schema xmlns:xsd="http://www.w3.org/2001/XMLSchema" xmlns:xs="http://www.w3.org/2001/XMLSchema" xmlns:p="http://schemas.microsoft.com/office/2006/metadata/properties" xmlns:ns2="9d98fa39-7fbd-4685-a488-797cac822720" targetNamespace="http://schemas.microsoft.com/office/2006/metadata/properties" ma:root="true" ma:fieldsID="17c9429493a53ace03395f5fbf3cf513" ns2:_="">
    <xsd:import namespace="9d98fa39-7fbd-4685-a488-797cac82272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8fa39-7fbd-4685-a488-797cac8227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4FA2B9-76CF-4524-BC76-F859D28FB295}">
  <ds:schemaRefs>
    <ds:schemaRef ds:uri="http://schemas.microsoft.com/sharepoint/v3/contenttype/forms"/>
  </ds:schemaRefs>
</ds:datastoreItem>
</file>

<file path=customXml/itemProps2.xml><?xml version="1.0" encoding="utf-8"?>
<ds:datastoreItem xmlns:ds="http://schemas.openxmlformats.org/officeDocument/2006/customXml" ds:itemID="{33F77BB0-201D-4BFF-A752-5BC6F909460A}"/>
</file>

<file path=customXml/itemProps3.xml><?xml version="1.0" encoding="utf-8"?>
<ds:datastoreItem xmlns:ds="http://schemas.openxmlformats.org/officeDocument/2006/customXml" ds:itemID="{DAECFFC7-5A28-4D60-A33E-002FFC063E1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Adjacency</Template>
  <TotalTime>18855</TotalTime>
  <Words>1291</Words>
  <Application>Microsoft Office PowerPoint</Application>
  <PresentationFormat>On-screen Show (4:3)</PresentationFormat>
  <Paragraphs>101</Paragraphs>
  <Slides>76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Wingdings</vt:lpstr>
      <vt:lpstr>Adjacency</vt:lpstr>
      <vt:lpstr>Accounts Receivables</vt:lpstr>
      <vt:lpstr>Table of Contents</vt:lpstr>
      <vt:lpstr>Accounts Receivables</vt:lpstr>
      <vt:lpstr>Log in to the CDP Portal</vt:lpstr>
      <vt:lpstr>Verify that you have one of these two security groups in your memberships</vt:lpstr>
      <vt:lpstr>If you need to request access</vt:lpstr>
      <vt:lpstr>Account Receivables</vt:lpstr>
      <vt:lpstr>Encounter Entry Receipt Page</vt:lpstr>
      <vt:lpstr>After entering PEF, you will click Save.</vt:lpstr>
      <vt:lpstr>Receipt page will be returned</vt:lpstr>
      <vt:lpstr>Top of the page will show patient info, charges for today and if any co-pay is due.</vt:lpstr>
      <vt:lpstr>At the bottom you will see total charges, agency assumed, previous balance and total due today.</vt:lpstr>
      <vt:lpstr>PowerPoint Presentation</vt:lpstr>
      <vt:lpstr>Receipt</vt:lpstr>
      <vt:lpstr>PowerPoint Presentation</vt:lpstr>
      <vt:lpstr>Accounts Receivable</vt:lpstr>
      <vt:lpstr>Click Patient Search</vt:lpstr>
      <vt:lpstr>Search for your patient</vt:lpstr>
      <vt:lpstr>Once found, click the Patient Menu icon.</vt:lpstr>
      <vt:lpstr>From the Patient Menu, click AR Listing</vt:lpstr>
      <vt:lpstr>A screen returns showing all AR invoices for the patient.</vt:lpstr>
      <vt:lpstr>A Patient Menu button at top of page will take you back to the patient menu.</vt:lpstr>
      <vt:lpstr>The List of A/Rs section will show the existing invoices and details.</vt:lpstr>
      <vt:lpstr>To view AR details, click the </vt:lpstr>
      <vt:lpstr>AR Invoice view</vt:lpstr>
      <vt:lpstr>The Back button will return you to the AR listing</vt:lpstr>
      <vt:lpstr>To edit an invoice, click the </vt:lpstr>
      <vt:lpstr>AR Invoice edit</vt:lpstr>
      <vt:lpstr>AR Invoice number is now the PEF number + payor code PEF # 30006008, PC = 01 AR invoice = 3000600801</vt:lpstr>
      <vt:lpstr>Comment can now be captured</vt:lpstr>
      <vt:lpstr>Posting money by CPT code</vt:lpstr>
      <vt:lpstr>Pay Individual CPT set to YES, will allow money to be posted to the CPT code.  Enter Payment Amount and Adjusted Amount if any.</vt:lpstr>
      <vt:lpstr>Adjusted amounts can now be transferred to a new invoice and payor, if needed.  Multiple CPT codes can be adjusted and transferred at the same time.</vt:lpstr>
      <vt:lpstr>To transfer an amount, first click the drop down and select the payor to transfer too.</vt:lpstr>
      <vt:lpstr>Next, enter the Transfer Amount.  When the payment information is saved, the new invoice will be created.  The invoice you are transferring from, will not automatically adjust off.  You will adjust off if it should be cleared.</vt:lpstr>
      <vt:lpstr>After saving, if we go back to the List of ARs, we see the new invoice transferred to Insurance.  This function will not change the encounter or bill the claim.</vt:lpstr>
      <vt:lpstr>Posting money by Invoice</vt:lpstr>
      <vt:lpstr>Pay Individual CPT set to NO, will post money at the invoice level. Payment/adjustments posted will be spread across all CPT codes with a non-zero open amount.</vt:lpstr>
      <vt:lpstr>Pay All? YES or NO Yes, when paying the remaining open amount. No, when paying a portion of open amount. You will use this option if adjusting the remaining open amount. </vt:lpstr>
      <vt:lpstr>Adjust Remaining? YES or NO Yes, any remaining balance will be adjusted to zero.  You will use this option if transferring remaining balance to another payor code. No, any remaining balance will NOT be adjusted to zero.</vt:lpstr>
      <vt:lpstr>Transfer, provides a drop-down list of other payer sources. The amount adjusted will be used to set up a new AR invoice to the payer source selected and the amount adjusted.</vt:lpstr>
      <vt:lpstr>Batch Number – If posting using batch numbers, you will select your batch number from the drop down.  Batch numbers are not required to post or adjust open amounts.</vt:lpstr>
      <vt:lpstr>Payment Amount – The amount you are paying to this invoice.  If Pay All is set to yes, this amount must be equal to the total open amount.</vt:lpstr>
      <vt:lpstr>Return Check Fee – If a check is returned for insufficient funds, this field will allow you to add the fee your clinic charges to the invoice.</vt:lpstr>
      <vt:lpstr>Payment and PEF – This button will post your payment and take you to the PEF listing page.</vt:lpstr>
      <vt:lpstr>Payment – This button will post your payment and take you to the AR listing page.</vt:lpstr>
      <vt:lpstr>Back – This button return you to the AR listing.  It will not post any payments or adjustments if they have been entered on the page.</vt:lpstr>
      <vt:lpstr>Accounts Receivable</vt:lpstr>
      <vt:lpstr>Click Accounts Receivable</vt:lpstr>
      <vt:lpstr>Click New</vt:lpstr>
      <vt:lpstr>Batch Setup page </vt:lpstr>
      <vt:lpstr>Clinic – use drop down to select Date – click field and select date from calendar.</vt:lpstr>
      <vt:lpstr>Payor Code – select from the drop down Insurance Company – select from drop down.  Can only be entered if payor code is Insurance.</vt:lpstr>
      <vt:lpstr>Contract Company – select from the drop down. Can only be entered if payor code is Contract. Medicaid MCO – select from drop down.  Can only be entered if payor code is Medicaid or Medicaid MCO.</vt:lpstr>
      <vt:lpstr>Check/EFT# – enter the check or EFT number you are posting. Check Date – click the field and enter the date from the calendar drop down. Check Amount – the amount of the check or EFT.</vt:lpstr>
      <vt:lpstr>Save – will save the batch information and return you to the AR batch search page. Cancel – will not save the batch information and return you to the AR batch search page. </vt:lpstr>
      <vt:lpstr>Batch Setup </vt:lpstr>
      <vt:lpstr>Accounts Receivable</vt:lpstr>
      <vt:lpstr>Click Accounts Receivable</vt:lpstr>
      <vt:lpstr>To search for a batch, fill in search filters.  The more you enter, the more it will narrow your results.</vt:lpstr>
      <vt:lpstr>Once filters are set, click Search to find desired batch or Clear to start your search over.</vt:lpstr>
      <vt:lpstr>If you search, a list of batches matching your filters will be returned.</vt:lpstr>
      <vt:lpstr>To edit the batch details, click </vt:lpstr>
      <vt:lpstr>To delete the batch, click </vt:lpstr>
      <vt:lpstr>To post to the batch, click </vt:lpstr>
      <vt:lpstr>The Batch AR Pat Search allows you to search for patient’s invoices to post money.  Also shows if money has been posted to the batch.</vt:lpstr>
      <vt:lpstr>If search filters are left blank and you search, it will return all invoices posted to, from this batch.</vt:lpstr>
      <vt:lpstr>You see the two invoice that make up the $40 that was posted.</vt:lpstr>
      <vt:lpstr>You can use the search to locate other invoice that you need to post money.</vt:lpstr>
      <vt:lpstr>Enter search filters and click search.</vt:lpstr>
      <vt:lpstr>Invoices matching search will be added to the list.</vt:lpstr>
      <vt:lpstr>To post to the invoice, click </vt:lpstr>
      <vt:lpstr>You will enter your payment as you learned in previous slides</vt:lpstr>
      <vt:lpstr>If you use the search filters, you will then click Post Payment/Next Patient.  This will post the payment and take you to the search results.</vt:lpstr>
      <vt:lpstr>To return to the batch search page after entering payment info, click Post Payment/Batch.</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Duncan</dc:creator>
  <cp:lastModifiedBy>Kevin Kring</cp:lastModifiedBy>
  <cp:revision>141</cp:revision>
  <dcterms:created xsi:type="dcterms:W3CDTF">2015-05-13T12:50:45Z</dcterms:created>
  <dcterms:modified xsi:type="dcterms:W3CDTF">2022-12-19T12:37:34Z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0x010100D99D98FE66CF8B4483271A5900B849A3</vt:lpwstr>
  </property>
</Properties>
</file>