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6" r:id="rId44"/>
    <p:sldId id="297" r:id="rId45"/>
    <p:sldId id="298" r:id="rId46"/>
    <p:sldId id="299" r:id="rId47"/>
    <p:sldId id="300" r:id="rId48"/>
    <p:sldId id="301" r:id="rId49"/>
    <p:sldId id="302" r:id="rId50"/>
    <p:sldId id="303" r:id="rId51"/>
    <p:sldId id="304" r:id="rId52"/>
    <p:sldId id="295"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203D"/>
    <a:srgbClr val="00386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CB6BA64-5A43-4380-97F1-6C7F062E0492}" v="50" dt="2025-10-31T18:43:17.98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9" autoAdjust="0"/>
    <p:restoredTop sz="94660"/>
  </p:normalViewPr>
  <p:slideViewPr>
    <p:cSldViewPr snapToGrid="0">
      <p:cViewPr varScale="1">
        <p:scale>
          <a:sx n="78" d="100"/>
          <a:sy n="78" d="100"/>
        </p:scale>
        <p:origin x="878"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ableStyles" Target="tableStyle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ose, Blair (BHDID/Frankfort)" userId="ec1407c3-ab1e-46f0-9e79-4b8023292956" providerId="ADAL" clId="{7CB6BA64-5A43-4380-97F1-6C7F062E0492}"/>
    <pc:docChg chg="undo redo custSel addSld delSld modSld sldOrd">
      <pc:chgData name="Close, Blair (BHDID/Frankfort)" userId="ec1407c3-ab1e-46f0-9e79-4b8023292956" providerId="ADAL" clId="{7CB6BA64-5A43-4380-97F1-6C7F062E0492}" dt="2025-11-05T13:30:56.664" v="12916"/>
      <pc:docMkLst>
        <pc:docMk/>
      </pc:docMkLst>
      <pc:sldChg chg="addSp modSp new mod setBg">
        <pc:chgData name="Close, Blair (BHDID/Frankfort)" userId="ec1407c3-ab1e-46f0-9e79-4b8023292956" providerId="ADAL" clId="{7CB6BA64-5A43-4380-97F1-6C7F062E0492}" dt="2025-10-24T18:10:04.450" v="850" actId="1076"/>
        <pc:sldMkLst>
          <pc:docMk/>
          <pc:sldMk cId="2764333904" sldId="260"/>
        </pc:sldMkLst>
        <pc:spChg chg="mod">
          <ac:chgData name="Close, Blair (BHDID/Frankfort)" userId="ec1407c3-ab1e-46f0-9e79-4b8023292956" providerId="ADAL" clId="{7CB6BA64-5A43-4380-97F1-6C7F062E0492}" dt="2025-10-24T18:09:45.490" v="848" actId="122"/>
          <ac:spMkLst>
            <pc:docMk/>
            <pc:sldMk cId="2764333904" sldId="260"/>
            <ac:spMk id="2" creationId="{B461C5C4-E22F-1477-A2FD-DE28E1031224}"/>
          </ac:spMkLst>
        </pc:spChg>
        <pc:spChg chg="mod">
          <ac:chgData name="Close, Blair (BHDID/Frankfort)" userId="ec1407c3-ab1e-46f0-9e79-4b8023292956" providerId="ADAL" clId="{7CB6BA64-5A43-4380-97F1-6C7F062E0492}" dt="2025-10-24T18:09:40.130" v="847" actId="26606"/>
          <ac:spMkLst>
            <pc:docMk/>
            <pc:sldMk cId="2764333904" sldId="260"/>
            <ac:spMk id="3" creationId="{88346481-73D1-8E60-6193-3EB497B36FD5}"/>
          </ac:spMkLst>
        </pc:spChg>
        <pc:spChg chg="add">
          <ac:chgData name="Close, Blair (BHDID/Frankfort)" userId="ec1407c3-ab1e-46f0-9e79-4b8023292956" providerId="ADAL" clId="{7CB6BA64-5A43-4380-97F1-6C7F062E0492}" dt="2025-10-24T18:09:40.130" v="847" actId="26606"/>
          <ac:spMkLst>
            <pc:docMk/>
            <pc:sldMk cId="2764333904" sldId="260"/>
            <ac:spMk id="8" creationId="{09588DA8-065E-4F6F-8EFD-43104AB2E0CF}"/>
          </ac:spMkLst>
        </pc:spChg>
        <pc:spChg chg="add">
          <ac:chgData name="Close, Blair (BHDID/Frankfort)" userId="ec1407c3-ab1e-46f0-9e79-4b8023292956" providerId="ADAL" clId="{7CB6BA64-5A43-4380-97F1-6C7F062E0492}" dt="2025-10-24T18:09:40.130" v="847" actId="26606"/>
          <ac:spMkLst>
            <pc:docMk/>
            <pc:sldMk cId="2764333904" sldId="260"/>
            <ac:spMk id="10" creationId="{C4285719-470E-454C-AF62-8323075F1F5B}"/>
          </ac:spMkLst>
        </pc:spChg>
        <pc:spChg chg="add">
          <ac:chgData name="Close, Blair (BHDID/Frankfort)" userId="ec1407c3-ab1e-46f0-9e79-4b8023292956" providerId="ADAL" clId="{7CB6BA64-5A43-4380-97F1-6C7F062E0492}" dt="2025-10-24T18:09:40.130" v="847" actId="26606"/>
          <ac:spMkLst>
            <pc:docMk/>
            <pc:sldMk cId="2764333904" sldId="260"/>
            <ac:spMk id="12" creationId="{CD9FE4EF-C4D8-49A0-B2FF-81D8DB7D8A24}"/>
          </ac:spMkLst>
        </pc:spChg>
        <pc:spChg chg="add">
          <ac:chgData name="Close, Blair (BHDID/Frankfort)" userId="ec1407c3-ab1e-46f0-9e79-4b8023292956" providerId="ADAL" clId="{7CB6BA64-5A43-4380-97F1-6C7F062E0492}" dt="2025-10-24T18:09:40.130" v="847" actId="26606"/>
          <ac:spMkLst>
            <pc:docMk/>
            <pc:sldMk cId="2764333904" sldId="260"/>
            <ac:spMk id="14" creationId="{4300840D-0A0B-4512-BACA-B439D5B9C57C}"/>
          </ac:spMkLst>
        </pc:spChg>
        <pc:spChg chg="add">
          <ac:chgData name="Close, Blair (BHDID/Frankfort)" userId="ec1407c3-ab1e-46f0-9e79-4b8023292956" providerId="ADAL" clId="{7CB6BA64-5A43-4380-97F1-6C7F062E0492}" dt="2025-10-24T18:09:40.130" v="847" actId="26606"/>
          <ac:spMkLst>
            <pc:docMk/>
            <pc:sldMk cId="2764333904" sldId="260"/>
            <ac:spMk id="16" creationId="{D2B78728-A580-49A7-84F9-6EF6F583ADE0}"/>
          </ac:spMkLst>
        </pc:spChg>
        <pc:spChg chg="add">
          <ac:chgData name="Close, Blair (BHDID/Frankfort)" userId="ec1407c3-ab1e-46f0-9e79-4b8023292956" providerId="ADAL" clId="{7CB6BA64-5A43-4380-97F1-6C7F062E0492}" dt="2025-10-24T18:09:40.130" v="847" actId="26606"/>
          <ac:spMkLst>
            <pc:docMk/>
            <pc:sldMk cId="2764333904" sldId="260"/>
            <ac:spMk id="18" creationId="{38FAA1A1-D861-433F-88FA-1E9D6FD31D11}"/>
          </ac:spMkLst>
        </pc:spChg>
        <pc:spChg chg="add">
          <ac:chgData name="Close, Blair (BHDID/Frankfort)" userId="ec1407c3-ab1e-46f0-9e79-4b8023292956" providerId="ADAL" clId="{7CB6BA64-5A43-4380-97F1-6C7F062E0492}" dt="2025-10-24T18:09:40.130" v="847" actId="26606"/>
          <ac:spMkLst>
            <pc:docMk/>
            <pc:sldMk cId="2764333904" sldId="260"/>
            <ac:spMk id="20" creationId="{8D71EDA1-87BF-4D5D-AB79-F346FD19278A}"/>
          </ac:spMkLst>
        </pc:spChg>
        <pc:picChg chg="add mod">
          <ac:chgData name="Close, Blair (BHDID/Frankfort)" userId="ec1407c3-ab1e-46f0-9e79-4b8023292956" providerId="ADAL" clId="{7CB6BA64-5A43-4380-97F1-6C7F062E0492}" dt="2025-10-24T18:10:04.450" v="850" actId="1076"/>
          <ac:picMkLst>
            <pc:docMk/>
            <pc:sldMk cId="2764333904" sldId="260"/>
            <ac:picMk id="5" creationId="{684D0721-744D-24B3-5947-B4388DDC12E8}"/>
          </ac:picMkLst>
        </pc:picChg>
      </pc:sldChg>
      <pc:sldChg chg="addSp delSp modSp new mod modClrScheme chgLayout">
        <pc:chgData name="Close, Blair (BHDID/Frankfort)" userId="ec1407c3-ab1e-46f0-9e79-4b8023292956" providerId="ADAL" clId="{7CB6BA64-5A43-4380-97F1-6C7F062E0492}" dt="2025-10-24T18:25:32.303" v="887" actId="1076"/>
        <pc:sldMkLst>
          <pc:docMk/>
          <pc:sldMk cId="2479376338" sldId="261"/>
        </pc:sldMkLst>
        <pc:spChg chg="add mod ord">
          <ac:chgData name="Close, Blair (BHDID/Frankfort)" userId="ec1407c3-ab1e-46f0-9e79-4b8023292956" providerId="ADAL" clId="{7CB6BA64-5A43-4380-97F1-6C7F062E0492}" dt="2025-10-24T18:25:32.303" v="887" actId="1076"/>
          <ac:spMkLst>
            <pc:docMk/>
            <pc:sldMk cId="2479376338" sldId="261"/>
            <ac:spMk id="4" creationId="{8AD9ED6C-51CF-0034-061D-33489925A537}"/>
          </ac:spMkLst>
        </pc:spChg>
      </pc:sldChg>
      <pc:sldChg chg="addSp delSp modSp new mod modClrScheme chgLayout">
        <pc:chgData name="Close, Blair (BHDID/Frankfort)" userId="ec1407c3-ab1e-46f0-9e79-4b8023292956" providerId="ADAL" clId="{7CB6BA64-5A43-4380-97F1-6C7F062E0492}" dt="2025-10-24T18:31:31.355" v="1235" actId="113"/>
        <pc:sldMkLst>
          <pc:docMk/>
          <pc:sldMk cId="3827742472" sldId="262"/>
        </pc:sldMkLst>
        <pc:spChg chg="add mod ord">
          <ac:chgData name="Close, Blair (BHDID/Frankfort)" userId="ec1407c3-ab1e-46f0-9e79-4b8023292956" providerId="ADAL" clId="{7CB6BA64-5A43-4380-97F1-6C7F062E0492}" dt="2025-10-24T18:31:31.355" v="1235" actId="113"/>
          <ac:spMkLst>
            <pc:docMk/>
            <pc:sldMk cId="3827742472" sldId="262"/>
            <ac:spMk id="4" creationId="{6BAC3DC7-5A1C-2C5B-9D34-73672BBEB317}"/>
          </ac:spMkLst>
        </pc:spChg>
        <pc:spChg chg="add mod ord">
          <ac:chgData name="Close, Blair (BHDID/Frankfort)" userId="ec1407c3-ab1e-46f0-9e79-4b8023292956" providerId="ADAL" clId="{7CB6BA64-5A43-4380-97F1-6C7F062E0492}" dt="2025-10-24T18:27:49.068" v="1234" actId="20577"/>
          <ac:spMkLst>
            <pc:docMk/>
            <pc:sldMk cId="3827742472" sldId="262"/>
            <ac:spMk id="5" creationId="{A4B498BB-84DA-B9DD-F467-1E900BE5E5DD}"/>
          </ac:spMkLst>
        </pc:spChg>
      </pc:sldChg>
      <pc:sldChg chg="modSp new mod">
        <pc:chgData name="Close, Blair (BHDID/Frankfort)" userId="ec1407c3-ab1e-46f0-9e79-4b8023292956" providerId="ADAL" clId="{7CB6BA64-5A43-4380-97F1-6C7F062E0492}" dt="2025-10-24T19:00:46.871" v="1638" actId="403"/>
        <pc:sldMkLst>
          <pc:docMk/>
          <pc:sldMk cId="53369145" sldId="263"/>
        </pc:sldMkLst>
        <pc:spChg chg="mod">
          <ac:chgData name="Close, Blair (BHDID/Frankfort)" userId="ec1407c3-ab1e-46f0-9e79-4b8023292956" providerId="ADAL" clId="{7CB6BA64-5A43-4380-97F1-6C7F062E0492}" dt="2025-10-24T18:37:35.176" v="1272" actId="20577"/>
          <ac:spMkLst>
            <pc:docMk/>
            <pc:sldMk cId="53369145" sldId="263"/>
            <ac:spMk id="2" creationId="{F66B93DE-42B6-E1B9-149F-B206A815DACF}"/>
          </ac:spMkLst>
        </pc:spChg>
        <pc:spChg chg="mod">
          <ac:chgData name="Close, Blair (BHDID/Frankfort)" userId="ec1407c3-ab1e-46f0-9e79-4b8023292956" providerId="ADAL" clId="{7CB6BA64-5A43-4380-97F1-6C7F062E0492}" dt="2025-10-24T19:00:46.871" v="1638" actId="403"/>
          <ac:spMkLst>
            <pc:docMk/>
            <pc:sldMk cId="53369145" sldId="263"/>
            <ac:spMk id="3" creationId="{4CA4B0D8-DF29-52DA-596B-F9FF9C8910E8}"/>
          </ac:spMkLst>
        </pc:spChg>
      </pc:sldChg>
      <pc:sldChg chg="modSp new mod">
        <pc:chgData name="Close, Blair (BHDID/Frankfort)" userId="ec1407c3-ab1e-46f0-9e79-4b8023292956" providerId="ADAL" clId="{7CB6BA64-5A43-4380-97F1-6C7F062E0492}" dt="2025-10-24T20:31:22.475" v="2077" actId="20577"/>
        <pc:sldMkLst>
          <pc:docMk/>
          <pc:sldMk cId="3869658424" sldId="264"/>
        </pc:sldMkLst>
        <pc:spChg chg="mod">
          <ac:chgData name="Close, Blair (BHDID/Frankfort)" userId="ec1407c3-ab1e-46f0-9e79-4b8023292956" providerId="ADAL" clId="{7CB6BA64-5A43-4380-97F1-6C7F062E0492}" dt="2025-10-24T20:30:06.271" v="1686" actId="122"/>
          <ac:spMkLst>
            <pc:docMk/>
            <pc:sldMk cId="3869658424" sldId="264"/>
            <ac:spMk id="2" creationId="{18E4BCAB-8A0F-C36F-686B-833012B9BF56}"/>
          </ac:spMkLst>
        </pc:spChg>
        <pc:spChg chg="mod">
          <ac:chgData name="Close, Blair (BHDID/Frankfort)" userId="ec1407c3-ab1e-46f0-9e79-4b8023292956" providerId="ADAL" clId="{7CB6BA64-5A43-4380-97F1-6C7F062E0492}" dt="2025-10-24T20:31:22.475" v="2077" actId="20577"/>
          <ac:spMkLst>
            <pc:docMk/>
            <pc:sldMk cId="3869658424" sldId="264"/>
            <ac:spMk id="3" creationId="{4EB0745E-4F4D-2A38-9A60-451E620F8EAD}"/>
          </ac:spMkLst>
        </pc:spChg>
      </pc:sldChg>
      <pc:sldChg chg="modSp new mod">
        <pc:chgData name="Close, Blair (BHDID/Frankfort)" userId="ec1407c3-ab1e-46f0-9e79-4b8023292956" providerId="ADAL" clId="{7CB6BA64-5A43-4380-97F1-6C7F062E0492}" dt="2025-10-24T20:35:32.769" v="2566" actId="20577"/>
        <pc:sldMkLst>
          <pc:docMk/>
          <pc:sldMk cId="3526234160" sldId="265"/>
        </pc:sldMkLst>
        <pc:spChg chg="mod">
          <ac:chgData name="Close, Blair (BHDID/Frankfort)" userId="ec1407c3-ab1e-46f0-9e79-4b8023292956" providerId="ADAL" clId="{7CB6BA64-5A43-4380-97F1-6C7F062E0492}" dt="2025-10-24T20:31:52.510" v="2125" actId="20577"/>
          <ac:spMkLst>
            <pc:docMk/>
            <pc:sldMk cId="3526234160" sldId="265"/>
            <ac:spMk id="2" creationId="{169C05CA-8CE4-626F-C576-875530567E37}"/>
          </ac:spMkLst>
        </pc:spChg>
        <pc:spChg chg="mod">
          <ac:chgData name="Close, Blair (BHDID/Frankfort)" userId="ec1407c3-ab1e-46f0-9e79-4b8023292956" providerId="ADAL" clId="{7CB6BA64-5A43-4380-97F1-6C7F062E0492}" dt="2025-10-24T20:35:32.769" v="2566" actId="20577"/>
          <ac:spMkLst>
            <pc:docMk/>
            <pc:sldMk cId="3526234160" sldId="265"/>
            <ac:spMk id="3" creationId="{BB40AF6F-D525-31F6-3FC1-731B01CCBFED}"/>
          </ac:spMkLst>
        </pc:spChg>
      </pc:sldChg>
      <pc:sldChg chg="modSp new mod">
        <pc:chgData name="Close, Blair (BHDID/Frankfort)" userId="ec1407c3-ab1e-46f0-9e79-4b8023292956" providerId="ADAL" clId="{7CB6BA64-5A43-4380-97F1-6C7F062E0492}" dt="2025-10-24T20:37:57.311" v="2940" actId="403"/>
        <pc:sldMkLst>
          <pc:docMk/>
          <pc:sldMk cId="84732049" sldId="266"/>
        </pc:sldMkLst>
        <pc:spChg chg="mod">
          <ac:chgData name="Close, Blair (BHDID/Frankfort)" userId="ec1407c3-ab1e-46f0-9e79-4b8023292956" providerId="ADAL" clId="{7CB6BA64-5A43-4380-97F1-6C7F062E0492}" dt="2025-10-24T20:36:11.424" v="2607" actId="20577"/>
          <ac:spMkLst>
            <pc:docMk/>
            <pc:sldMk cId="84732049" sldId="266"/>
            <ac:spMk id="2" creationId="{37812BF9-5178-3272-1473-7D6BD5B16AD3}"/>
          </ac:spMkLst>
        </pc:spChg>
        <pc:spChg chg="mod">
          <ac:chgData name="Close, Blair (BHDID/Frankfort)" userId="ec1407c3-ab1e-46f0-9e79-4b8023292956" providerId="ADAL" clId="{7CB6BA64-5A43-4380-97F1-6C7F062E0492}" dt="2025-10-24T20:37:57.311" v="2940" actId="403"/>
          <ac:spMkLst>
            <pc:docMk/>
            <pc:sldMk cId="84732049" sldId="266"/>
            <ac:spMk id="3" creationId="{173B625D-170A-984C-91A4-1712BDB36374}"/>
          </ac:spMkLst>
        </pc:spChg>
      </pc:sldChg>
      <pc:sldChg chg="modSp new mod">
        <pc:chgData name="Close, Blair (BHDID/Frankfort)" userId="ec1407c3-ab1e-46f0-9e79-4b8023292956" providerId="ADAL" clId="{7CB6BA64-5A43-4380-97F1-6C7F062E0492}" dt="2025-10-24T20:39:24.752" v="3277" actId="403"/>
        <pc:sldMkLst>
          <pc:docMk/>
          <pc:sldMk cId="3555859983" sldId="267"/>
        </pc:sldMkLst>
        <pc:spChg chg="mod">
          <ac:chgData name="Close, Blair (BHDID/Frankfort)" userId="ec1407c3-ab1e-46f0-9e79-4b8023292956" providerId="ADAL" clId="{7CB6BA64-5A43-4380-97F1-6C7F062E0492}" dt="2025-10-24T20:38:20.101" v="2973" actId="122"/>
          <ac:spMkLst>
            <pc:docMk/>
            <pc:sldMk cId="3555859983" sldId="267"/>
            <ac:spMk id="2" creationId="{DEAD2A59-299A-BDF3-A632-F4CB402DCCB8}"/>
          </ac:spMkLst>
        </pc:spChg>
        <pc:spChg chg="mod">
          <ac:chgData name="Close, Blair (BHDID/Frankfort)" userId="ec1407c3-ab1e-46f0-9e79-4b8023292956" providerId="ADAL" clId="{7CB6BA64-5A43-4380-97F1-6C7F062E0492}" dt="2025-10-24T20:39:24.752" v="3277" actId="403"/>
          <ac:spMkLst>
            <pc:docMk/>
            <pc:sldMk cId="3555859983" sldId="267"/>
            <ac:spMk id="3" creationId="{5B9E53A6-D6C9-8C92-9A18-8B65D29AACDA}"/>
          </ac:spMkLst>
        </pc:spChg>
      </pc:sldChg>
      <pc:sldChg chg="modSp new mod">
        <pc:chgData name="Close, Blair (BHDID/Frankfort)" userId="ec1407c3-ab1e-46f0-9e79-4b8023292956" providerId="ADAL" clId="{7CB6BA64-5A43-4380-97F1-6C7F062E0492}" dt="2025-10-24T20:44:50.105" v="3957" actId="20577"/>
        <pc:sldMkLst>
          <pc:docMk/>
          <pc:sldMk cId="3143228128" sldId="268"/>
        </pc:sldMkLst>
        <pc:spChg chg="mod">
          <ac:chgData name="Close, Blair (BHDID/Frankfort)" userId="ec1407c3-ab1e-46f0-9e79-4b8023292956" providerId="ADAL" clId="{7CB6BA64-5A43-4380-97F1-6C7F062E0492}" dt="2025-10-24T20:40:13.788" v="3310" actId="113"/>
          <ac:spMkLst>
            <pc:docMk/>
            <pc:sldMk cId="3143228128" sldId="268"/>
            <ac:spMk id="2" creationId="{5D4708DA-F054-6792-F267-1244B4F808BD}"/>
          </ac:spMkLst>
        </pc:spChg>
        <pc:spChg chg="mod">
          <ac:chgData name="Close, Blair (BHDID/Frankfort)" userId="ec1407c3-ab1e-46f0-9e79-4b8023292956" providerId="ADAL" clId="{7CB6BA64-5A43-4380-97F1-6C7F062E0492}" dt="2025-10-24T20:44:50.105" v="3957" actId="20577"/>
          <ac:spMkLst>
            <pc:docMk/>
            <pc:sldMk cId="3143228128" sldId="268"/>
            <ac:spMk id="3" creationId="{9717AA0E-7646-9FA9-A266-3021A0026FE4}"/>
          </ac:spMkLst>
        </pc:spChg>
      </pc:sldChg>
      <pc:sldChg chg="modSp new del mod">
        <pc:chgData name="Close, Blair (BHDID/Frankfort)" userId="ec1407c3-ab1e-46f0-9e79-4b8023292956" providerId="ADAL" clId="{7CB6BA64-5A43-4380-97F1-6C7F062E0492}" dt="2025-10-24T20:44:30.823" v="3954" actId="2696"/>
        <pc:sldMkLst>
          <pc:docMk/>
          <pc:sldMk cId="475470896" sldId="269"/>
        </pc:sldMkLst>
      </pc:sldChg>
      <pc:sldChg chg="modSp new mod">
        <pc:chgData name="Close, Blair (BHDID/Frankfort)" userId="ec1407c3-ab1e-46f0-9e79-4b8023292956" providerId="ADAL" clId="{7CB6BA64-5A43-4380-97F1-6C7F062E0492}" dt="2025-10-24T20:45:59.068" v="4147" actId="242"/>
        <pc:sldMkLst>
          <pc:docMk/>
          <pc:sldMk cId="4123888746" sldId="269"/>
        </pc:sldMkLst>
        <pc:spChg chg="mod">
          <ac:chgData name="Close, Blair (BHDID/Frankfort)" userId="ec1407c3-ab1e-46f0-9e79-4b8023292956" providerId="ADAL" clId="{7CB6BA64-5A43-4380-97F1-6C7F062E0492}" dt="2025-10-24T20:45:06.366" v="3990" actId="113"/>
          <ac:spMkLst>
            <pc:docMk/>
            <pc:sldMk cId="4123888746" sldId="269"/>
            <ac:spMk id="2" creationId="{1F92DCB4-9E52-EF2A-F164-155A044F3FDD}"/>
          </ac:spMkLst>
        </pc:spChg>
        <pc:spChg chg="mod">
          <ac:chgData name="Close, Blair (BHDID/Frankfort)" userId="ec1407c3-ab1e-46f0-9e79-4b8023292956" providerId="ADAL" clId="{7CB6BA64-5A43-4380-97F1-6C7F062E0492}" dt="2025-10-24T20:45:59.068" v="4147" actId="242"/>
          <ac:spMkLst>
            <pc:docMk/>
            <pc:sldMk cId="4123888746" sldId="269"/>
            <ac:spMk id="3" creationId="{524053F7-B2E1-26FA-8ED1-58AF9722EFD6}"/>
          </ac:spMkLst>
        </pc:spChg>
      </pc:sldChg>
      <pc:sldChg chg="addSp delSp modSp new mod">
        <pc:chgData name="Close, Blair (BHDID/Frankfort)" userId="ec1407c3-ab1e-46f0-9e79-4b8023292956" providerId="ADAL" clId="{7CB6BA64-5A43-4380-97F1-6C7F062E0492}" dt="2025-10-24T20:47:15.589" v="4193" actId="1076"/>
        <pc:sldMkLst>
          <pc:docMk/>
          <pc:sldMk cId="3125979166" sldId="270"/>
        </pc:sldMkLst>
        <pc:spChg chg="mod">
          <ac:chgData name="Close, Blair (BHDID/Frankfort)" userId="ec1407c3-ab1e-46f0-9e79-4b8023292956" providerId="ADAL" clId="{7CB6BA64-5A43-4380-97F1-6C7F062E0492}" dt="2025-10-24T20:46:16.369" v="4181" actId="20577"/>
          <ac:spMkLst>
            <pc:docMk/>
            <pc:sldMk cId="3125979166" sldId="270"/>
            <ac:spMk id="2" creationId="{382D83BB-BDC1-B754-3319-D7DECC0AC070}"/>
          </ac:spMkLst>
        </pc:spChg>
        <pc:picChg chg="add mod">
          <ac:chgData name="Close, Blair (BHDID/Frankfort)" userId="ec1407c3-ab1e-46f0-9e79-4b8023292956" providerId="ADAL" clId="{7CB6BA64-5A43-4380-97F1-6C7F062E0492}" dt="2025-10-24T20:47:02.845" v="4191" actId="1076"/>
          <ac:picMkLst>
            <pc:docMk/>
            <pc:sldMk cId="3125979166" sldId="270"/>
            <ac:picMk id="4" creationId="{EA758CDF-A7DF-4E5C-5107-6FF7C865EAF8}"/>
          </ac:picMkLst>
        </pc:picChg>
        <pc:picChg chg="add mod">
          <ac:chgData name="Close, Blair (BHDID/Frankfort)" userId="ec1407c3-ab1e-46f0-9e79-4b8023292956" providerId="ADAL" clId="{7CB6BA64-5A43-4380-97F1-6C7F062E0492}" dt="2025-10-24T20:47:15.589" v="4193" actId="1076"/>
          <ac:picMkLst>
            <pc:docMk/>
            <pc:sldMk cId="3125979166" sldId="270"/>
            <ac:picMk id="5" creationId="{4AD36B38-76E1-5BD1-EAD8-DF9EAB941969}"/>
          </ac:picMkLst>
        </pc:picChg>
        <pc:picChg chg="add mod">
          <ac:chgData name="Close, Blair (BHDID/Frankfort)" userId="ec1407c3-ab1e-46f0-9e79-4b8023292956" providerId="ADAL" clId="{7CB6BA64-5A43-4380-97F1-6C7F062E0492}" dt="2025-10-24T20:47:07.917" v="4192" actId="1076"/>
          <ac:picMkLst>
            <pc:docMk/>
            <pc:sldMk cId="3125979166" sldId="270"/>
            <ac:picMk id="6" creationId="{5B9117B0-8D74-9220-3166-F57F4DB13960}"/>
          </ac:picMkLst>
        </pc:picChg>
      </pc:sldChg>
      <pc:sldChg chg="addSp modSp new mod">
        <pc:chgData name="Close, Blair (BHDID/Frankfort)" userId="ec1407c3-ab1e-46f0-9e79-4b8023292956" providerId="ADAL" clId="{7CB6BA64-5A43-4380-97F1-6C7F062E0492}" dt="2025-10-24T20:54:20.887" v="4692" actId="1076"/>
        <pc:sldMkLst>
          <pc:docMk/>
          <pc:sldMk cId="2180664048" sldId="271"/>
        </pc:sldMkLst>
        <pc:spChg chg="mod">
          <ac:chgData name="Close, Blair (BHDID/Frankfort)" userId="ec1407c3-ab1e-46f0-9e79-4b8023292956" providerId="ADAL" clId="{7CB6BA64-5A43-4380-97F1-6C7F062E0492}" dt="2025-10-24T20:47:32.680" v="4217" actId="122"/>
          <ac:spMkLst>
            <pc:docMk/>
            <pc:sldMk cId="2180664048" sldId="271"/>
            <ac:spMk id="2" creationId="{22B994ED-BD1D-BD55-7426-46734F8C0C50}"/>
          </ac:spMkLst>
        </pc:spChg>
        <pc:spChg chg="mod">
          <ac:chgData name="Close, Blair (BHDID/Frankfort)" userId="ec1407c3-ab1e-46f0-9e79-4b8023292956" providerId="ADAL" clId="{7CB6BA64-5A43-4380-97F1-6C7F062E0492}" dt="2025-10-24T20:53:25.591" v="4614" actId="20577"/>
          <ac:spMkLst>
            <pc:docMk/>
            <pc:sldMk cId="2180664048" sldId="271"/>
            <ac:spMk id="3" creationId="{5B608B7D-F3E0-2C16-6687-97BB6DFA7470}"/>
          </ac:spMkLst>
        </pc:spChg>
        <pc:spChg chg="add mod">
          <ac:chgData name="Close, Blair (BHDID/Frankfort)" userId="ec1407c3-ab1e-46f0-9e79-4b8023292956" providerId="ADAL" clId="{7CB6BA64-5A43-4380-97F1-6C7F062E0492}" dt="2025-10-24T20:54:20.887" v="4692" actId="1076"/>
          <ac:spMkLst>
            <pc:docMk/>
            <pc:sldMk cId="2180664048" sldId="271"/>
            <ac:spMk id="4" creationId="{2F821D5F-FE3F-AA3E-CC1F-A7E50D945769}"/>
          </ac:spMkLst>
        </pc:spChg>
      </pc:sldChg>
      <pc:sldChg chg="modSp new mod">
        <pc:chgData name="Close, Blair (BHDID/Frankfort)" userId="ec1407c3-ab1e-46f0-9e79-4b8023292956" providerId="ADAL" clId="{7CB6BA64-5A43-4380-97F1-6C7F062E0492}" dt="2025-10-24T20:56:02.922" v="4985" actId="20577"/>
        <pc:sldMkLst>
          <pc:docMk/>
          <pc:sldMk cId="2631967130" sldId="272"/>
        </pc:sldMkLst>
        <pc:spChg chg="mod">
          <ac:chgData name="Close, Blair (BHDID/Frankfort)" userId="ec1407c3-ab1e-46f0-9e79-4b8023292956" providerId="ADAL" clId="{7CB6BA64-5A43-4380-97F1-6C7F062E0492}" dt="2025-10-24T20:56:02.922" v="4985" actId="20577"/>
          <ac:spMkLst>
            <pc:docMk/>
            <pc:sldMk cId="2631967130" sldId="272"/>
            <ac:spMk id="2" creationId="{0BCCDF13-48B7-41A7-B432-193771DA76EC}"/>
          </ac:spMkLst>
        </pc:spChg>
        <pc:spChg chg="mod">
          <ac:chgData name="Close, Blair (BHDID/Frankfort)" userId="ec1407c3-ab1e-46f0-9e79-4b8023292956" providerId="ADAL" clId="{7CB6BA64-5A43-4380-97F1-6C7F062E0492}" dt="2025-10-24T20:55:39.180" v="4971" actId="20577"/>
          <ac:spMkLst>
            <pc:docMk/>
            <pc:sldMk cId="2631967130" sldId="272"/>
            <ac:spMk id="3" creationId="{D552D2C6-5B76-BA77-A1FB-540B93E1C930}"/>
          </ac:spMkLst>
        </pc:spChg>
      </pc:sldChg>
      <pc:sldChg chg="modSp new mod">
        <pc:chgData name="Close, Blair (BHDID/Frankfort)" userId="ec1407c3-ab1e-46f0-9e79-4b8023292956" providerId="ADAL" clId="{7CB6BA64-5A43-4380-97F1-6C7F062E0492}" dt="2025-10-24T20:58:14.194" v="5568" actId="20577"/>
        <pc:sldMkLst>
          <pc:docMk/>
          <pc:sldMk cId="1220968183" sldId="273"/>
        </pc:sldMkLst>
        <pc:spChg chg="mod">
          <ac:chgData name="Close, Blair (BHDID/Frankfort)" userId="ec1407c3-ab1e-46f0-9e79-4b8023292956" providerId="ADAL" clId="{7CB6BA64-5A43-4380-97F1-6C7F062E0492}" dt="2025-10-24T20:56:18.658" v="5022" actId="113"/>
          <ac:spMkLst>
            <pc:docMk/>
            <pc:sldMk cId="1220968183" sldId="273"/>
            <ac:spMk id="2" creationId="{4B1DD4EA-B039-2D7E-5EE9-CFDD81EAD46E}"/>
          </ac:spMkLst>
        </pc:spChg>
        <pc:spChg chg="mod">
          <ac:chgData name="Close, Blair (BHDID/Frankfort)" userId="ec1407c3-ab1e-46f0-9e79-4b8023292956" providerId="ADAL" clId="{7CB6BA64-5A43-4380-97F1-6C7F062E0492}" dt="2025-10-24T20:58:14.194" v="5568" actId="20577"/>
          <ac:spMkLst>
            <pc:docMk/>
            <pc:sldMk cId="1220968183" sldId="273"/>
            <ac:spMk id="3" creationId="{8678B147-8417-7626-0BAC-3A2D2DFA4DE9}"/>
          </ac:spMkLst>
        </pc:spChg>
      </pc:sldChg>
      <pc:sldChg chg="new del">
        <pc:chgData name="Close, Blair (BHDID/Frankfort)" userId="ec1407c3-ab1e-46f0-9e79-4b8023292956" providerId="ADAL" clId="{7CB6BA64-5A43-4380-97F1-6C7F062E0492}" dt="2025-10-24T20:56:01.757" v="4984" actId="680"/>
        <pc:sldMkLst>
          <pc:docMk/>
          <pc:sldMk cId="2521138944" sldId="273"/>
        </pc:sldMkLst>
      </pc:sldChg>
      <pc:sldChg chg="addSp delSp modSp new mod">
        <pc:chgData name="Close, Blair (BHDID/Frankfort)" userId="ec1407c3-ab1e-46f0-9e79-4b8023292956" providerId="ADAL" clId="{7CB6BA64-5A43-4380-97F1-6C7F062E0492}" dt="2025-10-27T19:02:08.955" v="8130" actId="20577"/>
        <pc:sldMkLst>
          <pc:docMk/>
          <pc:sldMk cId="3913462288" sldId="274"/>
        </pc:sldMkLst>
        <pc:spChg chg="mod">
          <ac:chgData name="Close, Blair (BHDID/Frankfort)" userId="ec1407c3-ab1e-46f0-9e79-4b8023292956" providerId="ADAL" clId="{7CB6BA64-5A43-4380-97F1-6C7F062E0492}" dt="2025-10-27T13:11:29.711" v="5656" actId="14100"/>
          <ac:spMkLst>
            <pc:docMk/>
            <pc:sldMk cId="3913462288" sldId="274"/>
            <ac:spMk id="2" creationId="{542914CE-9F36-E2DE-70A3-3F7087031192}"/>
          </ac:spMkLst>
        </pc:spChg>
        <pc:spChg chg="add mod">
          <ac:chgData name="Close, Blair (BHDID/Frankfort)" userId="ec1407c3-ab1e-46f0-9e79-4b8023292956" providerId="ADAL" clId="{7CB6BA64-5A43-4380-97F1-6C7F062E0492}" dt="2025-10-27T13:22:57.586" v="5719" actId="14100"/>
          <ac:spMkLst>
            <pc:docMk/>
            <pc:sldMk cId="3913462288" sldId="274"/>
            <ac:spMk id="4" creationId="{D990F3A7-CD67-85E5-23D5-1E1ED9AD3969}"/>
          </ac:spMkLst>
        </pc:spChg>
        <pc:spChg chg="add mod">
          <ac:chgData name="Close, Blair (BHDID/Frankfort)" userId="ec1407c3-ab1e-46f0-9e79-4b8023292956" providerId="ADAL" clId="{7CB6BA64-5A43-4380-97F1-6C7F062E0492}" dt="2025-10-27T13:23:37.921" v="5785" actId="20577"/>
          <ac:spMkLst>
            <pc:docMk/>
            <pc:sldMk cId="3913462288" sldId="274"/>
            <ac:spMk id="5" creationId="{0B07AE0E-18D4-825E-D12D-95D52F93A573}"/>
          </ac:spMkLst>
        </pc:spChg>
        <pc:spChg chg="add mod">
          <ac:chgData name="Close, Blair (BHDID/Frankfort)" userId="ec1407c3-ab1e-46f0-9e79-4b8023292956" providerId="ADAL" clId="{7CB6BA64-5A43-4380-97F1-6C7F062E0492}" dt="2025-10-27T17:17:32.181" v="6470" actId="14100"/>
          <ac:spMkLst>
            <pc:docMk/>
            <pc:sldMk cId="3913462288" sldId="274"/>
            <ac:spMk id="6" creationId="{B29AD682-0499-5723-200B-12140BFD946C}"/>
          </ac:spMkLst>
        </pc:spChg>
        <pc:spChg chg="add mod">
          <ac:chgData name="Close, Blair (BHDID/Frankfort)" userId="ec1407c3-ab1e-46f0-9e79-4b8023292956" providerId="ADAL" clId="{7CB6BA64-5A43-4380-97F1-6C7F062E0492}" dt="2025-10-27T17:17:38.925" v="6471" actId="14100"/>
          <ac:spMkLst>
            <pc:docMk/>
            <pc:sldMk cId="3913462288" sldId="274"/>
            <ac:spMk id="7" creationId="{A0019EE7-E612-EBE5-8679-26B0114224F3}"/>
          </ac:spMkLst>
        </pc:spChg>
        <pc:spChg chg="add mod">
          <ac:chgData name="Close, Blair (BHDID/Frankfort)" userId="ec1407c3-ab1e-46f0-9e79-4b8023292956" providerId="ADAL" clId="{7CB6BA64-5A43-4380-97F1-6C7F062E0492}" dt="2025-10-27T17:17:44.771" v="6472" actId="1076"/>
          <ac:spMkLst>
            <pc:docMk/>
            <pc:sldMk cId="3913462288" sldId="274"/>
            <ac:spMk id="8" creationId="{26D318D3-8BA0-88E0-3BA5-70D9353514CB}"/>
          </ac:spMkLst>
        </pc:spChg>
        <pc:spChg chg="add mod">
          <ac:chgData name="Close, Blair (BHDID/Frankfort)" userId="ec1407c3-ab1e-46f0-9e79-4b8023292956" providerId="ADAL" clId="{7CB6BA64-5A43-4380-97F1-6C7F062E0492}" dt="2025-10-27T17:17:58.813" v="6476" actId="1076"/>
          <ac:spMkLst>
            <pc:docMk/>
            <pc:sldMk cId="3913462288" sldId="274"/>
            <ac:spMk id="9" creationId="{42C83853-0204-0562-4305-1237FBB7760F}"/>
          </ac:spMkLst>
        </pc:spChg>
        <pc:spChg chg="add mod">
          <ac:chgData name="Close, Blair (BHDID/Frankfort)" userId="ec1407c3-ab1e-46f0-9e79-4b8023292956" providerId="ADAL" clId="{7CB6BA64-5A43-4380-97F1-6C7F062E0492}" dt="2025-10-27T17:18:14.062" v="6479" actId="1076"/>
          <ac:spMkLst>
            <pc:docMk/>
            <pc:sldMk cId="3913462288" sldId="274"/>
            <ac:spMk id="12" creationId="{1B004C7B-D64A-5633-43E2-2C950306C196}"/>
          </ac:spMkLst>
        </pc:spChg>
        <pc:spChg chg="add mod">
          <ac:chgData name="Close, Blair (BHDID/Frankfort)" userId="ec1407c3-ab1e-46f0-9e79-4b8023292956" providerId="ADAL" clId="{7CB6BA64-5A43-4380-97F1-6C7F062E0492}" dt="2025-10-27T17:18:26.909" v="6482" actId="1076"/>
          <ac:spMkLst>
            <pc:docMk/>
            <pc:sldMk cId="3913462288" sldId="274"/>
            <ac:spMk id="13" creationId="{B21DA2D9-E90D-150D-EDEA-146135C6B69F}"/>
          </ac:spMkLst>
        </pc:spChg>
        <pc:spChg chg="add mod">
          <ac:chgData name="Close, Blair (BHDID/Frankfort)" userId="ec1407c3-ab1e-46f0-9e79-4b8023292956" providerId="ADAL" clId="{7CB6BA64-5A43-4380-97F1-6C7F062E0492}" dt="2025-10-27T17:18:36.101" v="6485" actId="1076"/>
          <ac:spMkLst>
            <pc:docMk/>
            <pc:sldMk cId="3913462288" sldId="274"/>
            <ac:spMk id="14" creationId="{CE6B8E75-5BBA-398D-AF73-21247E0C2082}"/>
          </ac:spMkLst>
        </pc:spChg>
        <pc:spChg chg="add mod">
          <ac:chgData name="Close, Blair (BHDID/Frankfort)" userId="ec1407c3-ab1e-46f0-9e79-4b8023292956" providerId="ADAL" clId="{7CB6BA64-5A43-4380-97F1-6C7F062E0492}" dt="2025-10-27T19:02:08.955" v="8130" actId="20577"/>
          <ac:spMkLst>
            <pc:docMk/>
            <pc:sldMk cId="3913462288" sldId="274"/>
            <ac:spMk id="15" creationId="{1B93A997-623C-0C50-90B1-71B16C4DB60B}"/>
          </ac:spMkLst>
        </pc:spChg>
        <pc:spChg chg="add mod">
          <ac:chgData name="Close, Blair (BHDID/Frankfort)" userId="ec1407c3-ab1e-46f0-9e79-4b8023292956" providerId="ADAL" clId="{7CB6BA64-5A43-4380-97F1-6C7F062E0492}" dt="2025-10-27T17:18:21.589" v="6481" actId="1076"/>
          <ac:spMkLst>
            <pc:docMk/>
            <pc:sldMk cId="3913462288" sldId="274"/>
            <ac:spMk id="16" creationId="{B2EE0C51-7578-6020-D362-5ECABBDB3585}"/>
          </ac:spMkLst>
        </pc:spChg>
        <pc:spChg chg="add mod">
          <ac:chgData name="Close, Blair (BHDID/Frankfort)" userId="ec1407c3-ab1e-46f0-9e79-4b8023292956" providerId="ADAL" clId="{7CB6BA64-5A43-4380-97F1-6C7F062E0492}" dt="2025-10-27T17:18:31.589" v="6484" actId="1076"/>
          <ac:spMkLst>
            <pc:docMk/>
            <pc:sldMk cId="3913462288" sldId="274"/>
            <ac:spMk id="17" creationId="{297252DC-9F02-5555-EBBE-88F283F7C444}"/>
          </ac:spMkLst>
        </pc:spChg>
        <pc:cxnChg chg="add mod">
          <ac:chgData name="Close, Blair (BHDID/Frankfort)" userId="ec1407c3-ab1e-46f0-9e79-4b8023292956" providerId="ADAL" clId="{7CB6BA64-5A43-4380-97F1-6C7F062E0492}" dt="2025-10-27T17:20:15.910" v="6498" actId="14100"/>
          <ac:cxnSpMkLst>
            <pc:docMk/>
            <pc:sldMk cId="3913462288" sldId="274"/>
            <ac:cxnSpMk id="19" creationId="{66749B70-1ADC-9BED-982C-52D13B1D830F}"/>
          </ac:cxnSpMkLst>
        </pc:cxnChg>
        <pc:cxnChg chg="add mod">
          <ac:chgData name="Close, Blair (BHDID/Frankfort)" userId="ec1407c3-ab1e-46f0-9e79-4b8023292956" providerId="ADAL" clId="{7CB6BA64-5A43-4380-97F1-6C7F062E0492}" dt="2025-10-27T17:19:32.661" v="6494" actId="1076"/>
          <ac:cxnSpMkLst>
            <pc:docMk/>
            <pc:sldMk cId="3913462288" sldId="274"/>
            <ac:cxnSpMk id="21" creationId="{F717D455-8DF4-20CE-7FD0-A3B2191D9A2B}"/>
          </ac:cxnSpMkLst>
        </pc:cxnChg>
        <pc:cxnChg chg="add mod">
          <ac:chgData name="Close, Blair (BHDID/Frankfort)" userId="ec1407c3-ab1e-46f0-9e79-4b8023292956" providerId="ADAL" clId="{7CB6BA64-5A43-4380-97F1-6C7F062E0492}" dt="2025-10-27T17:20:18.591" v="6499" actId="14100"/>
          <ac:cxnSpMkLst>
            <pc:docMk/>
            <pc:sldMk cId="3913462288" sldId="274"/>
            <ac:cxnSpMk id="24" creationId="{FD19235C-1CAE-8430-11EA-F7F107AFDBD4}"/>
          </ac:cxnSpMkLst>
        </pc:cxnChg>
      </pc:sldChg>
      <pc:sldChg chg="modSp new mod modNotesTx">
        <pc:chgData name="Close, Blair (BHDID/Frankfort)" userId="ec1407c3-ab1e-46f0-9e79-4b8023292956" providerId="ADAL" clId="{7CB6BA64-5A43-4380-97F1-6C7F062E0492}" dt="2025-10-27T18:35:26.673" v="6833" actId="20577"/>
        <pc:sldMkLst>
          <pc:docMk/>
          <pc:sldMk cId="2502755918" sldId="275"/>
        </pc:sldMkLst>
        <pc:spChg chg="mod">
          <ac:chgData name="Close, Blair (BHDID/Frankfort)" userId="ec1407c3-ab1e-46f0-9e79-4b8023292956" providerId="ADAL" clId="{7CB6BA64-5A43-4380-97F1-6C7F062E0492}" dt="2025-10-27T18:33:58.885" v="6570" actId="20577"/>
          <ac:spMkLst>
            <pc:docMk/>
            <pc:sldMk cId="2502755918" sldId="275"/>
            <ac:spMk id="2" creationId="{81BE7608-E1F7-339C-F6BC-7E83FB23B796}"/>
          </ac:spMkLst>
        </pc:spChg>
        <pc:spChg chg="mod">
          <ac:chgData name="Close, Blair (BHDID/Frankfort)" userId="ec1407c3-ab1e-46f0-9e79-4b8023292956" providerId="ADAL" clId="{7CB6BA64-5A43-4380-97F1-6C7F062E0492}" dt="2025-10-27T18:35:07.604" v="6830" actId="20577"/>
          <ac:spMkLst>
            <pc:docMk/>
            <pc:sldMk cId="2502755918" sldId="275"/>
            <ac:spMk id="3" creationId="{7ED8855B-6D29-52FA-34BE-D5857910F9C6}"/>
          </ac:spMkLst>
        </pc:spChg>
      </pc:sldChg>
      <pc:sldChg chg="modSp new mod">
        <pc:chgData name="Close, Blair (BHDID/Frankfort)" userId="ec1407c3-ab1e-46f0-9e79-4b8023292956" providerId="ADAL" clId="{7CB6BA64-5A43-4380-97F1-6C7F062E0492}" dt="2025-10-27T19:02:26.843" v="8136" actId="20577"/>
        <pc:sldMkLst>
          <pc:docMk/>
          <pc:sldMk cId="444881879" sldId="276"/>
        </pc:sldMkLst>
        <pc:spChg chg="mod">
          <ac:chgData name="Close, Blair (BHDID/Frankfort)" userId="ec1407c3-ab1e-46f0-9e79-4b8023292956" providerId="ADAL" clId="{7CB6BA64-5A43-4380-97F1-6C7F062E0492}" dt="2025-10-27T18:36:14.913" v="6914" actId="255"/>
          <ac:spMkLst>
            <pc:docMk/>
            <pc:sldMk cId="444881879" sldId="276"/>
            <ac:spMk id="2" creationId="{CC3AD544-EC17-AB51-B803-58A4CEA25B14}"/>
          </ac:spMkLst>
        </pc:spChg>
        <pc:spChg chg="mod">
          <ac:chgData name="Close, Blair (BHDID/Frankfort)" userId="ec1407c3-ab1e-46f0-9e79-4b8023292956" providerId="ADAL" clId="{7CB6BA64-5A43-4380-97F1-6C7F062E0492}" dt="2025-10-27T19:02:26.843" v="8136" actId="20577"/>
          <ac:spMkLst>
            <pc:docMk/>
            <pc:sldMk cId="444881879" sldId="276"/>
            <ac:spMk id="3" creationId="{F3508DB0-B307-58E0-CB10-394FCAC91DD8}"/>
          </ac:spMkLst>
        </pc:spChg>
      </pc:sldChg>
      <pc:sldChg chg="new del">
        <pc:chgData name="Close, Blair (BHDID/Frankfort)" userId="ec1407c3-ab1e-46f0-9e79-4b8023292956" providerId="ADAL" clId="{7CB6BA64-5A43-4380-97F1-6C7F062E0492}" dt="2025-10-27T18:55:52.377" v="7213" actId="2696"/>
        <pc:sldMkLst>
          <pc:docMk/>
          <pc:sldMk cId="1286146274" sldId="277"/>
        </pc:sldMkLst>
      </pc:sldChg>
      <pc:sldChg chg="modSp add mod">
        <pc:chgData name="Close, Blair (BHDID/Frankfort)" userId="ec1407c3-ab1e-46f0-9e79-4b8023292956" providerId="ADAL" clId="{7CB6BA64-5A43-4380-97F1-6C7F062E0492}" dt="2025-10-27T18:57:03.817" v="7517" actId="20577"/>
        <pc:sldMkLst>
          <pc:docMk/>
          <pc:sldMk cId="2246830733" sldId="277"/>
        </pc:sldMkLst>
        <pc:spChg chg="mod">
          <ac:chgData name="Close, Blair (BHDID/Frankfort)" userId="ec1407c3-ab1e-46f0-9e79-4b8023292956" providerId="ADAL" clId="{7CB6BA64-5A43-4380-97F1-6C7F062E0492}" dt="2025-10-27T18:57:03.817" v="7517" actId="20577"/>
          <ac:spMkLst>
            <pc:docMk/>
            <pc:sldMk cId="2246830733" sldId="277"/>
            <ac:spMk id="3" creationId="{3B8F1056-5E86-5CE8-6BC6-245A980E59CE}"/>
          </ac:spMkLst>
        </pc:spChg>
      </pc:sldChg>
      <pc:sldChg chg="modSp new mod">
        <pc:chgData name="Close, Blair (BHDID/Frankfort)" userId="ec1407c3-ab1e-46f0-9e79-4b8023292956" providerId="ADAL" clId="{7CB6BA64-5A43-4380-97F1-6C7F062E0492}" dt="2025-10-27T19:01:47.448" v="8089" actId="20577"/>
        <pc:sldMkLst>
          <pc:docMk/>
          <pc:sldMk cId="2285699550" sldId="278"/>
        </pc:sldMkLst>
        <pc:spChg chg="mod">
          <ac:chgData name="Close, Blair (BHDID/Frankfort)" userId="ec1407c3-ab1e-46f0-9e79-4b8023292956" providerId="ADAL" clId="{7CB6BA64-5A43-4380-97F1-6C7F062E0492}" dt="2025-10-27T19:01:41.981" v="8079" actId="20577"/>
          <ac:spMkLst>
            <pc:docMk/>
            <pc:sldMk cId="2285699550" sldId="278"/>
            <ac:spMk id="2" creationId="{305FDFA3-2307-4D76-1B9E-387AADD01D21}"/>
          </ac:spMkLst>
        </pc:spChg>
        <pc:spChg chg="mod">
          <ac:chgData name="Close, Blair (BHDID/Frankfort)" userId="ec1407c3-ab1e-46f0-9e79-4b8023292956" providerId="ADAL" clId="{7CB6BA64-5A43-4380-97F1-6C7F062E0492}" dt="2025-10-27T19:01:47.448" v="8089" actId="20577"/>
          <ac:spMkLst>
            <pc:docMk/>
            <pc:sldMk cId="2285699550" sldId="278"/>
            <ac:spMk id="3" creationId="{429B147A-615C-CA03-CA8E-7A099B527150}"/>
          </ac:spMkLst>
        </pc:spChg>
      </pc:sldChg>
      <pc:sldChg chg="addSp delSp modSp new mod">
        <pc:chgData name="Close, Blair (BHDID/Frankfort)" userId="ec1407c3-ab1e-46f0-9e79-4b8023292956" providerId="ADAL" clId="{7CB6BA64-5A43-4380-97F1-6C7F062E0492}" dt="2025-10-27T19:05:18.533" v="8358" actId="1076"/>
        <pc:sldMkLst>
          <pc:docMk/>
          <pc:sldMk cId="122899637" sldId="279"/>
        </pc:sldMkLst>
        <pc:spChg chg="mod">
          <ac:chgData name="Close, Blair (BHDID/Frankfort)" userId="ec1407c3-ab1e-46f0-9e79-4b8023292956" providerId="ADAL" clId="{7CB6BA64-5A43-4380-97F1-6C7F062E0492}" dt="2025-10-27T18:59:48.407" v="7953" actId="20577"/>
          <ac:spMkLst>
            <pc:docMk/>
            <pc:sldMk cId="122899637" sldId="279"/>
            <ac:spMk id="2" creationId="{E288FB60-8314-36D2-A2DC-F5D7ED2B6A94}"/>
          </ac:spMkLst>
        </pc:spChg>
        <pc:spChg chg="add mod">
          <ac:chgData name="Close, Blair (BHDID/Frankfort)" userId="ec1407c3-ab1e-46f0-9e79-4b8023292956" providerId="ADAL" clId="{7CB6BA64-5A43-4380-97F1-6C7F062E0492}" dt="2025-10-27T19:04:14.918" v="8340" actId="1076"/>
          <ac:spMkLst>
            <pc:docMk/>
            <pc:sldMk cId="122899637" sldId="279"/>
            <ac:spMk id="4" creationId="{7DA12DE4-1880-79DA-9A55-599BE4E637E5}"/>
          </ac:spMkLst>
        </pc:spChg>
        <pc:spChg chg="add mod">
          <ac:chgData name="Close, Blair (BHDID/Frankfort)" userId="ec1407c3-ab1e-46f0-9e79-4b8023292956" providerId="ADAL" clId="{7CB6BA64-5A43-4380-97F1-6C7F062E0492}" dt="2025-10-27T19:03:38.195" v="8213" actId="20577"/>
          <ac:spMkLst>
            <pc:docMk/>
            <pc:sldMk cId="122899637" sldId="279"/>
            <ac:spMk id="5" creationId="{4E70C70F-031C-F306-3ED5-8C9F31FCC14D}"/>
          </ac:spMkLst>
        </pc:spChg>
        <pc:spChg chg="add mod">
          <ac:chgData name="Close, Blair (BHDID/Frankfort)" userId="ec1407c3-ab1e-46f0-9e79-4b8023292956" providerId="ADAL" clId="{7CB6BA64-5A43-4380-97F1-6C7F062E0492}" dt="2025-10-27T19:03:56.706" v="8279" actId="20577"/>
          <ac:spMkLst>
            <pc:docMk/>
            <pc:sldMk cId="122899637" sldId="279"/>
            <ac:spMk id="6" creationId="{DBCAE355-CF96-7688-B6BF-78F3DDA6398D}"/>
          </ac:spMkLst>
        </pc:spChg>
        <pc:spChg chg="add mod">
          <ac:chgData name="Close, Blair (BHDID/Frankfort)" userId="ec1407c3-ab1e-46f0-9e79-4b8023292956" providerId="ADAL" clId="{7CB6BA64-5A43-4380-97F1-6C7F062E0492}" dt="2025-10-27T19:04:09.299" v="8339" actId="20577"/>
          <ac:spMkLst>
            <pc:docMk/>
            <pc:sldMk cId="122899637" sldId="279"/>
            <ac:spMk id="7" creationId="{80FC86A9-769E-D845-7F59-1B3E0A976354}"/>
          </ac:spMkLst>
        </pc:spChg>
        <pc:spChg chg="add mod">
          <ac:chgData name="Close, Blair (BHDID/Frankfort)" userId="ec1407c3-ab1e-46f0-9e79-4b8023292956" providerId="ADAL" clId="{7CB6BA64-5A43-4380-97F1-6C7F062E0492}" dt="2025-10-27T19:04:41.430" v="8345" actId="207"/>
          <ac:spMkLst>
            <pc:docMk/>
            <pc:sldMk cId="122899637" sldId="279"/>
            <ac:spMk id="8" creationId="{63662C14-7707-CAA4-8FE2-8BF89676DC3D}"/>
          </ac:spMkLst>
        </pc:spChg>
        <pc:spChg chg="add mod">
          <ac:chgData name="Close, Blair (BHDID/Frankfort)" userId="ec1407c3-ab1e-46f0-9e79-4b8023292956" providerId="ADAL" clId="{7CB6BA64-5A43-4380-97F1-6C7F062E0492}" dt="2025-10-27T19:04:55.158" v="8349" actId="1076"/>
          <ac:spMkLst>
            <pc:docMk/>
            <pc:sldMk cId="122899637" sldId="279"/>
            <ac:spMk id="9" creationId="{65626EB0-1066-7FD3-7399-7BC971DB9AA7}"/>
          </ac:spMkLst>
        </pc:spChg>
        <pc:spChg chg="add mod">
          <ac:chgData name="Close, Blair (BHDID/Frankfort)" userId="ec1407c3-ab1e-46f0-9e79-4b8023292956" providerId="ADAL" clId="{7CB6BA64-5A43-4380-97F1-6C7F062E0492}" dt="2025-10-27T19:05:18.533" v="8358" actId="1076"/>
          <ac:spMkLst>
            <pc:docMk/>
            <pc:sldMk cId="122899637" sldId="279"/>
            <ac:spMk id="10" creationId="{01E0EB33-FDBA-37F0-0842-CC61778DBB66}"/>
          </ac:spMkLst>
        </pc:spChg>
      </pc:sldChg>
      <pc:sldChg chg="modSp new mod">
        <pc:chgData name="Close, Blair (BHDID/Frankfort)" userId="ec1407c3-ab1e-46f0-9e79-4b8023292956" providerId="ADAL" clId="{7CB6BA64-5A43-4380-97F1-6C7F062E0492}" dt="2025-10-27T19:06:49.390" v="8749" actId="20577"/>
        <pc:sldMkLst>
          <pc:docMk/>
          <pc:sldMk cId="3120605769" sldId="280"/>
        </pc:sldMkLst>
        <pc:spChg chg="mod">
          <ac:chgData name="Close, Blair (BHDID/Frankfort)" userId="ec1407c3-ab1e-46f0-9e79-4b8023292956" providerId="ADAL" clId="{7CB6BA64-5A43-4380-97F1-6C7F062E0492}" dt="2025-10-27T19:05:47.257" v="8411" actId="122"/>
          <ac:spMkLst>
            <pc:docMk/>
            <pc:sldMk cId="3120605769" sldId="280"/>
            <ac:spMk id="2" creationId="{B0E1F17B-E37A-30DF-F986-2A0B708F99DB}"/>
          </ac:spMkLst>
        </pc:spChg>
        <pc:spChg chg="mod">
          <ac:chgData name="Close, Blair (BHDID/Frankfort)" userId="ec1407c3-ab1e-46f0-9e79-4b8023292956" providerId="ADAL" clId="{7CB6BA64-5A43-4380-97F1-6C7F062E0492}" dt="2025-10-27T19:06:49.390" v="8749" actId="20577"/>
          <ac:spMkLst>
            <pc:docMk/>
            <pc:sldMk cId="3120605769" sldId="280"/>
            <ac:spMk id="3" creationId="{8CA55934-36A0-A562-AE76-02C19EB9DF10}"/>
          </ac:spMkLst>
        </pc:spChg>
      </pc:sldChg>
      <pc:sldChg chg="modSp new mod">
        <pc:chgData name="Close, Blair (BHDID/Frankfort)" userId="ec1407c3-ab1e-46f0-9e79-4b8023292956" providerId="ADAL" clId="{7CB6BA64-5A43-4380-97F1-6C7F062E0492}" dt="2025-10-27T19:08:55.399" v="9122" actId="12"/>
        <pc:sldMkLst>
          <pc:docMk/>
          <pc:sldMk cId="3547513227" sldId="281"/>
        </pc:sldMkLst>
        <pc:spChg chg="mod">
          <ac:chgData name="Close, Blair (BHDID/Frankfort)" userId="ec1407c3-ab1e-46f0-9e79-4b8023292956" providerId="ADAL" clId="{7CB6BA64-5A43-4380-97F1-6C7F062E0492}" dt="2025-10-27T19:07:16.384" v="8759" actId="20577"/>
          <ac:spMkLst>
            <pc:docMk/>
            <pc:sldMk cId="3547513227" sldId="281"/>
            <ac:spMk id="2" creationId="{7C04F2EB-B997-FD85-F6F2-C835146FBE4A}"/>
          </ac:spMkLst>
        </pc:spChg>
        <pc:spChg chg="mod">
          <ac:chgData name="Close, Blair (BHDID/Frankfort)" userId="ec1407c3-ab1e-46f0-9e79-4b8023292956" providerId="ADAL" clId="{7CB6BA64-5A43-4380-97F1-6C7F062E0492}" dt="2025-10-27T19:08:55.399" v="9122" actId="12"/>
          <ac:spMkLst>
            <pc:docMk/>
            <pc:sldMk cId="3547513227" sldId="281"/>
            <ac:spMk id="3" creationId="{04F3B726-B18F-E57C-011E-8CCA2709925D}"/>
          </ac:spMkLst>
        </pc:spChg>
      </pc:sldChg>
      <pc:sldChg chg="modSp new mod">
        <pc:chgData name="Close, Blair (BHDID/Frankfort)" userId="ec1407c3-ab1e-46f0-9e79-4b8023292956" providerId="ADAL" clId="{7CB6BA64-5A43-4380-97F1-6C7F062E0492}" dt="2025-10-27T19:10:19.376" v="9471" actId="20577"/>
        <pc:sldMkLst>
          <pc:docMk/>
          <pc:sldMk cId="1811359472" sldId="282"/>
        </pc:sldMkLst>
        <pc:spChg chg="mod">
          <ac:chgData name="Close, Blair (BHDID/Frankfort)" userId="ec1407c3-ab1e-46f0-9e79-4b8023292956" providerId="ADAL" clId="{7CB6BA64-5A43-4380-97F1-6C7F062E0492}" dt="2025-10-27T19:09:20.332" v="9174" actId="20577"/>
          <ac:spMkLst>
            <pc:docMk/>
            <pc:sldMk cId="1811359472" sldId="282"/>
            <ac:spMk id="2" creationId="{F64A8B5F-3CC7-0A29-9B57-D5211399DE26}"/>
          </ac:spMkLst>
        </pc:spChg>
        <pc:spChg chg="mod">
          <ac:chgData name="Close, Blair (BHDID/Frankfort)" userId="ec1407c3-ab1e-46f0-9e79-4b8023292956" providerId="ADAL" clId="{7CB6BA64-5A43-4380-97F1-6C7F062E0492}" dt="2025-10-27T19:10:19.376" v="9471" actId="20577"/>
          <ac:spMkLst>
            <pc:docMk/>
            <pc:sldMk cId="1811359472" sldId="282"/>
            <ac:spMk id="3" creationId="{9D4CFBC5-676B-BB31-9815-19E32D933E34}"/>
          </ac:spMkLst>
        </pc:spChg>
      </pc:sldChg>
      <pc:sldChg chg="modSp new mod">
        <pc:chgData name="Close, Blair (BHDID/Frankfort)" userId="ec1407c3-ab1e-46f0-9e79-4b8023292956" providerId="ADAL" clId="{7CB6BA64-5A43-4380-97F1-6C7F062E0492}" dt="2025-10-27T19:11:35.424" v="9750" actId="20577"/>
        <pc:sldMkLst>
          <pc:docMk/>
          <pc:sldMk cId="3272318827" sldId="283"/>
        </pc:sldMkLst>
        <pc:spChg chg="mod">
          <ac:chgData name="Close, Blair (BHDID/Frankfort)" userId="ec1407c3-ab1e-46f0-9e79-4b8023292956" providerId="ADAL" clId="{7CB6BA64-5A43-4380-97F1-6C7F062E0492}" dt="2025-10-27T19:10:39.384" v="9474" actId="122"/>
          <ac:spMkLst>
            <pc:docMk/>
            <pc:sldMk cId="3272318827" sldId="283"/>
            <ac:spMk id="2" creationId="{00B2128F-4673-91F7-2B80-F348F972A67E}"/>
          </ac:spMkLst>
        </pc:spChg>
        <pc:spChg chg="mod">
          <ac:chgData name="Close, Blair (BHDID/Frankfort)" userId="ec1407c3-ab1e-46f0-9e79-4b8023292956" providerId="ADAL" clId="{7CB6BA64-5A43-4380-97F1-6C7F062E0492}" dt="2025-10-27T19:11:35.424" v="9750" actId="20577"/>
          <ac:spMkLst>
            <pc:docMk/>
            <pc:sldMk cId="3272318827" sldId="283"/>
            <ac:spMk id="3" creationId="{B825B1CF-F339-5C59-F090-71DB951060E4}"/>
          </ac:spMkLst>
        </pc:spChg>
      </pc:sldChg>
      <pc:sldChg chg="modSp new mod">
        <pc:chgData name="Close, Blair (BHDID/Frankfort)" userId="ec1407c3-ab1e-46f0-9e79-4b8023292956" providerId="ADAL" clId="{7CB6BA64-5A43-4380-97F1-6C7F062E0492}" dt="2025-10-27T19:13:11.511" v="10111" actId="12"/>
        <pc:sldMkLst>
          <pc:docMk/>
          <pc:sldMk cId="3688014866" sldId="284"/>
        </pc:sldMkLst>
        <pc:spChg chg="mod">
          <ac:chgData name="Close, Blair (BHDID/Frankfort)" userId="ec1407c3-ab1e-46f0-9e79-4b8023292956" providerId="ADAL" clId="{7CB6BA64-5A43-4380-97F1-6C7F062E0492}" dt="2025-10-27T19:12:03.193" v="9802" actId="20577"/>
          <ac:spMkLst>
            <pc:docMk/>
            <pc:sldMk cId="3688014866" sldId="284"/>
            <ac:spMk id="2" creationId="{A00462E5-4249-5458-33F8-3CF14D158B95}"/>
          </ac:spMkLst>
        </pc:spChg>
        <pc:spChg chg="mod">
          <ac:chgData name="Close, Blair (BHDID/Frankfort)" userId="ec1407c3-ab1e-46f0-9e79-4b8023292956" providerId="ADAL" clId="{7CB6BA64-5A43-4380-97F1-6C7F062E0492}" dt="2025-10-27T19:13:11.511" v="10111" actId="12"/>
          <ac:spMkLst>
            <pc:docMk/>
            <pc:sldMk cId="3688014866" sldId="284"/>
            <ac:spMk id="3" creationId="{D73CDBE4-BEF5-347A-522E-1EEBB7CA089A}"/>
          </ac:spMkLst>
        </pc:spChg>
      </pc:sldChg>
      <pc:sldChg chg="modSp new mod">
        <pc:chgData name="Close, Blair (BHDID/Frankfort)" userId="ec1407c3-ab1e-46f0-9e79-4b8023292956" providerId="ADAL" clId="{7CB6BA64-5A43-4380-97F1-6C7F062E0492}" dt="2025-10-27T19:14:27.742" v="10387" actId="20577"/>
        <pc:sldMkLst>
          <pc:docMk/>
          <pc:sldMk cId="2867426727" sldId="285"/>
        </pc:sldMkLst>
        <pc:spChg chg="mod">
          <ac:chgData name="Close, Blair (BHDID/Frankfort)" userId="ec1407c3-ab1e-46f0-9e79-4b8023292956" providerId="ADAL" clId="{7CB6BA64-5A43-4380-97F1-6C7F062E0492}" dt="2025-10-27T19:13:45.476" v="10171" actId="5793"/>
          <ac:spMkLst>
            <pc:docMk/>
            <pc:sldMk cId="2867426727" sldId="285"/>
            <ac:spMk id="2" creationId="{2DA9E489-862C-BDC2-0B96-75746EF28D59}"/>
          </ac:spMkLst>
        </pc:spChg>
        <pc:spChg chg="mod">
          <ac:chgData name="Close, Blair (BHDID/Frankfort)" userId="ec1407c3-ab1e-46f0-9e79-4b8023292956" providerId="ADAL" clId="{7CB6BA64-5A43-4380-97F1-6C7F062E0492}" dt="2025-10-27T19:14:27.742" v="10387" actId="20577"/>
          <ac:spMkLst>
            <pc:docMk/>
            <pc:sldMk cId="2867426727" sldId="285"/>
            <ac:spMk id="3" creationId="{85E93374-7FEF-4885-BDA8-D0B23E695771}"/>
          </ac:spMkLst>
        </pc:spChg>
      </pc:sldChg>
      <pc:sldChg chg="modSp new mod">
        <pc:chgData name="Close, Blair (BHDID/Frankfort)" userId="ec1407c3-ab1e-46f0-9e79-4b8023292956" providerId="ADAL" clId="{7CB6BA64-5A43-4380-97F1-6C7F062E0492}" dt="2025-10-27T19:16:20.873" v="10664" actId="20577"/>
        <pc:sldMkLst>
          <pc:docMk/>
          <pc:sldMk cId="1583958927" sldId="286"/>
        </pc:sldMkLst>
        <pc:spChg chg="mod">
          <ac:chgData name="Close, Blair (BHDID/Frankfort)" userId="ec1407c3-ab1e-46f0-9e79-4b8023292956" providerId="ADAL" clId="{7CB6BA64-5A43-4380-97F1-6C7F062E0492}" dt="2025-10-27T19:14:50.665" v="10423" actId="20577"/>
          <ac:spMkLst>
            <pc:docMk/>
            <pc:sldMk cId="1583958927" sldId="286"/>
            <ac:spMk id="2" creationId="{6028C294-6D89-CDFB-29B3-7186D543B828}"/>
          </ac:spMkLst>
        </pc:spChg>
        <pc:spChg chg="mod">
          <ac:chgData name="Close, Blair (BHDID/Frankfort)" userId="ec1407c3-ab1e-46f0-9e79-4b8023292956" providerId="ADAL" clId="{7CB6BA64-5A43-4380-97F1-6C7F062E0492}" dt="2025-10-27T19:16:20.873" v="10664" actId="20577"/>
          <ac:spMkLst>
            <pc:docMk/>
            <pc:sldMk cId="1583958927" sldId="286"/>
            <ac:spMk id="3" creationId="{2D2A5035-0BD4-0059-BA2C-A8C990284EB2}"/>
          </ac:spMkLst>
        </pc:spChg>
      </pc:sldChg>
      <pc:sldChg chg="modSp new mod">
        <pc:chgData name="Close, Blair (BHDID/Frankfort)" userId="ec1407c3-ab1e-46f0-9e79-4b8023292956" providerId="ADAL" clId="{7CB6BA64-5A43-4380-97F1-6C7F062E0492}" dt="2025-10-27T19:17:50.303" v="10993" actId="20577"/>
        <pc:sldMkLst>
          <pc:docMk/>
          <pc:sldMk cId="315233104" sldId="287"/>
        </pc:sldMkLst>
        <pc:spChg chg="mod">
          <ac:chgData name="Close, Blair (BHDID/Frankfort)" userId="ec1407c3-ab1e-46f0-9e79-4b8023292956" providerId="ADAL" clId="{7CB6BA64-5A43-4380-97F1-6C7F062E0492}" dt="2025-10-27T19:16:48.774" v="10699" actId="20577"/>
          <ac:spMkLst>
            <pc:docMk/>
            <pc:sldMk cId="315233104" sldId="287"/>
            <ac:spMk id="2" creationId="{528E4D3F-6362-4C2C-0396-0B9B0371C601}"/>
          </ac:spMkLst>
        </pc:spChg>
        <pc:spChg chg="mod">
          <ac:chgData name="Close, Blair (BHDID/Frankfort)" userId="ec1407c3-ab1e-46f0-9e79-4b8023292956" providerId="ADAL" clId="{7CB6BA64-5A43-4380-97F1-6C7F062E0492}" dt="2025-10-27T19:17:50.303" v="10993" actId="20577"/>
          <ac:spMkLst>
            <pc:docMk/>
            <pc:sldMk cId="315233104" sldId="287"/>
            <ac:spMk id="3" creationId="{4562D3AD-C551-50F8-4ACF-48843F5C6FD1}"/>
          </ac:spMkLst>
        </pc:spChg>
      </pc:sldChg>
      <pc:sldChg chg="modSp new mod">
        <pc:chgData name="Close, Blair (BHDID/Frankfort)" userId="ec1407c3-ab1e-46f0-9e79-4b8023292956" providerId="ADAL" clId="{7CB6BA64-5A43-4380-97F1-6C7F062E0492}" dt="2025-10-27T19:18:57.855" v="11163" actId="20577"/>
        <pc:sldMkLst>
          <pc:docMk/>
          <pc:sldMk cId="4152896644" sldId="288"/>
        </pc:sldMkLst>
        <pc:spChg chg="mod">
          <ac:chgData name="Close, Blair (BHDID/Frankfort)" userId="ec1407c3-ab1e-46f0-9e79-4b8023292956" providerId="ADAL" clId="{7CB6BA64-5A43-4380-97F1-6C7F062E0492}" dt="2025-10-27T19:18:24.646" v="11013" actId="20577"/>
          <ac:spMkLst>
            <pc:docMk/>
            <pc:sldMk cId="4152896644" sldId="288"/>
            <ac:spMk id="2" creationId="{24858922-98BB-5E94-1954-AD595158E5F3}"/>
          </ac:spMkLst>
        </pc:spChg>
        <pc:spChg chg="mod">
          <ac:chgData name="Close, Blair (BHDID/Frankfort)" userId="ec1407c3-ab1e-46f0-9e79-4b8023292956" providerId="ADAL" clId="{7CB6BA64-5A43-4380-97F1-6C7F062E0492}" dt="2025-10-27T19:18:57.855" v="11163" actId="20577"/>
          <ac:spMkLst>
            <pc:docMk/>
            <pc:sldMk cId="4152896644" sldId="288"/>
            <ac:spMk id="3" creationId="{ABC281B1-3977-C4DE-F8CF-3489F835FD9F}"/>
          </ac:spMkLst>
        </pc:spChg>
      </pc:sldChg>
      <pc:sldChg chg="modSp new mod">
        <pc:chgData name="Close, Blair (BHDID/Frankfort)" userId="ec1407c3-ab1e-46f0-9e79-4b8023292956" providerId="ADAL" clId="{7CB6BA64-5A43-4380-97F1-6C7F062E0492}" dt="2025-10-27T19:19:50.284" v="11325" actId="20577"/>
        <pc:sldMkLst>
          <pc:docMk/>
          <pc:sldMk cId="497193699" sldId="289"/>
        </pc:sldMkLst>
        <pc:spChg chg="mod">
          <ac:chgData name="Close, Blair (BHDID/Frankfort)" userId="ec1407c3-ab1e-46f0-9e79-4b8023292956" providerId="ADAL" clId="{7CB6BA64-5A43-4380-97F1-6C7F062E0492}" dt="2025-10-27T19:19:12.999" v="11173" actId="20577"/>
          <ac:spMkLst>
            <pc:docMk/>
            <pc:sldMk cId="497193699" sldId="289"/>
            <ac:spMk id="2" creationId="{C2CDADF0-28A5-14C7-102C-9CBE7B8A320D}"/>
          </ac:spMkLst>
        </pc:spChg>
        <pc:spChg chg="mod">
          <ac:chgData name="Close, Blair (BHDID/Frankfort)" userId="ec1407c3-ab1e-46f0-9e79-4b8023292956" providerId="ADAL" clId="{7CB6BA64-5A43-4380-97F1-6C7F062E0492}" dt="2025-10-27T19:19:50.284" v="11325" actId="20577"/>
          <ac:spMkLst>
            <pc:docMk/>
            <pc:sldMk cId="497193699" sldId="289"/>
            <ac:spMk id="3" creationId="{91E04E0C-A76F-4553-0853-A8516CC937BD}"/>
          </ac:spMkLst>
        </pc:spChg>
      </pc:sldChg>
      <pc:sldChg chg="addSp delSp modSp new mod">
        <pc:chgData name="Close, Blair (BHDID/Frankfort)" userId="ec1407c3-ab1e-46f0-9e79-4b8023292956" providerId="ADAL" clId="{7CB6BA64-5A43-4380-97F1-6C7F062E0492}" dt="2025-10-27T19:20:23.443" v="11372" actId="20577"/>
        <pc:sldMkLst>
          <pc:docMk/>
          <pc:sldMk cId="322599565" sldId="290"/>
        </pc:sldMkLst>
        <pc:spChg chg="mod">
          <ac:chgData name="Close, Blair (BHDID/Frankfort)" userId="ec1407c3-ab1e-46f0-9e79-4b8023292956" providerId="ADAL" clId="{7CB6BA64-5A43-4380-97F1-6C7F062E0492}" dt="2025-10-27T19:20:23.443" v="11372" actId="20577"/>
          <ac:spMkLst>
            <pc:docMk/>
            <pc:sldMk cId="322599565" sldId="290"/>
            <ac:spMk id="2" creationId="{B86E874F-01E8-5F52-C6B4-7BFE9FE92D29}"/>
          </ac:spMkLst>
        </pc:spChg>
        <pc:picChg chg="add mod ord">
          <ac:chgData name="Close, Blair (BHDID/Frankfort)" userId="ec1407c3-ab1e-46f0-9e79-4b8023292956" providerId="ADAL" clId="{7CB6BA64-5A43-4380-97F1-6C7F062E0492}" dt="2025-10-27T19:20:14.048" v="11340" actId="1076"/>
          <ac:picMkLst>
            <pc:docMk/>
            <pc:sldMk cId="322599565" sldId="290"/>
            <ac:picMk id="5" creationId="{5DBC787F-757A-E001-2CE6-92CC728DD565}"/>
          </ac:picMkLst>
        </pc:picChg>
      </pc:sldChg>
      <pc:sldChg chg="modSp new mod">
        <pc:chgData name="Close, Blair (BHDID/Frankfort)" userId="ec1407c3-ab1e-46f0-9e79-4b8023292956" providerId="ADAL" clId="{7CB6BA64-5A43-4380-97F1-6C7F062E0492}" dt="2025-10-27T19:21:16.856" v="11403" actId="27636"/>
        <pc:sldMkLst>
          <pc:docMk/>
          <pc:sldMk cId="547007315" sldId="291"/>
        </pc:sldMkLst>
        <pc:spChg chg="mod">
          <ac:chgData name="Close, Blair (BHDID/Frankfort)" userId="ec1407c3-ab1e-46f0-9e79-4b8023292956" providerId="ADAL" clId="{7CB6BA64-5A43-4380-97F1-6C7F062E0492}" dt="2025-10-27T19:21:11.212" v="11401" actId="20577"/>
          <ac:spMkLst>
            <pc:docMk/>
            <pc:sldMk cId="547007315" sldId="291"/>
            <ac:spMk id="2" creationId="{FB12671F-C245-E66A-FC88-600169909CE7}"/>
          </ac:spMkLst>
        </pc:spChg>
        <pc:spChg chg="mod">
          <ac:chgData name="Close, Blair (BHDID/Frankfort)" userId="ec1407c3-ab1e-46f0-9e79-4b8023292956" providerId="ADAL" clId="{7CB6BA64-5A43-4380-97F1-6C7F062E0492}" dt="2025-10-27T19:21:16.856" v="11403" actId="27636"/>
          <ac:spMkLst>
            <pc:docMk/>
            <pc:sldMk cId="547007315" sldId="291"/>
            <ac:spMk id="3" creationId="{020D9132-09E0-67D2-FB01-35BCFA9110D6}"/>
          </ac:spMkLst>
        </pc:spChg>
      </pc:sldChg>
      <pc:sldChg chg="modSp new mod">
        <pc:chgData name="Close, Blair (BHDID/Frankfort)" userId="ec1407c3-ab1e-46f0-9e79-4b8023292956" providerId="ADAL" clId="{7CB6BA64-5A43-4380-97F1-6C7F062E0492}" dt="2025-10-27T19:23:05.851" v="11742" actId="20577"/>
        <pc:sldMkLst>
          <pc:docMk/>
          <pc:sldMk cId="1460265606" sldId="292"/>
        </pc:sldMkLst>
        <pc:spChg chg="mod">
          <ac:chgData name="Close, Blair (BHDID/Frankfort)" userId="ec1407c3-ab1e-46f0-9e79-4b8023292956" providerId="ADAL" clId="{7CB6BA64-5A43-4380-97F1-6C7F062E0492}" dt="2025-10-27T19:21:50.962" v="11437" actId="20577"/>
          <ac:spMkLst>
            <pc:docMk/>
            <pc:sldMk cId="1460265606" sldId="292"/>
            <ac:spMk id="2" creationId="{B5F18287-B4D1-4268-6EF9-39C1D4596E5F}"/>
          </ac:spMkLst>
        </pc:spChg>
        <pc:spChg chg="mod">
          <ac:chgData name="Close, Blair (BHDID/Frankfort)" userId="ec1407c3-ab1e-46f0-9e79-4b8023292956" providerId="ADAL" clId="{7CB6BA64-5A43-4380-97F1-6C7F062E0492}" dt="2025-10-27T19:23:05.851" v="11742" actId="20577"/>
          <ac:spMkLst>
            <pc:docMk/>
            <pc:sldMk cId="1460265606" sldId="292"/>
            <ac:spMk id="3" creationId="{B72AA9F9-73E3-0CBC-633C-D4174DEF12B0}"/>
          </ac:spMkLst>
        </pc:spChg>
      </pc:sldChg>
      <pc:sldChg chg="modSp new mod">
        <pc:chgData name="Close, Blair (BHDID/Frankfort)" userId="ec1407c3-ab1e-46f0-9e79-4b8023292956" providerId="ADAL" clId="{7CB6BA64-5A43-4380-97F1-6C7F062E0492}" dt="2025-10-27T19:25:45.329" v="12177" actId="12"/>
        <pc:sldMkLst>
          <pc:docMk/>
          <pc:sldMk cId="1515993934" sldId="293"/>
        </pc:sldMkLst>
        <pc:spChg chg="mod">
          <ac:chgData name="Close, Blair (BHDID/Frankfort)" userId="ec1407c3-ab1e-46f0-9e79-4b8023292956" providerId="ADAL" clId="{7CB6BA64-5A43-4380-97F1-6C7F062E0492}" dt="2025-10-27T19:23:26.111" v="11774" actId="20577"/>
          <ac:spMkLst>
            <pc:docMk/>
            <pc:sldMk cId="1515993934" sldId="293"/>
            <ac:spMk id="2" creationId="{D6A5F928-C501-72DA-FC27-A286F412BFF8}"/>
          </ac:spMkLst>
        </pc:spChg>
        <pc:spChg chg="mod">
          <ac:chgData name="Close, Blair (BHDID/Frankfort)" userId="ec1407c3-ab1e-46f0-9e79-4b8023292956" providerId="ADAL" clId="{7CB6BA64-5A43-4380-97F1-6C7F062E0492}" dt="2025-10-27T19:25:45.329" v="12177" actId="12"/>
          <ac:spMkLst>
            <pc:docMk/>
            <pc:sldMk cId="1515993934" sldId="293"/>
            <ac:spMk id="3" creationId="{E4DC36B9-7C96-AC9A-08FF-A92FC7BA5F56}"/>
          </ac:spMkLst>
        </pc:spChg>
      </pc:sldChg>
      <pc:sldChg chg="modSp new mod">
        <pc:chgData name="Close, Blair (BHDID/Frankfort)" userId="ec1407c3-ab1e-46f0-9e79-4b8023292956" providerId="ADAL" clId="{7CB6BA64-5A43-4380-97F1-6C7F062E0492}" dt="2025-10-27T19:27:24.977" v="12424" actId="20577"/>
        <pc:sldMkLst>
          <pc:docMk/>
          <pc:sldMk cId="883251892" sldId="294"/>
        </pc:sldMkLst>
        <pc:spChg chg="mod">
          <ac:chgData name="Close, Blair (BHDID/Frankfort)" userId="ec1407c3-ab1e-46f0-9e79-4b8023292956" providerId="ADAL" clId="{7CB6BA64-5A43-4380-97F1-6C7F062E0492}" dt="2025-10-27T19:26:25.772" v="12214" actId="20577"/>
          <ac:spMkLst>
            <pc:docMk/>
            <pc:sldMk cId="883251892" sldId="294"/>
            <ac:spMk id="2" creationId="{7AF7261E-14C2-5BA3-6347-DC78A01F7C16}"/>
          </ac:spMkLst>
        </pc:spChg>
        <pc:spChg chg="mod">
          <ac:chgData name="Close, Blair (BHDID/Frankfort)" userId="ec1407c3-ab1e-46f0-9e79-4b8023292956" providerId="ADAL" clId="{7CB6BA64-5A43-4380-97F1-6C7F062E0492}" dt="2025-10-27T19:27:24.977" v="12424" actId="20577"/>
          <ac:spMkLst>
            <pc:docMk/>
            <pc:sldMk cId="883251892" sldId="294"/>
            <ac:spMk id="3" creationId="{53C875CB-1BBD-E64F-B61C-F2F7435B91CB}"/>
          </ac:spMkLst>
        </pc:spChg>
      </pc:sldChg>
      <pc:sldChg chg="modSp new mod ord">
        <pc:chgData name="Close, Blair (BHDID/Frankfort)" userId="ec1407c3-ab1e-46f0-9e79-4b8023292956" providerId="ADAL" clId="{7CB6BA64-5A43-4380-97F1-6C7F062E0492}" dt="2025-11-05T13:30:56.664" v="12916"/>
        <pc:sldMkLst>
          <pc:docMk/>
          <pc:sldMk cId="3658983967" sldId="295"/>
        </pc:sldMkLst>
        <pc:spChg chg="mod">
          <ac:chgData name="Close, Blair (BHDID/Frankfort)" userId="ec1407c3-ab1e-46f0-9e79-4b8023292956" providerId="ADAL" clId="{7CB6BA64-5A43-4380-97F1-6C7F062E0492}" dt="2025-10-27T19:27:44.621" v="12436" actId="20577"/>
          <ac:spMkLst>
            <pc:docMk/>
            <pc:sldMk cId="3658983967" sldId="295"/>
            <ac:spMk id="2" creationId="{B1BAA97D-4E2C-F000-4BE2-86E049241D8B}"/>
          </ac:spMkLst>
        </pc:spChg>
        <pc:spChg chg="mod">
          <ac:chgData name="Close, Blair (BHDID/Frankfort)" userId="ec1407c3-ab1e-46f0-9e79-4b8023292956" providerId="ADAL" clId="{7CB6BA64-5A43-4380-97F1-6C7F062E0492}" dt="2025-10-27T19:43:30.329" v="12734" actId="20577"/>
          <ac:spMkLst>
            <pc:docMk/>
            <pc:sldMk cId="3658983967" sldId="295"/>
            <ac:spMk id="3" creationId="{419B38C4-4B88-8C7E-D7A5-B803735E16B7}"/>
          </ac:spMkLst>
        </pc:spChg>
      </pc:sldChg>
      <pc:sldChg chg="addSp delSp modSp new mod">
        <pc:chgData name="Close, Blair (BHDID/Frankfort)" userId="ec1407c3-ab1e-46f0-9e79-4b8023292956" providerId="ADAL" clId="{7CB6BA64-5A43-4380-97F1-6C7F062E0492}" dt="2025-10-31T18:36:10.500" v="12740" actId="1076"/>
        <pc:sldMkLst>
          <pc:docMk/>
          <pc:sldMk cId="1912865257" sldId="296"/>
        </pc:sldMkLst>
        <pc:picChg chg="add mod">
          <ac:chgData name="Close, Blair (BHDID/Frankfort)" userId="ec1407c3-ab1e-46f0-9e79-4b8023292956" providerId="ADAL" clId="{7CB6BA64-5A43-4380-97F1-6C7F062E0492}" dt="2025-10-31T18:36:10.500" v="12740" actId="1076"/>
          <ac:picMkLst>
            <pc:docMk/>
            <pc:sldMk cId="1912865257" sldId="296"/>
            <ac:picMk id="5" creationId="{9B65E913-403F-2B77-3082-C1F2615F2522}"/>
          </ac:picMkLst>
        </pc:picChg>
      </pc:sldChg>
      <pc:sldChg chg="modSp new del mod">
        <pc:chgData name="Close, Blair (BHDID/Frankfort)" userId="ec1407c3-ab1e-46f0-9e79-4b8023292956" providerId="ADAL" clId="{7CB6BA64-5A43-4380-97F1-6C7F062E0492}" dt="2025-10-27T19:33:56.811" v="12666" actId="2696"/>
        <pc:sldMkLst>
          <pc:docMk/>
          <pc:sldMk cId="4277990655" sldId="296"/>
        </pc:sldMkLst>
      </pc:sldChg>
      <pc:sldChg chg="addSp delSp modSp new mod">
        <pc:chgData name="Close, Blair (BHDID/Frankfort)" userId="ec1407c3-ab1e-46f0-9e79-4b8023292956" providerId="ADAL" clId="{7CB6BA64-5A43-4380-97F1-6C7F062E0492}" dt="2025-10-31T18:36:43.320" v="12747" actId="1076"/>
        <pc:sldMkLst>
          <pc:docMk/>
          <pc:sldMk cId="3227769369" sldId="297"/>
        </pc:sldMkLst>
        <pc:picChg chg="add mod">
          <ac:chgData name="Close, Blair (BHDID/Frankfort)" userId="ec1407c3-ab1e-46f0-9e79-4b8023292956" providerId="ADAL" clId="{7CB6BA64-5A43-4380-97F1-6C7F062E0492}" dt="2025-10-31T18:36:43.320" v="12747" actId="1076"/>
          <ac:picMkLst>
            <pc:docMk/>
            <pc:sldMk cId="3227769369" sldId="297"/>
            <ac:picMk id="5" creationId="{5217C845-180F-4AF5-46B4-4BB453B96EDD}"/>
          </ac:picMkLst>
        </pc:picChg>
      </pc:sldChg>
      <pc:sldChg chg="addSp delSp modSp new mod">
        <pc:chgData name="Close, Blair (BHDID/Frankfort)" userId="ec1407c3-ab1e-46f0-9e79-4b8023292956" providerId="ADAL" clId="{7CB6BA64-5A43-4380-97F1-6C7F062E0492}" dt="2025-10-31T18:40:57.653" v="12802" actId="1076"/>
        <pc:sldMkLst>
          <pc:docMk/>
          <pc:sldMk cId="664706155" sldId="298"/>
        </pc:sldMkLst>
        <pc:picChg chg="add mod">
          <ac:chgData name="Close, Blair (BHDID/Frankfort)" userId="ec1407c3-ab1e-46f0-9e79-4b8023292956" providerId="ADAL" clId="{7CB6BA64-5A43-4380-97F1-6C7F062E0492}" dt="2025-10-31T18:40:57.653" v="12802" actId="1076"/>
          <ac:picMkLst>
            <pc:docMk/>
            <pc:sldMk cId="664706155" sldId="298"/>
            <ac:picMk id="5" creationId="{276D33B7-DDFE-C77C-3BFB-058D41E7BF63}"/>
          </ac:picMkLst>
        </pc:picChg>
      </pc:sldChg>
      <pc:sldChg chg="addSp delSp modSp new mod">
        <pc:chgData name="Close, Blair (BHDID/Frankfort)" userId="ec1407c3-ab1e-46f0-9e79-4b8023292956" providerId="ADAL" clId="{7CB6BA64-5A43-4380-97F1-6C7F062E0492}" dt="2025-10-31T18:41:26.753" v="12804" actId="1076"/>
        <pc:sldMkLst>
          <pc:docMk/>
          <pc:sldMk cId="3788809157" sldId="299"/>
        </pc:sldMkLst>
        <pc:picChg chg="add mod">
          <ac:chgData name="Close, Blair (BHDID/Frankfort)" userId="ec1407c3-ab1e-46f0-9e79-4b8023292956" providerId="ADAL" clId="{7CB6BA64-5A43-4380-97F1-6C7F062E0492}" dt="2025-10-31T18:41:26.753" v="12804" actId="1076"/>
          <ac:picMkLst>
            <pc:docMk/>
            <pc:sldMk cId="3788809157" sldId="299"/>
            <ac:picMk id="5" creationId="{9B45A8F5-CBBD-F7B9-88A6-6BBF159A2B62}"/>
          </ac:picMkLst>
        </pc:picChg>
      </pc:sldChg>
      <pc:sldChg chg="addSp delSp modSp new mod">
        <pc:chgData name="Close, Blair (BHDID/Frankfort)" userId="ec1407c3-ab1e-46f0-9e79-4b8023292956" providerId="ADAL" clId="{7CB6BA64-5A43-4380-97F1-6C7F062E0492}" dt="2025-10-31T18:38:13.520" v="12773" actId="1076"/>
        <pc:sldMkLst>
          <pc:docMk/>
          <pc:sldMk cId="3900688249" sldId="300"/>
        </pc:sldMkLst>
        <pc:picChg chg="add mod">
          <ac:chgData name="Close, Blair (BHDID/Frankfort)" userId="ec1407c3-ab1e-46f0-9e79-4b8023292956" providerId="ADAL" clId="{7CB6BA64-5A43-4380-97F1-6C7F062E0492}" dt="2025-10-31T18:38:13.520" v="12773" actId="1076"/>
          <ac:picMkLst>
            <pc:docMk/>
            <pc:sldMk cId="3900688249" sldId="300"/>
            <ac:picMk id="5" creationId="{6FABBB73-3CD7-F073-038C-AF3331484057}"/>
          </ac:picMkLst>
        </pc:picChg>
      </pc:sldChg>
      <pc:sldChg chg="addSp delSp modSp new mod">
        <pc:chgData name="Close, Blair (BHDID/Frankfort)" userId="ec1407c3-ab1e-46f0-9e79-4b8023292956" providerId="ADAL" clId="{7CB6BA64-5A43-4380-97F1-6C7F062E0492}" dt="2025-10-31T18:38:45.001" v="12783" actId="1076"/>
        <pc:sldMkLst>
          <pc:docMk/>
          <pc:sldMk cId="3639712199" sldId="301"/>
        </pc:sldMkLst>
        <pc:picChg chg="add mod">
          <ac:chgData name="Close, Blair (BHDID/Frankfort)" userId="ec1407c3-ab1e-46f0-9e79-4b8023292956" providerId="ADAL" clId="{7CB6BA64-5A43-4380-97F1-6C7F062E0492}" dt="2025-10-31T18:38:45.001" v="12783" actId="1076"/>
          <ac:picMkLst>
            <pc:docMk/>
            <pc:sldMk cId="3639712199" sldId="301"/>
            <ac:picMk id="5" creationId="{D1A53246-BF57-B63F-6275-AD905604B368}"/>
          </ac:picMkLst>
        </pc:picChg>
      </pc:sldChg>
      <pc:sldChg chg="addSp delSp modSp new mod">
        <pc:chgData name="Close, Blair (BHDID/Frankfort)" userId="ec1407c3-ab1e-46f0-9e79-4b8023292956" providerId="ADAL" clId="{7CB6BA64-5A43-4380-97F1-6C7F062E0492}" dt="2025-10-31T18:39:10.248" v="12791" actId="1076"/>
        <pc:sldMkLst>
          <pc:docMk/>
          <pc:sldMk cId="166756638" sldId="302"/>
        </pc:sldMkLst>
        <pc:picChg chg="add mod">
          <ac:chgData name="Close, Blair (BHDID/Frankfort)" userId="ec1407c3-ab1e-46f0-9e79-4b8023292956" providerId="ADAL" clId="{7CB6BA64-5A43-4380-97F1-6C7F062E0492}" dt="2025-10-31T18:39:10.248" v="12791" actId="1076"/>
          <ac:picMkLst>
            <pc:docMk/>
            <pc:sldMk cId="166756638" sldId="302"/>
            <ac:picMk id="5" creationId="{5359DAC9-35B9-1BC7-6F51-ED429A4B91E0}"/>
          </ac:picMkLst>
        </pc:picChg>
      </pc:sldChg>
      <pc:sldChg chg="addSp delSp modSp new mod">
        <pc:chgData name="Close, Blair (BHDID/Frankfort)" userId="ec1407c3-ab1e-46f0-9e79-4b8023292956" providerId="ADAL" clId="{7CB6BA64-5A43-4380-97F1-6C7F062E0492}" dt="2025-10-31T18:39:41.954" v="12799" actId="1076"/>
        <pc:sldMkLst>
          <pc:docMk/>
          <pc:sldMk cId="3306471385" sldId="303"/>
        </pc:sldMkLst>
        <pc:picChg chg="add mod">
          <ac:chgData name="Close, Blair (BHDID/Frankfort)" userId="ec1407c3-ab1e-46f0-9e79-4b8023292956" providerId="ADAL" clId="{7CB6BA64-5A43-4380-97F1-6C7F062E0492}" dt="2025-10-31T18:39:41.954" v="12799" actId="1076"/>
          <ac:picMkLst>
            <pc:docMk/>
            <pc:sldMk cId="3306471385" sldId="303"/>
            <ac:picMk id="5" creationId="{E69A42E4-8B4E-44F6-E79C-85484169A414}"/>
          </ac:picMkLst>
        </pc:picChg>
      </pc:sldChg>
      <pc:sldChg chg="modSp new mod">
        <pc:chgData name="Close, Blair (BHDID/Frankfort)" userId="ec1407c3-ab1e-46f0-9e79-4b8023292956" providerId="ADAL" clId="{7CB6BA64-5A43-4380-97F1-6C7F062E0492}" dt="2025-10-31T18:43:32.416" v="12914" actId="20577"/>
        <pc:sldMkLst>
          <pc:docMk/>
          <pc:sldMk cId="771293195" sldId="304"/>
        </pc:sldMkLst>
        <pc:spChg chg="mod">
          <ac:chgData name="Close, Blair (BHDID/Frankfort)" userId="ec1407c3-ab1e-46f0-9e79-4b8023292956" providerId="ADAL" clId="{7CB6BA64-5A43-4380-97F1-6C7F062E0492}" dt="2025-10-31T18:42:05.363" v="12832" actId="122"/>
          <ac:spMkLst>
            <pc:docMk/>
            <pc:sldMk cId="771293195" sldId="304"/>
            <ac:spMk id="2" creationId="{63D56119-4960-C628-98DD-819411D6ADAE}"/>
          </ac:spMkLst>
        </pc:spChg>
        <pc:spChg chg="mod">
          <ac:chgData name="Close, Blair (BHDID/Frankfort)" userId="ec1407c3-ab1e-46f0-9e79-4b8023292956" providerId="ADAL" clId="{7CB6BA64-5A43-4380-97F1-6C7F062E0492}" dt="2025-10-31T18:43:32.416" v="12914" actId="20577"/>
          <ac:spMkLst>
            <pc:docMk/>
            <pc:sldMk cId="771293195" sldId="304"/>
            <ac:spMk id="3" creationId="{8ABEB4BA-FEA6-9C64-E20E-486B5F39D26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7F59A2-EC9D-4E7D-A354-235D9E77B546}" type="datetimeFigureOut">
              <a:rPr lang="en-US" smtClean="0"/>
              <a:t>11/5/2025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A34681-0B2D-4276-AB87-13D849ECCDAD}" type="slidenum">
              <a:rPr lang="en-US" smtClean="0"/>
              <a:t>‹#›</a:t>
            </a:fld>
            <a:endParaRPr lang="en-US"/>
          </a:p>
        </p:txBody>
      </p:sp>
    </p:spTree>
    <p:extLst>
      <p:ext uri="{BB962C8B-B14F-4D97-AF65-F5344CB8AC3E}">
        <p14:creationId xmlns:p14="http://schemas.microsoft.com/office/powerpoint/2010/main" val="31927686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Team members commit to meeting as often as necessary instead one-shot annual meeting</a:t>
            </a:r>
          </a:p>
          <a:p>
            <a:r>
              <a:rPr lang="en-US" dirty="0"/>
              <a:t>Focus is on person’s capacity</a:t>
            </a:r>
          </a:p>
          <a:p>
            <a:r>
              <a:rPr lang="en-US" dirty="0"/>
              <a:t>Intended to promote &amp; enhance self-determination</a:t>
            </a:r>
          </a:p>
          <a:p>
            <a:r>
              <a:rPr lang="en-US" dirty="0"/>
              <a:t>Future oriented &amp; outcomes focused</a:t>
            </a:r>
          </a:p>
          <a:p>
            <a:r>
              <a:rPr lang="en-US" dirty="0"/>
              <a:t>Emphasizes community inclusion &amp; integration</a:t>
            </a:r>
          </a:p>
          <a:p>
            <a:endParaRPr lang="en-US" dirty="0"/>
          </a:p>
        </p:txBody>
      </p:sp>
      <p:sp>
        <p:nvSpPr>
          <p:cNvPr id="4" name="Slide Number Placeholder 3"/>
          <p:cNvSpPr>
            <a:spLocks noGrp="1"/>
          </p:cNvSpPr>
          <p:nvPr>
            <p:ph type="sldNum" sz="quarter" idx="5"/>
          </p:nvPr>
        </p:nvSpPr>
        <p:spPr/>
        <p:txBody>
          <a:bodyPr/>
          <a:lstStyle/>
          <a:p>
            <a:fld id="{2DA34681-0B2D-4276-AB87-13D849ECCDAD}" type="slidenum">
              <a:rPr lang="en-US" smtClean="0"/>
              <a:t>5</a:t>
            </a:fld>
            <a:endParaRPr lang="en-US"/>
          </a:p>
        </p:txBody>
      </p:sp>
    </p:spTree>
    <p:extLst>
      <p:ext uri="{BB962C8B-B14F-4D97-AF65-F5344CB8AC3E}">
        <p14:creationId xmlns:p14="http://schemas.microsoft.com/office/powerpoint/2010/main" val="13999381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charset="0"/>
              <a:buChar char="•"/>
            </a:pPr>
            <a:r>
              <a:rPr lang="en-US" dirty="0"/>
              <a:t>Respect for the individual to assure that he/she remains in control of process</a:t>
            </a:r>
          </a:p>
          <a:p>
            <a:pPr>
              <a:buFont typeface="Arial" charset="0"/>
              <a:buChar char="•"/>
            </a:pPr>
            <a:r>
              <a:rPr lang="en-US" dirty="0"/>
              <a:t>Participation of team of friends/supporters that recognize dreams/goals</a:t>
            </a:r>
          </a:p>
          <a:p>
            <a:pPr>
              <a:buFont typeface="Arial" charset="0"/>
              <a:buChar char="•"/>
            </a:pPr>
            <a:r>
              <a:rPr lang="en-US" dirty="0"/>
              <a:t>A role for people in addition to professionals </a:t>
            </a:r>
          </a:p>
          <a:p>
            <a:pPr>
              <a:buFont typeface="Arial" charset="0"/>
              <a:buChar char="•"/>
            </a:pPr>
            <a:r>
              <a:rPr lang="en-US" dirty="0"/>
              <a:t>Primary emphasis on community resources</a:t>
            </a:r>
          </a:p>
          <a:p>
            <a:pPr>
              <a:buFont typeface="Arial" charset="0"/>
              <a:buChar char="•"/>
            </a:pPr>
            <a:r>
              <a:rPr lang="en-US" dirty="0"/>
              <a:t>Creation of strategies for achieving life experiences desired by the person</a:t>
            </a:r>
          </a:p>
          <a:p>
            <a:endParaRPr lang="en-US" dirty="0"/>
          </a:p>
        </p:txBody>
      </p:sp>
      <p:sp>
        <p:nvSpPr>
          <p:cNvPr id="4" name="Slide Number Placeholder 3"/>
          <p:cNvSpPr>
            <a:spLocks noGrp="1"/>
          </p:cNvSpPr>
          <p:nvPr>
            <p:ph type="sldNum" sz="quarter" idx="5"/>
          </p:nvPr>
        </p:nvSpPr>
        <p:spPr/>
        <p:txBody>
          <a:bodyPr/>
          <a:lstStyle/>
          <a:p>
            <a:fld id="{2DA34681-0B2D-4276-AB87-13D849ECCDAD}" type="slidenum">
              <a:rPr lang="en-US" smtClean="0"/>
              <a:t>20</a:t>
            </a:fld>
            <a:endParaRPr lang="en-US"/>
          </a:p>
        </p:txBody>
      </p:sp>
    </p:spTree>
    <p:extLst>
      <p:ext uri="{BB962C8B-B14F-4D97-AF65-F5344CB8AC3E}">
        <p14:creationId xmlns:p14="http://schemas.microsoft.com/office/powerpoint/2010/main" val="2414731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Encourage CMs to consider the</a:t>
            </a:r>
            <a:r>
              <a:rPr lang="en-US" baseline="0" dirty="0"/>
              <a:t> various new services in the new waiver and work with the individual and family to determine what would best meet the individual’s needs. Encourage CMs to not simply continue to request the services that were on the last plan. There are many new opportunities that should be explored.</a:t>
            </a:r>
            <a:endParaRPr lang="en-US" dirty="0"/>
          </a:p>
          <a:p>
            <a:endParaRPr lang="en-US" dirty="0"/>
          </a:p>
        </p:txBody>
      </p:sp>
      <p:sp>
        <p:nvSpPr>
          <p:cNvPr id="4" name="Slide Number Placeholder 3"/>
          <p:cNvSpPr>
            <a:spLocks noGrp="1"/>
          </p:cNvSpPr>
          <p:nvPr>
            <p:ph type="sldNum" sz="quarter" idx="5"/>
          </p:nvPr>
        </p:nvSpPr>
        <p:spPr/>
        <p:txBody>
          <a:bodyPr/>
          <a:lstStyle/>
          <a:p>
            <a:fld id="{2DA34681-0B2D-4276-AB87-13D849ECCDAD}" type="slidenum">
              <a:rPr lang="en-US" smtClean="0"/>
              <a:t>32</a:t>
            </a:fld>
            <a:endParaRPr lang="en-US"/>
          </a:p>
        </p:txBody>
      </p:sp>
    </p:spTree>
    <p:extLst>
      <p:ext uri="{BB962C8B-B14F-4D97-AF65-F5344CB8AC3E}">
        <p14:creationId xmlns:p14="http://schemas.microsoft.com/office/powerpoint/2010/main" val="40043561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B2E11B4-0615-428A-8BB5-2E87114473D6}"/>
              </a:ext>
            </a:extLst>
          </p:cNvPr>
          <p:cNvSpPr>
            <a:spLocks noGrp="1"/>
          </p:cNvSpPr>
          <p:nvPr>
            <p:ph type="dt" sz="half" idx="10"/>
          </p:nvPr>
        </p:nvSpPr>
        <p:spPr/>
        <p:txBody>
          <a:bodyPr/>
          <a:lstStyle/>
          <a:p>
            <a:fld id="{03CEC363-6A2C-4152-AF76-0DDF1F2F12F3}" type="datetimeFigureOut">
              <a:rPr lang="en-US" smtClean="0"/>
              <a:t>11/5/2025</a:t>
            </a:fld>
            <a:endParaRPr lang="en-US"/>
          </a:p>
        </p:txBody>
      </p:sp>
      <p:sp>
        <p:nvSpPr>
          <p:cNvPr id="5" name="Footer Placeholder 4">
            <a:extLst>
              <a:ext uri="{FF2B5EF4-FFF2-40B4-BE49-F238E27FC236}">
                <a16:creationId xmlns:a16="http://schemas.microsoft.com/office/drawing/2014/main" id="{9E8D7527-E268-4C08-B91D-4024E2834E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88E404-9940-413A-ABE0-263F2E98040D}"/>
              </a:ext>
            </a:extLst>
          </p:cNvPr>
          <p:cNvSpPr>
            <a:spLocks noGrp="1"/>
          </p:cNvSpPr>
          <p:nvPr>
            <p:ph type="sldNum" sz="quarter" idx="12"/>
          </p:nvPr>
        </p:nvSpPr>
        <p:spPr/>
        <p:txBody>
          <a:bodyPr/>
          <a:lstStyle/>
          <a:p>
            <a:fld id="{5727CFF0-8AF3-4D5D-9D11-7D9475288EEF}" type="slidenum">
              <a:rPr lang="en-US" smtClean="0"/>
              <a:t>‹#›</a:t>
            </a:fld>
            <a:endParaRPr lang="en-US"/>
          </a:p>
        </p:txBody>
      </p:sp>
      <p:sp>
        <p:nvSpPr>
          <p:cNvPr id="7" name="TextBox 6">
            <a:extLst>
              <a:ext uri="{FF2B5EF4-FFF2-40B4-BE49-F238E27FC236}">
                <a16:creationId xmlns:a16="http://schemas.microsoft.com/office/drawing/2014/main" id="{0B8878BB-E90B-4368-8C02-DDF575015DAA}"/>
              </a:ext>
            </a:extLst>
          </p:cNvPr>
          <p:cNvSpPr txBox="1"/>
          <p:nvPr userDrawn="1"/>
        </p:nvSpPr>
        <p:spPr>
          <a:xfrm>
            <a:off x="0" y="-1"/>
            <a:ext cx="12192000" cy="307777"/>
          </a:xfrm>
          <a:prstGeom prst="rect">
            <a:avLst/>
          </a:prstGeom>
          <a:solidFill>
            <a:srgbClr val="003865"/>
          </a:solidFill>
        </p:spPr>
        <p:txBody>
          <a:bodyPr wrap="square" rtlCol="0">
            <a:spAutoFit/>
          </a:bodyPr>
          <a:lstStyle/>
          <a:p>
            <a:endParaRPr lang="en-US" sz="1400" dirty="0"/>
          </a:p>
        </p:txBody>
      </p:sp>
      <p:sp>
        <p:nvSpPr>
          <p:cNvPr id="8" name="TextBox 7">
            <a:extLst>
              <a:ext uri="{FF2B5EF4-FFF2-40B4-BE49-F238E27FC236}">
                <a16:creationId xmlns:a16="http://schemas.microsoft.com/office/drawing/2014/main" id="{246F6FFB-8EE8-426E-B80B-B384D4BF2EFD}"/>
              </a:ext>
            </a:extLst>
          </p:cNvPr>
          <p:cNvSpPr txBox="1"/>
          <p:nvPr userDrawn="1"/>
        </p:nvSpPr>
        <p:spPr>
          <a:xfrm>
            <a:off x="0" y="6136697"/>
            <a:ext cx="12192000" cy="723275"/>
          </a:xfrm>
          <a:prstGeom prst="rect">
            <a:avLst/>
          </a:prstGeom>
          <a:solidFill>
            <a:srgbClr val="003865"/>
          </a:solidFill>
        </p:spPr>
        <p:txBody>
          <a:bodyPr wrap="square" rtlCol="0">
            <a:spAutoFit/>
          </a:bodyPr>
          <a:lstStyle/>
          <a:p>
            <a:br>
              <a:rPr lang="en-US" sz="800" dirty="0"/>
            </a:br>
            <a:br>
              <a:rPr lang="en-US" sz="1100" dirty="0"/>
            </a:br>
            <a:br>
              <a:rPr lang="en-US" sz="1100" dirty="0"/>
            </a:br>
            <a:endParaRPr lang="en-US" sz="1100" dirty="0"/>
          </a:p>
        </p:txBody>
      </p:sp>
      <p:pic>
        <p:nvPicPr>
          <p:cNvPr id="9" name="Picture 8" descr="Text&#10;&#10;Description automatically generated with low confidence">
            <a:extLst>
              <a:ext uri="{FF2B5EF4-FFF2-40B4-BE49-F238E27FC236}">
                <a16:creationId xmlns:a16="http://schemas.microsoft.com/office/drawing/2014/main" id="{D6735375-96A8-4668-940F-0E2295CE2C2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49517" y="6206861"/>
            <a:ext cx="1187080" cy="621804"/>
          </a:xfrm>
          <a:prstGeom prst="rect">
            <a:avLst/>
          </a:prstGeom>
        </p:spPr>
      </p:pic>
      <p:pic>
        <p:nvPicPr>
          <p:cNvPr id="13" name="Picture 12" descr="Text&#10;&#10;Description automatically generated with medium confidence">
            <a:extLst>
              <a:ext uri="{FF2B5EF4-FFF2-40B4-BE49-F238E27FC236}">
                <a16:creationId xmlns:a16="http://schemas.microsoft.com/office/drawing/2014/main" id="{9544BE49-577C-4BB1-BF89-0DCF189F481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04923" y="776570"/>
            <a:ext cx="5582151" cy="2923984"/>
          </a:xfrm>
          <a:prstGeom prst="rect">
            <a:avLst/>
          </a:prstGeom>
        </p:spPr>
      </p:pic>
    </p:spTree>
    <p:extLst>
      <p:ext uri="{BB962C8B-B14F-4D97-AF65-F5344CB8AC3E}">
        <p14:creationId xmlns:p14="http://schemas.microsoft.com/office/powerpoint/2010/main" val="32325967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5AFD5-9BF9-48B2-92FD-643F6D71151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A6D7DC9-D47A-42B9-8E60-81CB096EF25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9F504C-8910-4E56-B2A3-50F8B3DEAD42}"/>
              </a:ext>
            </a:extLst>
          </p:cNvPr>
          <p:cNvSpPr>
            <a:spLocks noGrp="1"/>
          </p:cNvSpPr>
          <p:nvPr>
            <p:ph type="dt" sz="half" idx="10"/>
          </p:nvPr>
        </p:nvSpPr>
        <p:spPr/>
        <p:txBody>
          <a:bodyPr/>
          <a:lstStyle/>
          <a:p>
            <a:fld id="{03CEC363-6A2C-4152-AF76-0DDF1F2F12F3}" type="datetimeFigureOut">
              <a:rPr lang="en-US" smtClean="0"/>
              <a:t>11/5/2025</a:t>
            </a:fld>
            <a:endParaRPr lang="en-US"/>
          </a:p>
        </p:txBody>
      </p:sp>
      <p:sp>
        <p:nvSpPr>
          <p:cNvPr id="5" name="Footer Placeholder 4">
            <a:extLst>
              <a:ext uri="{FF2B5EF4-FFF2-40B4-BE49-F238E27FC236}">
                <a16:creationId xmlns:a16="http://schemas.microsoft.com/office/drawing/2014/main" id="{B3E07ADF-A127-41E0-B854-5FBC072A15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AFB8D1-BC60-430D-B10E-9DB235F09D8C}"/>
              </a:ext>
            </a:extLst>
          </p:cNvPr>
          <p:cNvSpPr>
            <a:spLocks noGrp="1"/>
          </p:cNvSpPr>
          <p:nvPr>
            <p:ph type="sldNum" sz="quarter" idx="12"/>
          </p:nvPr>
        </p:nvSpPr>
        <p:spPr/>
        <p:txBody>
          <a:bodyPr/>
          <a:lstStyle/>
          <a:p>
            <a:fld id="{5727CFF0-8AF3-4D5D-9D11-7D9475288EEF}" type="slidenum">
              <a:rPr lang="en-US" smtClean="0"/>
              <a:t>‹#›</a:t>
            </a:fld>
            <a:endParaRPr lang="en-US"/>
          </a:p>
        </p:txBody>
      </p:sp>
    </p:spTree>
    <p:extLst>
      <p:ext uri="{BB962C8B-B14F-4D97-AF65-F5344CB8AC3E}">
        <p14:creationId xmlns:p14="http://schemas.microsoft.com/office/powerpoint/2010/main" val="18404561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181323C-927D-473E-99A5-F38E06C5832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22B21C7-F488-4B78-AA1F-87599AD2A56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3DCD9-1EC6-4111-A200-7234F2F563DC}"/>
              </a:ext>
            </a:extLst>
          </p:cNvPr>
          <p:cNvSpPr>
            <a:spLocks noGrp="1"/>
          </p:cNvSpPr>
          <p:nvPr>
            <p:ph type="dt" sz="half" idx="10"/>
          </p:nvPr>
        </p:nvSpPr>
        <p:spPr/>
        <p:txBody>
          <a:bodyPr/>
          <a:lstStyle/>
          <a:p>
            <a:fld id="{03CEC363-6A2C-4152-AF76-0DDF1F2F12F3}" type="datetimeFigureOut">
              <a:rPr lang="en-US" smtClean="0"/>
              <a:t>11/5/2025</a:t>
            </a:fld>
            <a:endParaRPr lang="en-US"/>
          </a:p>
        </p:txBody>
      </p:sp>
      <p:sp>
        <p:nvSpPr>
          <p:cNvPr id="5" name="Footer Placeholder 4">
            <a:extLst>
              <a:ext uri="{FF2B5EF4-FFF2-40B4-BE49-F238E27FC236}">
                <a16:creationId xmlns:a16="http://schemas.microsoft.com/office/drawing/2014/main" id="{F774D321-DF41-465B-B3C9-0D1A31CF2A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9FEE2C-9E85-4EEA-A2CE-CBDC68457F60}"/>
              </a:ext>
            </a:extLst>
          </p:cNvPr>
          <p:cNvSpPr>
            <a:spLocks noGrp="1"/>
          </p:cNvSpPr>
          <p:nvPr>
            <p:ph type="sldNum" sz="quarter" idx="12"/>
          </p:nvPr>
        </p:nvSpPr>
        <p:spPr/>
        <p:txBody>
          <a:bodyPr/>
          <a:lstStyle/>
          <a:p>
            <a:fld id="{5727CFF0-8AF3-4D5D-9D11-7D9475288EEF}" type="slidenum">
              <a:rPr lang="en-US" smtClean="0"/>
              <a:t>‹#›</a:t>
            </a:fld>
            <a:endParaRPr lang="en-US"/>
          </a:p>
        </p:txBody>
      </p:sp>
    </p:spTree>
    <p:extLst>
      <p:ext uri="{BB962C8B-B14F-4D97-AF65-F5344CB8AC3E}">
        <p14:creationId xmlns:p14="http://schemas.microsoft.com/office/powerpoint/2010/main" val="5198999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4E41736-F673-4B14-9776-858B4D78CC77}"/>
              </a:ext>
            </a:extLst>
          </p:cNvPr>
          <p:cNvSpPr txBox="1"/>
          <p:nvPr userDrawn="1"/>
        </p:nvSpPr>
        <p:spPr>
          <a:xfrm>
            <a:off x="0" y="6136697"/>
            <a:ext cx="12192000" cy="723275"/>
          </a:xfrm>
          <a:prstGeom prst="rect">
            <a:avLst/>
          </a:prstGeom>
          <a:solidFill>
            <a:srgbClr val="003865"/>
          </a:solidFill>
        </p:spPr>
        <p:txBody>
          <a:bodyPr wrap="square" rtlCol="0">
            <a:spAutoFit/>
          </a:bodyPr>
          <a:lstStyle/>
          <a:p>
            <a:br>
              <a:rPr lang="en-US" sz="800" dirty="0"/>
            </a:br>
            <a:br>
              <a:rPr lang="en-US" sz="1100" dirty="0"/>
            </a:br>
            <a:br>
              <a:rPr lang="en-US" sz="1100" dirty="0"/>
            </a:br>
            <a:endParaRPr lang="en-US" sz="1100" dirty="0"/>
          </a:p>
        </p:txBody>
      </p:sp>
      <p:sp>
        <p:nvSpPr>
          <p:cNvPr id="2" name="Title 1">
            <a:extLst>
              <a:ext uri="{FF2B5EF4-FFF2-40B4-BE49-F238E27FC236}">
                <a16:creationId xmlns:a16="http://schemas.microsoft.com/office/drawing/2014/main" id="{0F9EB302-324A-4201-BCB1-60B4E3CBA94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9025D9C-14F1-4D3C-8D97-93F1B3DD9F4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3795FA2-DC68-43E5-8C89-2BAFE03BB2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ECEE65-6CEF-494E-B623-A33853681D8B}"/>
              </a:ext>
            </a:extLst>
          </p:cNvPr>
          <p:cNvSpPr>
            <a:spLocks noGrp="1"/>
          </p:cNvSpPr>
          <p:nvPr>
            <p:ph type="sldNum" sz="quarter" idx="12"/>
          </p:nvPr>
        </p:nvSpPr>
        <p:spPr>
          <a:xfrm>
            <a:off x="255403" y="6361776"/>
            <a:ext cx="2743200" cy="365125"/>
          </a:xfrm>
        </p:spPr>
        <p:txBody>
          <a:bodyPr/>
          <a:lstStyle>
            <a:lvl1pPr algn="l">
              <a:defRPr/>
            </a:lvl1pPr>
          </a:lstStyle>
          <a:p>
            <a:fld id="{5727CFF0-8AF3-4D5D-9D11-7D9475288EEF}" type="slidenum">
              <a:rPr lang="en-US" smtClean="0"/>
              <a:pPr/>
              <a:t>‹#›</a:t>
            </a:fld>
            <a:endParaRPr lang="en-US" dirty="0"/>
          </a:p>
        </p:txBody>
      </p:sp>
      <p:sp>
        <p:nvSpPr>
          <p:cNvPr id="7" name="TextBox 6">
            <a:extLst>
              <a:ext uri="{FF2B5EF4-FFF2-40B4-BE49-F238E27FC236}">
                <a16:creationId xmlns:a16="http://schemas.microsoft.com/office/drawing/2014/main" id="{FA096516-FC95-455C-A5D5-7990EB75F2EA}"/>
              </a:ext>
            </a:extLst>
          </p:cNvPr>
          <p:cNvSpPr txBox="1"/>
          <p:nvPr userDrawn="1"/>
        </p:nvSpPr>
        <p:spPr>
          <a:xfrm>
            <a:off x="0" y="-1"/>
            <a:ext cx="12192000" cy="307777"/>
          </a:xfrm>
          <a:prstGeom prst="rect">
            <a:avLst/>
          </a:prstGeom>
          <a:solidFill>
            <a:srgbClr val="003865"/>
          </a:solidFill>
        </p:spPr>
        <p:txBody>
          <a:bodyPr wrap="square" rtlCol="0">
            <a:spAutoFit/>
          </a:bodyPr>
          <a:lstStyle/>
          <a:p>
            <a:endParaRPr lang="en-US" sz="1400" dirty="0"/>
          </a:p>
        </p:txBody>
      </p:sp>
      <p:pic>
        <p:nvPicPr>
          <p:cNvPr id="9" name="Picture 8" descr="Text&#10;&#10;Description automatically generated with low confidence">
            <a:extLst>
              <a:ext uri="{FF2B5EF4-FFF2-40B4-BE49-F238E27FC236}">
                <a16:creationId xmlns:a16="http://schemas.microsoft.com/office/drawing/2014/main" id="{B626BD3A-9F67-4923-B40B-8D99CB67E2E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49517" y="6206861"/>
            <a:ext cx="1187080" cy="621804"/>
          </a:xfrm>
          <a:prstGeom prst="rect">
            <a:avLst/>
          </a:prstGeom>
        </p:spPr>
      </p:pic>
    </p:spTree>
    <p:extLst>
      <p:ext uri="{BB962C8B-B14F-4D97-AF65-F5344CB8AC3E}">
        <p14:creationId xmlns:p14="http://schemas.microsoft.com/office/powerpoint/2010/main" val="761190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3147C054-8EBE-47BE-B3D7-58A452655B77}"/>
              </a:ext>
            </a:extLst>
          </p:cNvPr>
          <p:cNvSpPr txBox="1"/>
          <p:nvPr userDrawn="1"/>
        </p:nvSpPr>
        <p:spPr>
          <a:xfrm>
            <a:off x="0" y="6136697"/>
            <a:ext cx="12192000" cy="723275"/>
          </a:xfrm>
          <a:prstGeom prst="rect">
            <a:avLst/>
          </a:prstGeom>
          <a:solidFill>
            <a:srgbClr val="003865"/>
          </a:solidFill>
        </p:spPr>
        <p:txBody>
          <a:bodyPr wrap="square" rtlCol="0">
            <a:spAutoFit/>
          </a:bodyPr>
          <a:lstStyle/>
          <a:p>
            <a:br>
              <a:rPr lang="en-US" sz="800" dirty="0"/>
            </a:br>
            <a:br>
              <a:rPr lang="en-US" sz="1100" dirty="0"/>
            </a:br>
            <a:br>
              <a:rPr lang="en-US" sz="1100" dirty="0"/>
            </a:br>
            <a:endParaRPr lang="en-US" sz="1100" dirty="0"/>
          </a:p>
        </p:txBody>
      </p:sp>
      <p:sp>
        <p:nvSpPr>
          <p:cNvPr id="2" name="Title 1">
            <a:extLst>
              <a:ext uri="{FF2B5EF4-FFF2-40B4-BE49-F238E27FC236}">
                <a16:creationId xmlns:a16="http://schemas.microsoft.com/office/drawing/2014/main" id="{0DF4BD60-9E92-47A9-95C1-FEA0AB78B78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47A595B-41E0-4FCC-8528-5FEE2F3A90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98E37681-3CC1-4196-945A-C751D072F4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B236A5-D64C-4CDE-8949-033E9CB1DB1C}"/>
              </a:ext>
            </a:extLst>
          </p:cNvPr>
          <p:cNvSpPr>
            <a:spLocks noGrp="1"/>
          </p:cNvSpPr>
          <p:nvPr>
            <p:ph type="sldNum" sz="quarter" idx="12"/>
          </p:nvPr>
        </p:nvSpPr>
        <p:spPr>
          <a:xfrm>
            <a:off x="255403" y="6356349"/>
            <a:ext cx="2743200" cy="365125"/>
          </a:xfrm>
        </p:spPr>
        <p:txBody>
          <a:bodyPr/>
          <a:lstStyle>
            <a:lvl1pPr algn="l">
              <a:defRPr/>
            </a:lvl1pPr>
          </a:lstStyle>
          <a:p>
            <a:fld id="{5727CFF0-8AF3-4D5D-9D11-7D9475288EEF}" type="slidenum">
              <a:rPr lang="en-US" smtClean="0"/>
              <a:pPr/>
              <a:t>‹#›</a:t>
            </a:fld>
            <a:endParaRPr lang="en-US" dirty="0"/>
          </a:p>
        </p:txBody>
      </p:sp>
      <p:sp>
        <p:nvSpPr>
          <p:cNvPr id="7" name="TextBox 6">
            <a:extLst>
              <a:ext uri="{FF2B5EF4-FFF2-40B4-BE49-F238E27FC236}">
                <a16:creationId xmlns:a16="http://schemas.microsoft.com/office/drawing/2014/main" id="{E4EE8464-5AD8-4D3B-BB03-7C65D0399542}"/>
              </a:ext>
            </a:extLst>
          </p:cNvPr>
          <p:cNvSpPr txBox="1"/>
          <p:nvPr userDrawn="1"/>
        </p:nvSpPr>
        <p:spPr>
          <a:xfrm>
            <a:off x="0" y="-1"/>
            <a:ext cx="12192000" cy="307777"/>
          </a:xfrm>
          <a:prstGeom prst="rect">
            <a:avLst/>
          </a:prstGeom>
          <a:solidFill>
            <a:srgbClr val="003865"/>
          </a:solidFill>
        </p:spPr>
        <p:txBody>
          <a:bodyPr wrap="square" rtlCol="0">
            <a:spAutoFit/>
          </a:bodyPr>
          <a:lstStyle/>
          <a:p>
            <a:endParaRPr lang="en-US" sz="1400" dirty="0"/>
          </a:p>
        </p:txBody>
      </p:sp>
      <p:pic>
        <p:nvPicPr>
          <p:cNvPr id="9" name="Picture 8" descr="Text&#10;&#10;Description automatically generated with low confidence">
            <a:extLst>
              <a:ext uri="{FF2B5EF4-FFF2-40B4-BE49-F238E27FC236}">
                <a16:creationId xmlns:a16="http://schemas.microsoft.com/office/drawing/2014/main" id="{251DBC64-5E7B-4302-B589-4F286B18E98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49517" y="6206861"/>
            <a:ext cx="1187080" cy="621804"/>
          </a:xfrm>
          <a:prstGeom prst="rect">
            <a:avLst/>
          </a:prstGeom>
        </p:spPr>
      </p:pic>
    </p:spTree>
    <p:extLst>
      <p:ext uri="{BB962C8B-B14F-4D97-AF65-F5344CB8AC3E}">
        <p14:creationId xmlns:p14="http://schemas.microsoft.com/office/powerpoint/2010/main" val="26843475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7E76915-6031-43EC-AAD3-36D2F11EC2F6}"/>
              </a:ext>
            </a:extLst>
          </p:cNvPr>
          <p:cNvSpPr txBox="1"/>
          <p:nvPr userDrawn="1"/>
        </p:nvSpPr>
        <p:spPr>
          <a:xfrm>
            <a:off x="0" y="6136697"/>
            <a:ext cx="12192000" cy="723275"/>
          </a:xfrm>
          <a:prstGeom prst="rect">
            <a:avLst/>
          </a:prstGeom>
          <a:solidFill>
            <a:srgbClr val="003865"/>
          </a:solidFill>
        </p:spPr>
        <p:txBody>
          <a:bodyPr wrap="square" rtlCol="0">
            <a:spAutoFit/>
          </a:bodyPr>
          <a:lstStyle/>
          <a:p>
            <a:br>
              <a:rPr lang="en-US" sz="800" dirty="0"/>
            </a:br>
            <a:br>
              <a:rPr lang="en-US" sz="1100" dirty="0"/>
            </a:br>
            <a:br>
              <a:rPr lang="en-US" sz="1100" dirty="0"/>
            </a:br>
            <a:endParaRPr lang="en-US" sz="1100" dirty="0"/>
          </a:p>
        </p:txBody>
      </p:sp>
      <p:sp>
        <p:nvSpPr>
          <p:cNvPr id="2" name="Title 1">
            <a:extLst>
              <a:ext uri="{FF2B5EF4-FFF2-40B4-BE49-F238E27FC236}">
                <a16:creationId xmlns:a16="http://schemas.microsoft.com/office/drawing/2014/main" id="{91A39563-515C-4B3B-8A2E-EFB49C23A3D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7E4434-B008-4DA4-B1FF-E4CEA24CE24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5FFD230-BFE8-4CB5-8C18-9BDBB081B50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1BA3D2E8-834C-4D8C-A9B4-26C1FB8713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F0901F9-B670-46CB-826A-9F0F76E04D1A}"/>
              </a:ext>
            </a:extLst>
          </p:cNvPr>
          <p:cNvSpPr>
            <a:spLocks noGrp="1"/>
          </p:cNvSpPr>
          <p:nvPr>
            <p:ph type="sldNum" sz="quarter" idx="12"/>
          </p:nvPr>
        </p:nvSpPr>
        <p:spPr>
          <a:xfrm>
            <a:off x="255403" y="6356350"/>
            <a:ext cx="2743200" cy="365125"/>
          </a:xfrm>
        </p:spPr>
        <p:txBody>
          <a:bodyPr/>
          <a:lstStyle>
            <a:lvl1pPr algn="l">
              <a:defRPr/>
            </a:lvl1pPr>
          </a:lstStyle>
          <a:p>
            <a:fld id="{5727CFF0-8AF3-4D5D-9D11-7D9475288EEF}" type="slidenum">
              <a:rPr lang="en-US" smtClean="0"/>
              <a:pPr/>
              <a:t>‹#›</a:t>
            </a:fld>
            <a:endParaRPr lang="en-US" dirty="0"/>
          </a:p>
        </p:txBody>
      </p:sp>
      <p:sp>
        <p:nvSpPr>
          <p:cNvPr id="8" name="TextBox 7">
            <a:extLst>
              <a:ext uri="{FF2B5EF4-FFF2-40B4-BE49-F238E27FC236}">
                <a16:creationId xmlns:a16="http://schemas.microsoft.com/office/drawing/2014/main" id="{67B8130C-B028-41B6-88B0-18B9FB087E6C}"/>
              </a:ext>
            </a:extLst>
          </p:cNvPr>
          <p:cNvSpPr txBox="1"/>
          <p:nvPr userDrawn="1"/>
        </p:nvSpPr>
        <p:spPr>
          <a:xfrm>
            <a:off x="0" y="-1"/>
            <a:ext cx="12192000" cy="307777"/>
          </a:xfrm>
          <a:prstGeom prst="rect">
            <a:avLst/>
          </a:prstGeom>
          <a:solidFill>
            <a:srgbClr val="003865"/>
          </a:solidFill>
        </p:spPr>
        <p:txBody>
          <a:bodyPr wrap="square" rtlCol="0">
            <a:spAutoFit/>
          </a:bodyPr>
          <a:lstStyle/>
          <a:p>
            <a:endParaRPr lang="en-US" sz="1400" dirty="0"/>
          </a:p>
        </p:txBody>
      </p:sp>
      <p:pic>
        <p:nvPicPr>
          <p:cNvPr id="10" name="Picture 9" descr="Text&#10;&#10;Description automatically generated with low confidence">
            <a:extLst>
              <a:ext uri="{FF2B5EF4-FFF2-40B4-BE49-F238E27FC236}">
                <a16:creationId xmlns:a16="http://schemas.microsoft.com/office/drawing/2014/main" id="{BAD79EFB-8A6C-45E0-9625-263C4AC509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49517" y="6206861"/>
            <a:ext cx="1187080" cy="621804"/>
          </a:xfrm>
          <a:prstGeom prst="rect">
            <a:avLst/>
          </a:prstGeom>
        </p:spPr>
      </p:pic>
    </p:spTree>
    <p:extLst>
      <p:ext uri="{BB962C8B-B14F-4D97-AF65-F5344CB8AC3E}">
        <p14:creationId xmlns:p14="http://schemas.microsoft.com/office/powerpoint/2010/main" val="6703845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FAE07-425F-4ECB-A38E-852D64F24AA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E56E39A-8FAE-4C68-9B06-4C3288801F0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8D55176-2946-4C69-970F-04BEDEAC4D7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4F51E81-403E-4D5C-B062-01660AE6711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68DF9DA-4562-4768-B3E3-8C59B6ED9D1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C5062CE-E26D-40B7-83A8-DF3057B1D34A}"/>
              </a:ext>
            </a:extLst>
          </p:cNvPr>
          <p:cNvSpPr>
            <a:spLocks noGrp="1"/>
          </p:cNvSpPr>
          <p:nvPr>
            <p:ph type="dt" sz="half" idx="10"/>
          </p:nvPr>
        </p:nvSpPr>
        <p:spPr/>
        <p:txBody>
          <a:bodyPr/>
          <a:lstStyle/>
          <a:p>
            <a:fld id="{03CEC363-6A2C-4152-AF76-0DDF1F2F12F3}" type="datetimeFigureOut">
              <a:rPr lang="en-US" smtClean="0"/>
              <a:t>11/5/2025</a:t>
            </a:fld>
            <a:endParaRPr lang="en-US"/>
          </a:p>
        </p:txBody>
      </p:sp>
      <p:sp>
        <p:nvSpPr>
          <p:cNvPr id="8" name="Footer Placeholder 7">
            <a:extLst>
              <a:ext uri="{FF2B5EF4-FFF2-40B4-BE49-F238E27FC236}">
                <a16:creationId xmlns:a16="http://schemas.microsoft.com/office/drawing/2014/main" id="{0079AB9E-FAF7-4C02-8E4F-658D6F30983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C4702A9-1B12-460D-A0A5-80CE7AFD40D0}"/>
              </a:ext>
            </a:extLst>
          </p:cNvPr>
          <p:cNvSpPr>
            <a:spLocks noGrp="1"/>
          </p:cNvSpPr>
          <p:nvPr>
            <p:ph type="sldNum" sz="quarter" idx="12"/>
          </p:nvPr>
        </p:nvSpPr>
        <p:spPr/>
        <p:txBody>
          <a:bodyPr/>
          <a:lstStyle/>
          <a:p>
            <a:fld id="{5727CFF0-8AF3-4D5D-9D11-7D9475288EEF}" type="slidenum">
              <a:rPr lang="en-US" smtClean="0"/>
              <a:t>‹#›</a:t>
            </a:fld>
            <a:endParaRPr lang="en-US"/>
          </a:p>
        </p:txBody>
      </p:sp>
    </p:spTree>
    <p:extLst>
      <p:ext uri="{BB962C8B-B14F-4D97-AF65-F5344CB8AC3E}">
        <p14:creationId xmlns:p14="http://schemas.microsoft.com/office/powerpoint/2010/main" val="35146206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EF635-C29A-483F-9E31-8E43F391FB5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655FE49-72DD-40FB-B3F7-F3C2514D9025}"/>
              </a:ext>
            </a:extLst>
          </p:cNvPr>
          <p:cNvSpPr>
            <a:spLocks noGrp="1"/>
          </p:cNvSpPr>
          <p:nvPr>
            <p:ph type="dt" sz="half" idx="10"/>
          </p:nvPr>
        </p:nvSpPr>
        <p:spPr/>
        <p:txBody>
          <a:bodyPr/>
          <a:lstStyle/>
          <a:p>
            <a:fld id="{03CEC363-6A2C-4152-AF76-0DDF1F2F12F3}" type="datetimeFigureOut">
              <a:rPr lang="en-US" smtClean="0"/>
              <a:t>11/5/2025</a:t>
            </a:fld>
            <a:endParaRPr lang="en-US"/>
          </a:p>
        </p:txBody>
      </p:sp>
      <p:sp>
        <p:nvSpPr>
          <p:cNvPr id="4" name="Footer Placeholder 3">
            <a:extLst>
              <a:ext uri="{FF2B5EF4-FFF2-40B4-BE49-F238E27FC236}">
                <a16:creationId xmlns:a16="http://schemas.microsoft.com/office/drawing/2014/main" id="{AFFD5414-11A3-44E5-BD85-989B3D98B40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F819CF3-AC53-4903-B808-1A0F0274CC97}"/>
              </a:ext>
            </a:extLst>
          </p:cNvPr>
          <p:cNvSpPr>
            <a:spLocks noGrp="1"/>
          </p:cNvSpPr>
          <p:nvPr>
            <p:ph type="sldNum" sz="quarter" idx="12"/>
          </p:nvPr>
        </p:nvSpPr>
        <p:spPr/>
        <p:txBody>
          <a:bodyPr/>
          <a:lstStyle/>
          <a:p>
            <a:fld id="{5727CFF0-8AF3-4D5D-9D11-7D9475288EEF}" type="slidenum">
              <a:rPr lang="en-US" smtClean="0"/>
              <a:t>‹#›</a:t>
            </a:fld>
            <a:endParaRPr lang="en-US"/>
          </a:p>
        </p:txBody>
      </p:sp>
    </p:spTree>
    <p:extLst>
      <p:ext uri="{BB962C8B-B14F-4D97-AF65-F5344CB8AC3E}">
        <p14:creationId xmlns:p14="http://schemas.microsoft.com/office/powerpoint/2010/main" val="33166509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CB4E65C-1E6D-4FDE-9B1C-48FE02A22958}"/>
              </a:ext>
            </a:extLst>
          </p:cNvPr>
          <p:cNvSpPr>
            <a:spLocks noGrp="1"/>
          </p:cNvSpPr>
          <p:nvPr>
            <p:ph type="dt" sz="half" idx="10"/>
          </p:nvPr>
        </p:nvSpPr>
        <p:spPr/>
        <p:txBody>
          <a:bodyPr/>
          <a:lstStyle/>
          <a:p>
            <a:fld id="{03CEC363-6A2C-4152-AF76-0DDF1F2F12F3}" type="datetimeFigureOut">
              <a:rPr lang="en-US" smtClean="0"/>
              <a:t>11/5/2025</a:t>
            </a:fld>
            <a:endParaRPr lang="en-US"/>
          </a:p>
        </p:txBody>
      </p:sp>
      <p:sp>
        <p:nvSpPr>
          <p:cNvPr id="3" name="Footer Placeholder 2">
            <a:extLst>
              <a:ext uri="{FF2B5EF4-FFF2-40B4-BE49-F238E27FC236}">
                <a16:creationId xmlns:a16="http://schemas.microsoft.com/office/drawing/2014/main" id="{BA95B0C8-0773-46C8-B3E7-8F447CDD50D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6736D20-1A4D-4939-B40B-1465C996935A}"/>
              </a:ext>
            </a:extLst>
          </p:cNvPr>
          <p:cNvSpPr>
            <a:spLocks noGrp="1"/>
          </p:cNvSpPr>
          <p:nvPr>
            <p:ph type="sldNum" sz="quarter" idx="12"/>
          </p:nvPr>
        </p:nvSpPr>
        <p:spPr/>
        <p:txBody>
          <a:bodyPr/>
          <a:lstStyle/>
          <a:p>
            <a:fld id="{5727CFF0-8AF3-4D5D-9D11-7D9475288EEF}" type="slidenum">
              <a:rPr lang="en-US" smtClean="0"/>
              <a:t>‹#›</a:t>
            </a:fld>
            <a:endParaRPr lang="en-US"/>
          </a:p>
        </p:txBody>
      </p:sp>
    </p:spTree>
    <p:extLst>
      <p:ext uri="{BB962C8B-B14F-4D97-AF65-F5344CB8AC3E}">
        <p14:creationId xmlns:p14="http://schemas.microsoft.com/office/powerpoint/2010/main" val="1618540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6211B-5611-4C54-866B-39A4B34A51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87E6960-C385-4DBD-BAAE-6F747E60231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39C5F36-C52C-4BE1-B0C3-E31F780889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0952C2-04A9-46E8-84E1-2762994382D3}"/>
              </a:ext>
            </a:extLst>
          </p:cNvPr>
          <p:cNvSpPr>
            <a:spLocks noGrp="1"/>
          </p:cNvSpPr>
          <p:nvPr>
            <p:ph type="dt" sz="half" idx="10"/>
          </p:nvPr>
        </p:nvSpPr>
        <p:spPr/>
        <p:txBody>
          <a:bodyPr/>
          <a:lstStyle/>
          <a:p>
            <a:fld id="{03CEC363-6A2C-4152-AF76-0DDF1F2F12F3}" type="datetimeFigureOut">
              <a:rPr lang="en-US" smtClean="0"/>
              <a:t>11/5/2025</a:t>
            </a:fld>
            <a:endParaRPr lang="en-US"/>
          </a:p>
        </p:txBody>
      </p:sp>
      <p:sp>
        <p:nvSpPr>
          <p:cNvPr id="6" name="Footer Placeholder 5">
            <a:extLst>
              <a:ext uri="{FF2B5EF4-FFF2-40B4-BE49-F238E27FC236}">
                <a16:creationId xmlns:a16="http://schemas.microsoft.com/office/drawing/2014/main" id="{A71F27D0-1BC8-4687-9285-1EEE6E44B3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4089121-A6F5-4E00-870B-DFE9DB1C46B6}"/>
              </a:ext>
            </a:extLst>
          </p:cNvPr>
          <p:cNvSpPr>
            <a:spLocks noGrp="1"/>
          </p:cNvSpPr>
          <p:nvPr>
            <p:ph type="sldNum" sz="quarter" idx="12"/>
          </p:nvPr>
        </p:nvSpPr>
        <p:spPr/>
        <p:txBody>
          <a:bodyPr/>
          <a:lstStyle/>
          <a:p>
            <a:fld id="{5727CFF0-8AF3-4D5D-9D11-7D9475288EEF}" type="slidenum">
              <a:rPr lang="en-US" smtClean="0"/>
              <a:t>‹#›</a:t>
            </a:fld>
            <a:endParaRPr lang="en-US"/>
          </a:p>
        </p:txBody>
      </p:sp>
    </p:spTree>
    <p:extLst>
      <p:ext uri="{BB962C8B-B14F-4D97-AF65-F5344CB8AC3E}">
        <p14:creationId xmlns:p14="http://schemas.microsoft.com/office/powerpoint/2010/main" val="969906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33191-C7C1-4DF1-A908-7AB3EA44B0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9CEA5C1-187D-4720-AEE8-0765A8B1692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96349DA-8303-4A4A-B4C4-110C1C4731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A6FFE1-DA1E-480B-8F9C-335E6FC6F340}"/>
              </a:ext>
            </a:extLst>
          </p:cNvPr>
          <p:cNvSpPr>
            <a:spLocks noGrp="1"/>
          </p:cNvSpPr>
          <p:nvPr>
            <p:ph type="dt" sz="half" idx="10"/>
          </p:nvPr>
        </p:nvSpPr>
        <p:spPr/>
        <p:txBody>
          <a:bodyPr/>
          <a:lstStyle/>
          <a:p>
            <a:fld id="{03CEC363-6A2C-4152-AF76-0DDF1F2F12F3}" type="datetimeFigureOut">
              <a:rPr lang="en-US" smtClean="0"/>
              <a:t>11/5/2025</a:t>
            </a:fld>
            <a:endParaRPr lang="en-US"/>
          </a:p>
        </p:txBody>
      </p:sp>
      <p:sp>
        <p:nvSpPr>
          <p:cNvPr id="6" name="Footer Placeholder 5">
            <a:extLst>
              <a:ext uri="{FF2B5EF4-FFF2-40B4-BE49-F238E27FC236}">
                <a16:creationId xmlns:a16="http://schemas.microsoft.com/office/drawing/2014/main" id="{8E3F0FED-E1DC-443C-B9F3-F97F765232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DA5BBDF-AFE1-4F26-BABB-A8D1E34F5964}"/>
              </a:ext>
            </a:extLst>
          </p:cNvPr>
          <p:cNvSpPr>
            <a:spLocks noGrp="1"/>
          </p:cNvSpPr>
          <p:nvPr>
            <p:ph type="sldNum" sz="quarter" idx="12"/>
          </p:nvPr>
        </p:nvSpPr>
        <p:spPr/>
        <p:txBody>
          <a:bodyPr/>
          <a:lstStyle/>
          <a:p>
            <a:fld id="{5727CFF0-8AF3-4D5D-9D11-7D9475288EEF}" type="slidenum">
              <a:rPr lang="en-US" smtClean="0"/>
              <a:t>‹#›</a:t>
            </a:fld>
            <a:endParaRPr lang="en-US"/>
          </a:p>
        </p:txBody>
      </p:sp>
    </p:spTree>
    <p:extLst>
      <p:ext uri="{BB962C8B-B14F-4D97-AF65-F5344CB8AC3E}">
        <p14:creationId xmlns:p14="http://schemas.microsoft.com/office/powerpoint/2010/main" val="33831714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2BBB3A-E606-4DAE-8E3E-9C71A2657D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8336ABF-CC4F-4F0B-B289-049618AF0B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AC93AE-916D-4932-BDF6-BD10D02EA9B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CEC363-6A2C-4152-AF76-0DDF1F2F12F3}" type="datetimeFigureOut">
              <a:rPr lang="en-US" smtClean="0"/>
              <a:t>11/5/2025</a:t>
            </a:fld>
            <a:endParaRPr lang="en-US"/>
          </a:p>
        </p:txBody>
      </p:sp>
      <p:sp>
        <p:nvSpPr>
          <p:cNvPr id="5" name="Footer Placeholder 4">
            <a:extLst>
              <a:ext uri="{FF2B5EF4-FFF2-40B4-BE49-F238E27FC236}">
                <a16:creationId xmlns:a16="http://schemas.microsoft.com/office/drawing/2014/main" id="{D89058C9-06A0-4D1B-8B1C-8EE2ACAB9F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A9D2DA5-95AE-4027-B16A-0A033E99619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27CFF0-8AF3-4D5D-9D11-7D9475288EEF}" type="slidenum">
              <a:rPr lang="en-US" smtClean="0"/>
              <a:t>‹#›</a:t>
            </a:fld>
            <a:endParaRPr lang="en-US"/>
          </a:p>
        </p:txBody>
      </p:sp>
    </p:spTree>
    <p:extLst>
      <p:ext uri="{BB962C8B-B14F-4D97-AF65-F5344CB8AC3E}">
        <p14:creationId xmlns:p14="http://schemas.microsoft.com/office/powerpoint/2010/main" val="19952517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slideLayout" Target="../slideLayouts/slideLayout2.xml"/><Relationship Id="rId4" Type="http://schemas.openxmlformats.org/officeDocument/2006/relationships/image" Target="../media/image6.w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https://dbhdid.ky.gov/ddid/clinical"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www.aaidd.org/" TargetMode="External"/><Relationship Id="rId2" Type="http://schemas.openxmlformats.org/officeDocument/2006/relationships/hyperlink" Target="mailto:debra.hall@ky.gov" TargetMode="External"/><Relationship Id="rId1" Type="http://schemas.openxmlformats.org/officeDocument/2006/relationships/slideLayout" Target="../slideLayouts/slideLayout2.xml"/><Relationship Id="rId4" Type="http://schemas.openxmlformats.org/officeDocument/2006/relationships/hyperlink" Target="https://dbhdid.ky.gov/ddid/clinica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B1955ED-361D-4B19-BFBF-468D332CAC82}"/>
              </a:ext>
            </a:extLst>
          </p:cNvPr>
          <p:cNvSpPr txBox="1"/>
          <p:nvPr/>
        </p:nvSpPr>
        <p:spPr>
          <a:xfrm>
            <a:off x="0" y="-1"/>
            <a:ext cx="12192000" cy="307777"/>
          </a:xfrm>
          <a:prstGeom prst="rect">
            <a:avLst/>
          </a:prstGeom>
          <a:solidFill>
            <a:srgbClr val="003865"/>
          </a:solidFill>
        </p:spPr>
        <p:txBody>
          <a:bodyPr wrap="square" rtlCol="0">
            <a:spAutoFit/>
          </a:bodyPr>
          <a:lstStyle/>
          <a:p>
            <a:endParaRPr lang="en-US" sz="1400" dirty="0"/>
          </a:p>
        </p:txBody>
      </p:sp>
      <p:sp>
        <p:nvSpPr>
          <p:cNvPr id="7" name="TextBox 6">
            <a:extLst>
              <a:ext uri="{FF2B5EF4-FFF2-40B4-BE49-F238E27FC236}">
                <a16:creationId xmlns:a16="http://schemas.microsoft.com/office/drawing/2014/main" id="{AF8839B0-B766-4187-A575-66E49BB58953}"/>
              </a:ext>
            </a:extLst>
          </p:cNvPr>
          <p:cNvSpPr txBox="1"/>
          <p:nvPr/>
        </p:nvSpPr>
        <p:spPr>
          <a:xfrm>
            <a:off x="0" y="6136697"/>
            <a:ext cx="12192000" cy="723275"/>
          </a:xfrm>
          <a:prstGeom prst="rect">
            <a:avLst/>
          </a:prstGeom>
          <a:solidFill>
            <a:srgbClr val="003865"/>
          </a:solidFill>
        </p:spPr>
        <p:txBody>
          <a:bodyPr wrap="square" rtlCol="0">
            <a:spAutoFit/>
          </a:bodyPr>
          <a:lstStyle/>
          <a:p>
            <a:br>
              <a:rPr lang="en-US" sz="800" dirty="0"/>
            </a:br>
            <a:br>
              <a:rPr lang="en-US" sz="1100" dirty="0"/>
            </a:br>
            <a:br>
              <a:rPr lang="en-US" sz="1100" dirty="0"/>
            </a:br>
            <a:endParaRPr lang="en-US" sz="1100" dirty="0"/>
          </a:p>
        </p:txBody>
      </p:sp>
      <p:sp>
        <p:nvSpPr>
          <p:cNvPr id="8" name="TextBox 7">
            <a:extLst>
              <a:ext uri="{FF2B5EF4-FFF2-40B4-BE49-F238E27FC236}">
                <a16:creationId xmlns:a16="http://schemas.microsoft.com/office/drawing/2014/main" id="{06FEF89B-ADB2-4BEE-80F2-733CA21374E3}"/>
              </a:ext>
            </a:extLst>
          </p:cNvPr>
          <p:cNvSpPr txBox="1"/>
          <p:nvPr/>
        </p:nvSpPr>
        <p:spPr>
          <a:xfrm>
            <a:off x="2324099" y="4105551"/>
            <a:ext cx="7543800" cy="1384995"/>
          </a:xfrm>
          <a:prstGeom prst="rect">
            <a:avLst/>
          </a:prstGeom>
          <a:noFill/>
        </p:spPr>
        <p:txBody>
          <a:bodyPr wrap="square" rtlCol="0">
            <a:spAutoFit/>
          </a:bodyPr>
          <a:lstStyle/>
          <a:p>
            <a:pPr algn="ctr"/>
            <a:r>
              <a:rPr lang="en-US" sz="4200" b="1" dirty="0"/>
              <a:t>SIS Assessment Overview</a:t>
            </a:r>
          </a:p>
          <a:p>
            <a:pPr algn="ctr"/>
            <a:r>
              <a:rPr lang="en-US" sz="4200" b="1" dirty="0"/>
              <a:t>October 2025</a:t>
            </a:r>
          </a:p>
        </p:txBody>
      </p:sp>
      <p:pic>
        <p:nvPicPr>
          <p:cNvPr id="10" name="Picture 9" descr="Text&#10;&#10;Description automatically generated with low confidence">
            <a:extLst>
              <a:ext uri="{FF2B5EF4-FFF2-40B4-BE49-F238E27FC236}">
                <a16:creationId xmlns:a16="http://schemas.microsoft.com/office/drawing/2014/main" id="{FB47C041-BACA-4E42-9227-1227F143DB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49517" y="6206861"/>
            <a:ext cx="1187080" cy="621804"/>
          </a:xfrm>
          <a:prstGeom prst="rect">
            <a:avLst/>
          </a:prstGeom>
        </p:spPr>
      </p:pic>
    </p:spTree>
    <p:extLst>
      <p:ext uri="{BB962C8B-B14F-4D97-AF65-F5344CB8AC3E}">
        <p14:creationId xmlns:p14="http://schemas.microsoft.com/office/powerpoint/2010/main" val="767619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C05CA-8CE4-626F-C576-875530567E37}"/>
              </a:ext>
            </a:extLst>
          </p:cNvPr>
          <p:cNvSpPr>
            <a:spLocks noGrp="1"/>
          </p:cNvSpPr>
          <p:nvPr>
            <p:ph type="title"/>
          </p:nvPr>
        </p:nvSpPr>
        <p:spPr/>
        <p:txBody>
          <a:bodyPr/>
          <a:lstStyle/>
          <a:p>
            <a:pPr algn="ctr"/>
            <a:r>
              <a:rPr lang="en-US" b="1" dirty="0"/>
              <a:t>Roles and Responsibilities of Case Managers</a:t>
            </a:r>
          </a:p>
        </p:txBody>
      </p:sp>
      <p:sp>
        <p:nvSpPr>
          <p:cNvPr id="3" name="Content Placeholder 2">
            <a:extLst>
              <a:ext uri="{FF2B5EF4-FFF2-40B4-BE49-F238E27FC236}">
                <a16:creationId xmlns:a16="http://schemas.microsoft.com/office/drawing/2014/main" id="{BB40AF6F-D525-31F6-3FC1-731B01CCBFED}"/>
              </a:ext>
            </a:extLst>
          </p:cNvPr>
          <p:cNvSpPr>
            <a:spLocks noGrp="1"/>
          </p:cNvSpPr>
          <p:nvPr>
            <p:ph idx="1"/>
          </p:nvPr>
        </p:nvSpPr>
        <p:spPr/>
        <p:txBody>
          <a:bodyPr/>
          <a:lstStyle/>
          <a:p>
            <a:r>
              <a:rPr lang="en-US" dirty="0"/>
              <a:t>Coordinate &amp; schedule meetings</a:t>
            </a:r>
          </a:p>
          <a:p>
            <a:r>
              <a:rPr lang="en-US" dirty="0"/>
              <a:t>Support team members</a:t>
            </a:r>
          </a:p>
          <a:p>
            <a:r>
              <a:rPr lang="en-US" dirty="0"/>
              <a:t>Help team members understand the purpose and utilization of the SIS</a:t>
            </a:r>
          </a:p>
          <a:p>
            <a:r>
              <a:rPr lang="en-US" dirty="0"/>
              <a:t>Interpret/qualify responses</a:t>
            </a:r>
          </a:p>
          <a:p>
            <a:r>
              <a:rPr lang="en-US" dirty="0"/>
              <a:t>Use the SIS assessment to help team members develop outcomes in the person-centered planning process.</a:t>
            </a:r>
          </a:p>
          <a:p>
            <a:r>
              <a:rPr lang="en-US" dirty="0"/>
              <a:t>Follow-up and monitor the person-centered service plan</a:t>
            </a:r>
          </a:p>
          <a:p>
            <a:r>
              <a:rPr lang="en-US" dirty="0"/>
              <a:t>Distribute SIS report to team members who cannot access MWMA</a:t>
            </a:r>
          </a:p>
        </p:txBody>
      </p:sp>
    </p:spTree>
    <p:extLst>
      <p:ext uri="{BB962C8B-B14F-4D97-AF65-F5344CB8AC3E}">
        <p14:creationId xmlns:p14="http://schemas.microsoft.com/office/powerpoint/2010/main" val="35262341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12BF9-5178-3272-1473-7D6BD5B16AD3}"/>
              </a:ext>
            </a:extLst>
          </p:cNvPr>
          <p:cNvSpPr>
            <a:spLocks noGrp="1"/>
          </p:cNvSpPr>
          <p:nvPr>
            <p:ph type="title"/>
          </p:nvPr>
        </p:nvSpPr>
        <p:spPr/>
        <p:txBody>
          <a:bodyPr/>
          <a:lstStyle/>
          <a:p>
            <a:pPr algn="ctr"/>
            <a:r>
              <a:rPr lang="en-US" b="1" dirty="0"/>
              <a:t>SIS Process: Case Manager Role</a:t>
            </a:r>
          </a:p>
        </p:txBody>
      </p:sp>
      <p:sp>
        <p:nvSpPr>
          <p:cNvPr id="3" name="Content Placeholder 2">
            <a:extLst>
              <a:ext uri="{FF2B5EF4-FFF2-40B4-BE49-F238E27FC236}">
                <a16:creationId xmlns:a16="http://schemas.microsoft.com/office/drawing/2014/main" id="{173B625D-170A-984C-91A4-1712BDB36374}"/>
              </a:ext>
            </a:extLst>
          </p:cNvPr>
          <p:cNvSpPr>
            <a:spLocks noGrp="1"/>
          </p:cNvSpPr>
          <p:nvPr>
            <p:ph idx="1"/>
          </p:nvPr>
        </p:nvSpPr>
        <p:spPr/>
        <p:txBody>
          <a:bodyPr>
            <a:normAutofit/>
          </a:bodyPr>
          <a:lstStyle/>
          <a:p>
            <a:r>
              <a:rPr lang="en-US" sz="3200" dirty="0"/>
              <a:t>Scheduling:</a:t>
            </a:r>
          </a:p>
          <a:p>
            <a:pPr lvl="1"/>
            <a:r>
              <a:rPr lang="en-US" sz="2800" dirty="0"/>
              <a:t>Provide a timely response to SIS assessor calls/emails.</a:t>
            </a:r>
          </a:p>
          <a:p>
            <a:pPr lvl="1"/>
            <a:r>
              <a:rPr lang="en-US" sz="2800" dirty="0"/>
              <a:t>Assist individuals to identify the best respondents. </a:t>
            </a:r>
          </a:p>
          <a:p>
            <a:pPr lvl="1"/>
            <a:r>
              <a:rPr lang="en-US" sz="2800" dirty="0"/>
              <a:t>Coordinate with the family/guardian, as applicable. </a:t>
            </a:r>
            <a:endParaRPr lang="en-US" sz="2800" dirty="0">
              <a:solidFill>
                <a:srgbClr val="FF0000"/>
              </a:solidFill>
            </a:endParaRPr>
          </a:p>
          <a:p>
            <a:pPr marL="457200" lvl="1" indent="0">
              <a:buNone/>
            </a:pPr>
            <a:r>
              <a:rPr lang="en-US" sz="2800" dirty="0">
                <a:solidFill>
                  <a:srgbClr val="FF0000"/>
                </a:solidFill>
              </a:rPr>
              <a:t>NOTE: CM should document the invitation to the family/guardian in the monthly summary note. </a:t>
            </a:r>
          </a:p>
          <a:p>
            <a:pPr lvl="1"/>
            <a:r>
              <a:rPr lang="en-US" sz="2800" dirty="0">
                <a:solidFill>
                  <a:srgbClr val="01203D"/>
                </a:solidFill>
              </a:rPr>
              <a:t>Coordinate with other respondents</a:t>
            </a:r>
          </a:p>
          <a:p>
            <a:pPr lvl="1"/>
            <a:r>
              <a:rPr lang="en-US" sz="2800" dirty="0">
                <a:solidFill>
                  <a:srgbClr val="01203D"/>
                </a:solidFill>
              </a:rPr>
              <a:t>Secure location</a:t>
            </a:r>
          </a:p>
        </p:txBody>
      </p:sp>
    </p:spTree>
    <p:extLst>
      <p:ext uri="{BB962C8B-B14F-4D97-AF65-F5344CB8AC3E}">
        <p14:creationId xmlns:p14="http://schemas.microsoft.com/office/powerpoint/2010/main" val="847320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D2A59-299A-BDF3-A632-F4CB402DCCB8}"/>
              </a:ext>
            </a:extLst>
          </p:cNvPr>
          <p:cNvSpPr>
            <a:spLocks noGrp="1"/>
          </p:cNvSpPr>
          <p:nvPr>
            <p:ph type="title"/>
          </p:nvPr>
        </p:nvSpPr>
        <p:spPr/>
        <p:txBody>
          <a:bodyPr/>
          <a:lstStyle/>
          <a:p>
            <a:pPr algn="ctr"/>
            <a:r>
              <a:rPr lang="en-US" b="1" dirty="0"/>
              <a:t>SIS Process: Case Manager Role</a:t>
            </a:r>
          </a:p>
        </p:txBody>
      </p:sp>
      <p:sp>
        <p:nvSpPr>
          <p:cNvPr id="3" name="Content Placeholder 2">
            <a:extLst>
              <a:ext uri="{FF2B5EF4-FFF2-40B4-BE49-F238E27FC236}">
                <a16:creationId xmlns:a16="http://schemas.microsoft.com/office/drawing/2014/main" id="{5B9E53A6-D6C9-8C92-9A18-8B65D29AACDA}"/>
              </a:ext>
            </a:extLst>
          </p:cNvPr>
          <p:cNvSpPr>
            <a:spLocks noGrp="1"/>
          </p:cNvSpPr>
          <p:nvPr>
            <p:ph idx="1"/>
          </p:nvPr>
        </p:nvSpPr>
        <p:spPr/>
        <p:txBody>
          <a:bodyPr>
            <a:normAutofit/>
          </a:bodyPr>
          <a:lstStyle/>
          <a:p>
            <a:r>
              <a:rPr lang="en-US" sz="3600" dirty="0"/>
              <a:t>Identify SIS as a top priority!</a:t>
            </a:r>
          </a:p>
          <a:p>
            <a:pPr lvl="1"/>
            <a:r>
              <a:rPr lang="en-US" sz="3200" dirty="0"/>
              <a:t>During scheduling, be as flexible with the assessor as you can. </a:t>
            </a:r>
          </a:p>
          <a:p>
            <a:pPr lvl="1"/>
            <a:r>
              <a:rPr lang="en-US" sz="3200" dirty="0"/>
              <a:t>Once appointments are scheduled, cancellation should be used only in an unforeseeable emergency.</a:t>
            </a:r>
          </a:p>
          <a:p>
            <a:pPr lvl="1"/>
            <a:r>
              <a:rPr lang="en-US" sz="3200" dirty="0"/>
              <a:t>Prepare the individual for what to expect during the SIS. </a:t>
            </a:r>
          </a:p>
          <a:p>
            <a:pPr lvl="1"/>
            <a:r>
              <a:rPr lang="en-US" sz="3200" dirty="0"/>
              <a:t>Prepare respondents for their role in the SIS. </a:t>
            </a:r>
          </a:p>
        </p:txBody>
      </p:sp>
    </p:spTree>
    <p:extLst>
      <p:ext uri="{BB962C8B-B14F-4D97-AF65-F5344CB8AC3E}">
        <p14:creationId xmlns:p14="http://schemas.microsoft.com/office/powerpoint/2010/main" val="35558599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708DA-F054-6792-F267-1244B4F808BD}"/>
              </a:ext>
            </a:extLst>
          </p:cNvPr>
          <p:cNvSpPr>
            <a:spLocks noGrp="1"/>
          </p:cNvSpPr>
          <p:nvPr>
            <p:ph type="title"/>
          </p:nvPr>
        </p:nvSpPr>
        <p:spPr/>
        <p:txBody>
          <a:bodyPr/>
          <a:lstStyle/>
          <a:p>
            <a:pPr algn="ctr"/>
            <a:r>
              <a:rPr lang="en-US" b="1" dirty="0"/>
              <a:t>SIS Process: Case Manager Role</a:t>
            </a:r>
          </a:p>
        </p:txBody>
      </p:sp>
      <p:sp>
        <p:nvSpPr>
          <p:cNvPr id="3" name="Content Placeholder 2">
            <a:extLst>
              <a:ext uri="{FF2B5EF4-FFF2-40B4-BE49-F238E27FC236}">
                <a16:creationId xmlns:a16="http://schemas.microsoft.com/office/drawing/2014/main" id="{9717AA0E-7646-9FA9-A266-3021A0026FE4}"/>
              </a:ext>
            </a:extLst>
          </p:cNvPr>
          <p:cNvSpPr>
            <a:spLocks noGrp="1"/>
          </p:cNvSpPr>
          <p:nvPr>
            <p:ph idx="1"/>
          </p:nvPr>
        </p:nvSpPr>
        <p:spPr/>
        <p:txBody>
          <a:bodyPr>
            <a:normAutofit fontScale="92500" lnSpcReduction="10000"/>
          </a:bodyPr>
          <a:lstStyle/>
          <a:p>
            <a:r>
              <a:rPr lang="en-US" dirty="0"/>
              <a:t>During the appointment, the CM may be a respondent, if qualified, or may be an observer.</a:t>
            </a:r>
          </a:p>
          <a:p>
            <a:r>
              <a:rPr lang="en-US" dirty="0"/>
              <a:t>The SIS assessment is an opportunity to provide advocacy for the individual. </a:t>
            </a:r>
          </a:p>
          <a:p>
            <a:r>
              <a:rPr lang="en-US" dirty="0"/>
              <a:t>Please be attentive during the appointment-no texting, checking emails, etc. Ask for a break if you need to return a call or check a message. </a:t>
            </a:r>
          </a:p>
          <a:p>
            <a:r>
              <a:rPr lang="en-US" dirty="0"/>
              <a:t>The SIS report is available via MWMA.</a:t>
            </a:r>
          </a:p>
          <a:p>
            <a:r>
              <a:rPr lang="en-US" dirty="0"/>
              <a:t>Each objective on the PCSP should be matched to 305 SIS questions that demonstrate the support need. </a:t>
            </a:r>
          </a:p>
          <a:p>
            <a:r>
              <a:rPr lang="en-US" dirty="0"/>
              <a:t>If you have questions, or need assistance, contact a SIS assessor, or Debra Hall at debra.hall@ky.gov.</a:t>
            </a:r>
          </a:p>
          <a:p>
            <a:endParaRPr lang="en-US" dirty="0"/>
          </a:p>
          <a:p>
            <a:pPr marL="0" indent="0">
              <a:buNone/>
            </a:pPr>
            <a:endParaRPr lang="en-US" sz="3200" dirty="0"/>
          </a:p>
        </p:txBody>
      </p:sp>
    </p:spTree>
    <p:extLst>
      <p:ext uri="{BB962C8B-B14F-4D97-AF65-F5344CB8AC3E}">
        <p14:creationId xmlns:p14="http://schemas.microsoft.com/office/powerpoint/2010/main" val="31432281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2DCB4-9E52-EF2A-F164-155A044F3FDD}"/>
              </a:ext>
            </a:extLst>
          </p:cNvPr>
          <p:cNvSpPr>
            <a:spLocks noGrp="1"/>
          </p:cNvSpPr>
          <p:nvPr>
            <p:ph type="title"/>
          </p:nvPr>
        </p:nvSpPr>
        <p:spPr/>
        <p:txBody>
          <a:bodyPr/>
          <a:lstStyle/>
          <a:p>
            <a:pPr algn="ctr"/>
            <a:r>
              <a:rPr lang="en-US" b="1" dirty="0">
                <a:solidFill>
                  <a:srgbClr val="01203D"/>
                </a:solidFill>
              </a:rPr>
              <a:t>SIS Process: Case Manager Role</a:t>
            </a:r>
          </a:p>
        </p:txBody>
      </p:sp>
      <p:sp>
        <p:nvSpPr>
          <p:cNvPr id="3" name="Content Placeholder 2">
            <a:extLst>
              <a:ext uri="{FF2B5EF4-FFF2-40B4-BE49-F238E27FC236}">
                <a16:creationId xmlns:a16="http://schemas.microsoft.com/office/drawing/2014/main" id="{524053F7-B2E1-26FA-8ED1-58AF9722EFD6}"/>
              </a:ext>
            </a:extLst>
          </p:cNvPr>
          <p:cNvSpPr>
            <a:spLocks noGrp="1"/>
          </p:cNvSpPr>
          <p:nvPr>
            <p:ph idx="1"/>
          </p:nvPr>
        </p:nvSpPr>
        <p:spPr/>
        <p:txBody>
          <a:bodyPr anchor="ctr">
            <a:normAutofit/>
          </a:bodyPr>
          <a:lstStyle/>
          <a:p>
            <a:r>
              <a:rPr lang="en-US" sz="3600" dirty="0"/>
              <a:t>Please let the SIS Assessor know in advance:</a:t>
            </a:r>
          </a:p>
          <a:p>
            <a:pPr lvl="1"/>
            <a:r>
              <a:rPr lang="en-US" sz="3200" dirty="0"/>
              <a:t>How the person communicates</a:t>
            </a:r>
          </a:p>
          <a:p>
            <a:pPr lvl="1"/>
            <a:r>
              <a:rPr lang="en-US" sz="3200" dirty="0"/>
              <a:t>Any sensitive topics for the individual</a:t>
            </a:r>
          </a:p>
          <a:p>
            <a:pPr lvl="1"/>
            <a:r>
              <a:rPr lang="en-US" sz="3200" dirty="0"/>
              <a:t>If any accommodations are needed. </a:t>
            </a:r>
          </a:p>
        </p:txBody>
      </p:sp>
    </p:spTree>
    <p:extLst>
      <p:ext uri="{BB962C8B-B14F-4D97-AF65-F5344CB8AC3E}">
        <p14:creationId xmlns:p14="http://schemas.microsoft.com/office/powerpoint/2010/main" val="41238887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D83BB-BDC1-B754-3319-D7DECC0AC070}"/>
              </a:ext>
            </a:extLst>
          </p:cNvPr>
          <p:cNvSpPr>
            <a:spLocks noGrp="1"/>
          </p:cNvSpPr>
          <p:nvPr>
            <p:ph type="title"/>
          </p:nvPr>
        </p:nvSpPr>
        <p:spPr/>
        <p:txBody>
          <a:bodyPr/>
          <a:lstStyle/>
          <a:p>
            <a:pPr algn="ctr"/>
            <a:r>
              <a:rPr lang="en-US" b="1" dirty="0"/>
              <a:t>What will an interview be like?</a:t>
            </a:r>
          </a:p>
        </p:txBody>
      </p:sp>
      <p:pic>
        <p:nvPicPr>
          <p:cNvPr id="4" name="Picture 2" descr="C:\Documents and Settings\donna.pottinger\Local Settings\Temporary Internet Files\Content.IE5\5R7M8USH\MC900055174[1].wmf">
            <a:extLst>
              <a:ext uri="{FF2B5EF4-FFF2-40B4-BE49-F238E27FC236}">
                <a16:creationId xmlns:a16="http://schemas.microsoft.com/office/drawing/2014/main" id="{EA758CDF-A7DF-4E5C-5107-6FF7C865EAF8}"/>
              </a:ext>
            </a:extLst>
          </p:cNvPr>
          <p:cNvPicPr>
            <a:picLocks noChangeAspect="1" noChangeArrowheads="1"/>
          </p:cNvPicPr>
          <p:nvPr/>
        </p:nvPicPr>
        <p:blipFill>
          <a:blip r:embed="rId2" cstate="print"/>
          <a:srcRect/>
          <a:stretch>
            <a:fillRect/>
          </a:stretch>
        </p:blipFill>
        <p:spPr bwMode="auto">
          <a:xfrm>
            <a:off x="1457632" y="1602197"/>
            <a:ext cx="2236206" cy="2433873"/>
          </a:xfrm>
          <a:prstGeom prst="rect">
            <a:avLst/>
          </a:prstGeom>
          <a:noFill/>
        </p:spPr>
      </p:pic>
      <p:pic>
        <p:nvPicPr>
          <p:cNvPr id="5" name="Picture 7" descr="C:\Documents and Settings\donna.pottinger\Local Settings\Temporary Internet Files\Content.IE5\YHN01KJF\MC900078622[1].wmf">
            <a:extLst>
              <a:ext uri="{FF2B5EF4-FFF2-40B4-BE49-F238E27FC236}">
                <a16:creationId xmlns:a16="http://schemas.microsoft.com/office/drawing/2014/main" id="{4AD36B38-76E1-5BD1-EAD8-DF9EAB941969}"/>
              </a:ext>
            </a:extLst>
          </p:cNvPr>
          <p:cNvPicPr>
            <a:picLocks noChangeAspect="1" noChangeArrowheads="1"/>
          </p:cNvPicPr>
          <p:nvPr/>
        </p:nvPicPr>
        <p:blipFill>
          <a:blip r:embed="rId3" cstate="print"/>
          <a:srcRect/>
          <a:stretch>
            <a:fillRect/>
          </a:stretch>
        </p:blipFill>
        <p:spPr bwMode="auto">
          <a:xfrm>
            <a:off x="4931338" y="1690688"/>
            <a:ext cx="1857375" cy="3995738"/>
          </a:xfrm>
          <a:prstGeom prst="rect">
            <a:avLst/>
          </a:prstGeom>
          <a:noFill/>
        </p:spPr>
      </p:pic>
      <p:pic>
        <p:nvPicPr>
          <p:cNvPr id="6" name="Picture 3" descr="C:\Documents and Settings\donna.pottinger\Local Settings\Temporary Internet Files\Content.IE5\TXUFICUU\MC900353797[1].wmf">
            <a:extLst>
              <a:ext uri="{FF2B5EF4-FFF2-40B4-BE49-F238E27FC236}">
                <a16:creationId xmlns:a16="http://schemas.microsoft.com/office/drawing/2014/main" id="{5B9117B0-8D74-9220-3166-F57F4DB13960}"/>
              </a:ext>
            </a:extLst>
          </p:cNvPr>
          <p:cNvPicPr>
            <a:picLocks noChangeAspect="1" noChangeArrowheads="1"/>
          </p:cNvPicPr>
          <p:nvPr/>
        </p:nvPicPr>
        <p:blipFill>
          <a:blip r:embed="rId4" cstate="print"/>
          <a:srcRect/>
          <a:stretch>
            <a:fillRect/>
          </a:stretch>
        </p:blipFill>
        <p:spPr bwMode="auto">
          <a:xfrm>
            <a:off x="8923432" y="2618810"/>
            <a:ext cx="1712614" cy="3067616"/>
          </a:xfrm>
          <a:prstGeom prst="rect">
            <a:avLst/>
          </a:prstGeom>
          <a:noFill/>
        </p:spPr>
      </p:pic>
    </p:spTree>
    <p:extLst>
      <p:ext uri="{BB962C8B-B14F-4D97-AF65-F5344CB8AC3E}">
        <p14:creationId xmlns:p14="http://schemas.microsoft.com/office/powerpoint/2010/main" val="31259791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994ED-BD1D-BD55-7426-46734F8C0C50}"/>
              </a:ext>
            </a:extLst>
          </p:cNvPr>
          <p:cNvSpPr>
            <a:spLocks noGrp="1"/>
          </p:cNvSpPr>
          <p:nvPr>
            <p:ph type="title"/>
          </p:nvPr>
        </p:nvSpPr>
        <p:spPr/>
        <p:txBody>
          <a:bodyPr/>
          <a:lstStyle/>
          <a:p>
            <a:pPr algn="ctr"/>
            <a:r>
              <a:rPr lang="en-US" b="1" dirty="0"/>
              <a:t>Interviewing Rules:</a:t>
            </a:r>
          </a:p>
        </p:txBody>
      </p:sp>
      <p:sp>
        <p:nvSpPr>
          <p:cNvPr id="3" name="Content Placeholder 2">
            <a:extLst>
              <a:ext uri="{FF2B5EF4-FFF2-40B4-BE49-F238E27FC236}">
                <a16:creationId xmlns:a16="http://schemas.microsoft.com/office/drawing/2014/main" id="{5B608B7D-F3E0-2C16-6687-97BB6DFA7470}"/>
              </a:ext>
            </a:extLst>
          </p:cNvPr>
          <p:cNvSpPr>
            <a:spLocks noGrp="1"/>
          </p:cNvSpPr>
          <p:nvPr>
            <p:ph idx="1"/>
          </p:nvPr>
        </p:nvSpPr>
        <p:spPr/>
        <p:txBody>
          <a:bodyPr/>
          <a:lstStyle/>
          <a:p>
            <a:r>
              <a:rPr lang="en-US" b="1" dirty="0"/>
              <a:t>Complete all items</a:t>
            </a:r>
            <a:r>
              <a:rPr lang="en-US" dirty="0"/>
              <a:t> even if the life activity is not applicable to the individual. </a:t>
            </a:r>
          </a:p>
          <a:p>
            <a:r>
              <a:rPr lang="en-US" dirty="0"/>
              <a:t>Complete items based on the </a:t>
            </a:r>
            <a:r>
              <a:rPr lang="en-US" b="1" dirty="0"/>
              <a:t>supports that would be necessary</a:t>
            </a:r>
            <a:r>
              <a:rPr lang="en-US" dirty="0"/>
              <a:t> for the individual with disabilities to be successful in each activity. </a:t>
            </a:r>
          </a:p>
          <a:p>
            <a:r>
              <a:rPr lang="en-US" dirty="0"/>
              <a:t>To determine appropriate ratings, </a:t>
            </a:r>
            <a:r>
              <a:rPr lang="en-US" b="1" dirty="0"/>
              <a:t>include at least two respondents who know the individual. </a:t>
            </a:r>
          </a:p>
          <a:p>
            <a:r>
              <a:rPr lang="en-US" dirty="0"/>
              <a:t>If a person uses assistive devises, then rate them in place.</a:t>
            </a:r>
          </a:p>
        </p:txBody>
      </p:sp>
      <p:sp>
        <p:nvSpPr>
          <p:cNvPr id="4" name="TextBox 3">
            <a:extLst>
              <a:ext uri="{FF2B5EF4-FFF2-40B4-BE49-F238E27FC236}">
                <a16:creationId xmlns:a16="http://schemas.microsoft.com/office/drawing/2014/main" id="{2F821D5F-FE3F-AA3E-CC1F-A7E50D945769}"/>
              </a:ext>
            </a:extLst>
          </p:cNvPr>
          <p:cNvSpPr txBox="1"/>
          <p:nvPr/>
        </p:nvSpPr>
        <p:spPr>
          <a:xfrm>
            <a:off x="9763433" y="5584723"/>
            <a:ext cx="2290916" cy="461665"/>
          </a:xfrm>
          <a:prstGeom prst="rect">
            <a:avLst/>
          </a:prstGeom>
          <a:noFill/>
        </p:spPr>
        <p:txBody>
          <a:bodyPr wrap="square" rtlCol="0">
            <a:spAutoFit/>
          </a:bodyPr>
          <a:lstStyle/>
          <a:p>
            <a:pPr algn="ctr"/>
            <a:r>
              <a:rPr lang="en-US" sz="1200" dirty="0"/>
              <a:t>*AAIDD-American Association on Intellectual Disabilities</a:t>
            </a:r>
          </a:p>
        </p:txBody>
      </p:sp>
    </p:spTree>
    <p:extLst>
      <p:ext uri="{BB962C8B-B14F-4D97-AF65-F5344CB8AC3E}">
        <p14:creationId xmlns:p14="http://schemas.microsoft.com/office/powerpoint/2010/main" val="21806640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CDF13-48B7-41A7-B432-193771DA76EC}"/>
              </a:ext>
            </a:extLst>
          </p:cNvPr>
          <p:cNvSpPr>
            <a:spLocks noGrp="1"/>
          </p:cNvSpPr>
          <p:nvPr>
            <p:ph type="title"/>
          </p:nvPr>
        </p:nvSpPr>
        <p:spPr/>
        <p:txBody>
          <a:bodyPr/>
          <a:lstStyle/>
          <a:p>
            <a:pPr algn="ctr"/>
            <a:r>
              <a:rPr lang="en-US" b="1" dirty="0"/>
              <a:t>The interview may include:</a:t>
            </a:r>
          </a:p>
        </p:txBody>
      </p:sp>
      <p:sp>
        <p:nvSpPr>
          <p:cNvPr id="3" name="Content Placeholder 2">
            <a:extLst>
              <a:ext uri="{FF2B5EF4-FFF2-40B4-BE49-F238E27FC236}">
                <a16:creationId xmlns:a16="http://schemas.microsoft.com/office/drawing/2014/main" id="{D552D2C6-5B76-BA77-A1FB-540B93E1C930}"/>
              </a:ext>
            </a:extLst>
          </p:cNvPr>
          <p:cNvSpPr>
            <a:spLocks noGrp="1"/>
          </p:cNvSpPr>
          <p:nvPr>
            <p:ph idx="1"/>
          </p:nvPr>
        </p:nvSpPr>
        <p:spPr/>
        <p:txBody>
          <a:bodyPr/>
          <a:lstStyle/>
          <a:p>
            <a:r>
              <a:rPr lang="en-US" dirty="0"/>
              <a:t>The interviewer</a:t>
            </a:r>
          </a:p>
          <a:p>
            <a:r>
              <a:rPr lang="en-US" dirty="0"/>
              <a:t>The Individual</a:t>
            </a:r>
          </a:p>
          <a:p>
            <a:r>
              <a:rPr lang="en-US" dirty="0"/>
              <a:t>Case Manager</a:t>
            </a:r>
          </a:p>
          <a:p>
            <a:r>
              <a:rPr lang="en-US" dirty="0"/>
              <a:t>Guardians, significant others, or family members</a:t>
            </a:r>
          </a:p>
          <a:p>
            <a:r>
              <a:rPr lang="en-US" dirty="0"/>
              <a:t>Staff who provide supports in the home (which is very helpful to have)</a:t>
            </a:r>
          </a:p>
          <a:p>
            <a:r>
              <a:rPr lang="en-US" dirty="0"/>
              <a:t>Staff who provide support during the day</a:t>
            </a:r>
          </a:p>
        </p:txBody>
      </p:sp>
    </p:spTree>
    <p:extLst>
      <p:ext uri="{BB962C8B-B14F-4D97-AF65-F5344CB8AC3E}">
        <p14:creationId xmlns:p14="http://schemas.microsoft.com/office/powerpoint/2010/main" val="26319671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DD4EA-B039-2D7E-5EE9-CFDD81EAD46E}"/>
              </a:ext>
            </a:extLst>
          </p:cNvPr>
          <p:cNvSpPr>
            <a:spLocks noGrp="1"/>
          </p:cNvSpPr>
          <p:nvPr>
            <p:ph type="title"/>
          </p:nvPr>
        </p:nvSpPr>
        <p:spPr/>
        <p:txBody>
          <a:bodyPr/>
          <a:lstStyle/>
          <a:p>
            <a:pPr algn="ctr"/>
            <a:r>
              <a:rPr lang="en-US" b="1" dirty="0"/>
              <a:t>SIS Interview Participants</a:t>
            </a:r>
          </a:p>
        </p:txBody>
      </p:sp>
      <p:sp>
        <p:nvSpPr>
          <p:cNvPr id="3" name="Content Placeholder 2">
            <a:extLst>
              <a:ext uri="{FF2B5EF4-FFF2-40B4-BE49-F238E27FC236}">
                <a16:creationId xmlns:a16="http://schemas.microsoft.com/office/drawing/2014/main" id="{8678B147-8417-7626-0BAC-3A2D2DFA4DE9}"/>
              </a:ext>
            </a:extLst>
          </p:cNvPr>
          <p:cNvSpPr>
            <a:spLocks noGrp="1"/>
          </p:cNvSpPr>
          <p:nvPr>
            <p:ph idx="1"/>
          </p:nvPr>
        </p:nvSpPr>
        <p:spPr/>
        <p:txBody>
          <a:bodyPr/>
          <a:lstStyle/>
          <a:p>
            <a:r>
              <a:rPr lang="en-US" dirty="0"/>
              <a:t>An invitee is called a “</a:t>
            </a:r>
            <a:r>
              <a:rPr lang="en-US" b="1" dirty="0"/>
              <a:t>respondent</a:t>
            </a:r>
            <a:r>
              <a:rPr lang="en-US" dirty="0"/>
              <a:t>” and is </a:t>
            </a:r>
            <a:r>
              <a:rPr lang="en-US" b="1" dirty="0"/>
              <a:t>any person designated to answer questions about the support needs of the individual.</a:t>
            </a:r>
          </a:p>
          <a:p>
            <a:r>
              <a:rPr lang="en-US" b="1" dirty="0"/>
              <a:t>Respondents need to have known the person for at least 3 months. </a:t>
            </a:r>
          </a:p>
          <a:p>
            <a:r>
              <a:rPr lang="en-US" dirty="0"/>
              <a:t>Respondents need to have observed the person in one or more environments for substantial periods of time. </a:t>
            </a:r>
          </a:p>
          <a:p>
            <a:r>
              <a:rPr lang="en-US" dirty="0"/>
              <a:t>Respondents should be prepared to provide responses that accurately reflect the support need. </a:t>
            </a:r>
          </a:p>
        </p:txBody>
      </p:sp>
    </p:spTree>
    <p:extLst>
      <p:ext uri="{BB962C8B-B14F-4D97-AF65-F5344CB8AC3E}">
        <p14:creationId xmlns:p14="http://schemas.microsoft.com/office/powerpoint/2010/main" val="12209681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914CE-9F36-E2DE-70A3-3F7087031192}"/>
              </a:ext>
            </a:extLst>
          </p:cNvPr>
          <p:cNvSpPr>
            <a:spLocks noGrp="1"/>
          </p:cNvSpPr>
          <p:nvPr>
            <p:ph type="title"/>
          </p:nvPr>
        </p:nvSpPr>
        <p:spPr>
          <a:xfrm>
            <a:off x="838200" y="365126"/>
            <a:ext cx="10515600" cy="588604"/>
          </a:xfrm>
        </p:spPr>
        <p:txBody>
          <a:bodyPr>
            <a:normAutofit/>
          </a:bodyPr>
          <a:lstStyle/>
          <a:p>
            <a:pPr algn="ctr"/>
            <a:r>
              <a:rPr lang="en-US" sz="2800" b="1" dirty="0"/>
              <a:t>Using the SIS to Develop Individualized, Person-Centered Support Plans</a:t>
            </a:r>
          </a:p>
        </p:txBody>
      </p:sp>
      <p:sp>
        <p:nvSpPr>
          <p:cNvPr id="4" name="Oval 3">
            <a:extLst>
              <a:ext uri="{FF2B5EF4-FFF2-40B4-BE49-F238E27FC236}">
                <a16:creationId xmlns:a16="http://schemas.microsoft.com/office/drawing/2014/main" id="{D990F3A7-CD67-85E5-23D5-1E1ED9AD3969}"/>
              </a:ext>
            </a:extLst>
          </p:cNvPr>
          <p:cNvSpPr/>
          <p:nvPr/>
        </p:nvSpPr>
        <p:spPr>
          <a:xfrm>
            <a:off x="1877961" y="953729"/>
            <a:ext cx="3323304" cy="147483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Component 1:</a:t>
            </a:r>
          </a:p>
          <a:p>
            <a:pPr algn="ctr"/>
            <a:r>
              <a:rPr lang="en-US" dirty="0"/>
              <a:t>Identify Desired Life Experiences and Goals</a:t>
            </a:r>
          </a:p>
        </p:txBody>
      </p:sp>
      <p:sp>
        <p:nvSpPr>
          <p:cNvPr id="5" name="Oval 4">
            <a:extLst>
              <a:ext uri="{FF2B5EF4-FFF2-40B4-BE49-F238E27FC236}">
                <a16:creationId xmlns:a16="http://schemas.microsoft.com/office/drawing/2014/main" id="{0B07AE0E-18D4-825E-D12D-95D52F93A573}"/>
              </a:ext>
            </a:extLst>
          </p:cNvPr>
          <p:cNvSpPr/>
          <p:nvPr/>
        </p:nvSpPr>
        <p:spPr>
          <a:xfrm>
            <a:off x="6990737" y="953729"/>
            <a:ext cx="3323304" cy="147483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Component 2:</a:t>
            </a:r>
          </a:p>
          <a:p>
            <a:pPr algn="ctr"/>
            <a:r>
              <a:rPr lang="en-US" dirty="0"/>
              <a:t>Determine the Pattern and Intensity of Support Needs</a:t>
            </a:r>
          </a:p>
        </p:txBody>
      </p:sp>
      <p:sp>
        <p:nvSpPr>
          <p:cNvPr id="6" name="Arrow: Down 5">
            <a:extLst>
              <a:ext uri="{FF2B5EF4-FFF2-40B4-BE49-F238E27FC236}">
                <a16:creationId xmlns:a16="http://schemas.microsoft.com/office/drawing/2014/main" id="{B29AD682-0499-5723-200B-12140BFD946C}"/>
              </a:ext>
            </a:extLst>
          </p:cNvPr>
          <p:cNvSpPr/>
          <p:nvPr/>
        </p:nvSpPr>
        <p:spPr>
          <a:xfrm>
            <a:off x="3303639" y="2428568"/>
            <a:ext cx="393290" cy="373625"/>
          </a:xfrm>
          <a:prstGeom prst="downArrow">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Down 6">
            <a:extLst>
              <a:ext uri="{FF2B5EF4-FFF2-40B4-BE49-F238E27FC236}">
                <a16:creationId xmlns:a16="http://schemas.microsoft.com/office/drawing/2014/main" id="{A0019EE7-E612-EBE5-8679-26B0114224F3}"/>
              </a:ext>
            </a:extLst>
          </p:cNvPr>
          <p:cNvSpPr/>
          <p:nvPr/>
        </p:nvSpPr>
        <p:spPr>
          <a:xfrm>
            <a:off x="8416415" y="2428568"/>
            <a:ext cx="393290" cy="373625"/>
          </a:xfrm>
          <a:prstGeom prst="downArrow">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6D318D3-8BA0-88E0-3BA5-70D9353514CB}"/>
              </a:ext>
            </a:extLst>
          </p:cNvPr>
          <p:cNvSpPr/>
          <p:nvPr/>
        </p:nvSpPr>
        <p:spPr>
          <a:xfrm>
            <a:off x="162232" y="2821857"/>
            <a:ext cx="11867536" cy="1130710"/>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r>
              <a:rPr lang="en-US" dirty="0">
                <a:solidFill>
                  <a:schemeClr val="tx1"/>
                </a:solidFill>
              </a:rPr>
              <a:t>Use SIS results and information from person-centered planning to prioritize preference and identify supports needed.</a:t>
            </a:r>
          </a:p>
          <a:p>
            <a:pPr marL="285750" indent="-285750" algn="ctr">
              <a:buFont typeface="Arial" panose="020B0604020202020204" pitchFamily="34" charset="0"/>
              <a:buChar char="•"/>
            </a:pPr>
            <a:r>
              <a:rPr lang="en-US" dirty="0">
                <a:solidFill>
                  <a:schemeClr val="tx1"/>
                </a:solidFill>
              </a:rPr>
              <a:t>Identify the support sources that are needed as well as those that are currently used. </a:t>
            </a:r>
          </a:p>
          <a:p>
            <a:pPr marL="285750" indent="-285750" algn="ctr">
              <a:buFont typeface="Arial" panose="020B0604020202020204" pitchFamily="34" charset="0"/>
              <a:buChar char="•"/>
            </a:pPr>
            <a:r>
              <a:rPr lang="en-US" dirty="0">
                <a:solidFill>
                  <a:schemeClr val="tx1"/>
                </a:solidFill>
              </a:rPr>
              <a:t>Write an individualized plan that specifies the pattern and types of supports needed to participate in specific settings &amp; activities.  </a:t>
            </a:r>
          </a:p>
        </p:txBody>
      </p:sp>
      <p:sp>
        <p:nvSpPr>
          <p:cNvPr id="9" name="Arrow: Down 8">
            <a:extLst>
              <a:ext uri="{FF2B5EF4-FFF2-40B4-BE49-F238E27FC236}">
                <a16:creationId xmlns:a16="http://schemas.microsoft.com/office/drawing/2014/main" id="{42C83853-0204-0562-4305-1237FBB7760F}"/>
              </a:ext>
            </a:extLst>
          </p:cNvPr>
          <p:cNvSpPr/>
          <p:nvPr/>
        </p:nvSpPr>
        <p:spPr>
          <a:xfrm>
            <a:off x="1877961" y="3972232"/>
            <a:ext cx="471948" cy="373624"/>
          </a:xfrm>
          <a:prstGeom prst="downArrow">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B004C7B-D64A-5633-43E2-2C950306C196}"/>
              </a:ext>
            </a:extLst>
          </p:cNvPr>
          <p:cNvSpPr/>
          <p:nvPr/>
        </p:nvSpPr>
        <p:spPr>
          <a:xfrm>
            <a:off x="442453" y="4365521"/>
            <a:ext cx="3382296" cy="825909"/>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Extent to which desired life experiences &amp; goals are being realized. </a:t>
            </a:r>
          </a:p>
        </p:txBody>
      </p:sp>
      <p:sp>
        <p:nvSpPr>
          <p:cNvPr id="13" name="Rectangle 12">
            <a:extLst>
              <a:ext uri="{FF2B5EF4-FFF2-40B4-BE49-F238E27FC236}">
                <a16:creationId xmlns:a16="http://schemas.microsoft.com/office/drawing/2014/main" id="{B21DA2D9-E90D-150D-EDEA-146135C6B69F}"/>
              </a:ext>
            </a:extLst>
          </p:cNvPr>
          <p:cNvSpPr/>
          <p:nvPr/>
        </p:nvSpPr>
        <p:spPr>
          <a:xfrm>
            <a:off x="4247536" y="4365522"/>
            <a:ext cx="3382296" cy="825908"/>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Extent to which desired life experiences &amp; goals remain relevant. </a:t>
            </a:r>
          </a:p>
        </p:txBody>
      </p:sp>
      <p:sp>
        <p:nvSpPr>
          <p:cNvPr id="14" name="Rectangle 13">
            <a:extLst>
              <a:ext uri="{FF2B5EF4-FFF2-40B4-BE49-F238E27FC236}">
                <a16:creationId xmlns:a16="http://schemas.microsoft.com/office/drawing/2014/main" id="{CE6B8E75-5BBA-398D-AF73-21247E0C2082}"/>
              </a:ext>
            </a:extLst>
          </p:cNvPr>
          <p:cNvSpPr/>
          <p:nvPr/>
        </p:nvSpPr>
        <p:spPr>
          <a:xfrm>
            <a:off x="8052619" y="4424511"/>
            <a:ext cx="3382296" cy="825908"/>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Extent to which individualized plan was implemented.</a:t>
            </a:r>
          </a:p>
        </p:txBody>
      </p:sp>
      <p:sp>
        <p:nvSpPr>
          <p:cNvPr id="15" name="Oval 14">
            <a:extLst>
              <a:ext uri="{FF2B5EF4-FFF2-40B4-BE49-F238E27FC236}">
                <a16:creationId xmlns:a16="http://schemas.microsoft.com/office/drawing/2014/main" id="{1B93A997-623C-0C50-90B1-71B16C4DB60B}"/>
              </a:ext>
            </a:extLst>
          </p:cNvPr>
          <p:cNvSpPr/>
          <p:nvPr/>
        </p:nvSpPr>
        <p:spPr>
          <a:xfrm>
            <a:off x="3800167" y="5397901"/>
            <a:ext cx="4591666" cy="125853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a:p>
            <a:pPr algn="ctr"/>
            <a:r>
              <a:rPr lang="en-US" dirty="0">
                <a:solidFill>
                  <a:schemeClr val="bg1"/>
                </a:solidFill>
              </a:rPr>
              <a:t>Evaluation of Person-Centered Service Plan</a:t>
            </a:r>
          </a:p>
          <a:p>
            <a:pPr algn="ctr"/>
            <a:r>
              <a:rPr lang="en-US" dirty="0">
                <a:solidFill>
                  <a:schemeClr val="bg1"/>
                </a:solidFill>
              </a:rPr>
              <a:t>(Return to Components 1 &amp; 2 as needed)</a:t>
            </a:r>
          </a:p>
          <a:p>
            <a:pPr algn="ctr"/>
            <a:endParaRPr lang="en-US" dirty="0">
              <a:solidFill>
                <a:schemeClr val="bg1"/>
              </a:solidFill>
            </a:endParaRPr>
          </a:p>
        </p:txBody>
      </p:sp>
      <p:sp>
        <p:nvSpPr>
          <p:cNvPr id="16" name="Arrow: Down 15">
            <a:extLst>
              <a:ext uri="{FF2B5EF4-FFF2-40B4-BE49-F238E27FC236}">
                <a16:creationId xmlns:a16="http://schemas.microsoft.com/office/drawing/2014/main" id="{B2EE0C51-7578-6020-D362-5ECABBDB3585}"/>
              </a:ext>
            </a:extLst>
          </p:cNvPr>
          <p:cNvSpPr/>
          <p:nvPr/>
        </p:nvSpPr>
        <p:spPr>
          <a:xfrm>
            <a:off x="5624052" y="3972232"/>
            <a:ext cx="471948" cy="373624"/>
          </a:xfrm>
          <a:prstGeom prst="downArrow">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Down 16">
            <a:extLst>
              <a:ext uri="{FF2B5EF4-FFF2-40B4-BE49-F238E27FC236}">
                <a16:creationId xmlns:a16="http://schemas.microsoft.com/office/drawing/2014/main" id="{297252DC-9F02-5555-EBBE-88F283F7C444}"/>
              </a:ext>
            </a:extLst>
          </p:cNvPr>
          <p:cNvSpPr/>
          <p:nvPr/>
        </p:nvSpPr>
        <p:spPr>
          <a:xfrm>
            <a:off x="9507793" y="4001727"/>
            <a:ext cx="471948" cy="373624"/>
          </a:xfrm>
          <a:prstGeom prst="downArrow">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18">
            <a:extLst>
              <a:ext uri="{FF2B5EF4-FFF2-40B4-BE49-F238E27FC236}">
                <a16:creationId xmlns:a16="http://schemas.microsoft.com/office/drawing/2014/main" id="{66749B70-1ADC-9BED-982C-52D13B1D830F}"/>
              </a:ext>
            </a:extLst>
          </p:cNvPr>
          <p:cNvCxnSpPr>
            <a:cxnSpLocks/>
          </p:cNvCxnSpPr>
          <p:nvPr/>
        </p:nvCxnSpPr>
        <p:spPr>
          <a:xfrm>
            <a:off x="2753032" y="5191430"/>
            <a:ext cx="1199535" cy="5014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F717D455-8DF4-20CE-7FD0-A3B2191D9A2B}"/>
              </a:ext>
            </a:extLst>
          </p:cNvPr>
          <p:cNvCxnSpPr>
            <a:cxnSpLocks/>
          </p:cNvCxnSpPr>
          <p:nvPr/>
        </p:nvCxnSpPr>
        <p:spPr>
          <a:xfrm>
            <a:off x="5919019" y="5191430"/>
            <a:ext cx="0" cy="2064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FD19235C-1CAE-8430-11EA-F7F107AFDBD4}"/>
              </a:ext>
            </a:extLst>
          </p:cNvPr>
          <p:cNvCxnSpPr>
            <a:cxnSpLocks/>
            <a:stCxn id="14" idx="2"/>
          </p:cNvCxnSpPr>
          <p:nvPr/>
        </p:nvCxnSpPr>
        <p:spPr>
          <a:xfrm flipH="1">
            <a:off x="8416415" y="5250419"/>
            <a:ext cx="1327352" cy="4719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34622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2E4D5-60EB-22E0-2755-1DC925296F81}"/>
              </a:ext>
            </a:extLst>
          </p:cNvPr>
          <p:cNvSpPr>
            <a:spLocks noGrp="1"/>
          </p:cNvSpPr>
          <p:nvPr>
            <p:ph type="title"/>
          </p:nvPr>
        </p:nvSpPr>
        <p:spPr/>
        <p:txBody>
          <a:bodyPr>
            <a:normAutofit fontScale="90000"/>
          </a:bodyPr>
          <a:lstStyle/>
          <a:p>
            <a:pPr algn="ctr"/>
            <a:r>
              <a:rPr kumimoji="0" lang="en-US" sz="3700" b="1" i="0" u="none" strike="noStrike" kern="1200" cap="none" spc="0" normalizeH="0" baseline="0" noProof="0" dirty="0">
                <a:ln>
                  <a:noFill/>
                </a:ln>
                <a:solidFill>
                  <a:srgbClr val="464646"/>
                </a:solidFill>
                <a:effectLst>
                  <a:outerShdw blurRad="31750" dist="25400" dir="5400000" algn="tl" rotWithShape="0">
                    <a:srgbClr val="000000">
                      <a:alpha val="25000"/>
                    </a:srgbClr>
                  </a:outerShdw>
                </a:effectLst>
                <a:uLnTx/>
                <a:uFillTx/>
                <a:latin typeface="Lucida Sans Unicode"/>
                <a:ea typeface="+mj-ea"/>
                <a:cs typeface="+mj-cs"/>
              </a:rPr>
              <a:t>Setting the Foundation- </a:t>
            </a:r>
            <a:br>
              <a:rPr kumimoji="0" lang="en-US" sz="3700" b="1" i="0" u="none" strike="noStrike" kern="1200" cap="none" spc="0" normalizeH="0" baseline="0" noProof="0" dirty="0">
                <a:ln>
                  <a:noFill/>
                </a:ln>
                <a:solidFill>
                  <a:srgbClr val="464646"/>
                </a:solidFill>
                <a:effectLst>
                  <a:outerShdw blurRad="31750" dist="25400" dir="5400000" algn="tl" rotWithShape="0">
                    <a:srgbClr val="000000">
                      <a:alpha val="25000"/>
                    </a:srgbClr>
                  </a:outerShdw>
                </a:effectLst>
                <a:uLnTx/>
                <a:uFillTx/>
                <a:latin typeface="Lucida Sans Unicode"/>
                <a:ea typeface="+mj-ea"/>
                <a:cs typeface="+mj-cs"/>
              </a:rPr>
            </a:br>
            <a:r>
              <a:rPr kumimoji="0" lang="en-US" sz="3700" b="1" i="0" u="none" strike="noStrike" kern="1200" cap="none" spc="0" normalizeH="0" baseline="0" noProof="0" dirty="0">
                <a:ln>
                  <a:noFill/>
                </a:ln>
                <a:solidFill>
                  <a:srgbClr val="464646"/>
                </a:solidFill>
                <a:effectLst>
                  <a:outerShdw blurRad="31750" dist="25400" dir="5400000" algn="tl" rotWithShape="0">
                    <a:srgbClr val="000000">
                      <a:alpha val="25000"/>
                    </a:srgbClr>
                  </a:outerShdw>
                </a:effectLst>
                <a:uLnTx/>
                <a:uFillTx/>
                <a:latin typeface="Lucida Sans Unicode"/>
                <a:ea typeface="+mj-ea"/>
                <a:cs typeface="+mj-cs"/>
              </a:rPr>
              <a:t>Use of </a:t>
            </a:r>
            <a:r>
              <a:rPr kumimoji="0" lang="en-US" sz="3200" b="1" i="0" u="none" strike="noStrike" kern="1200" cap="none" spc="0" normalizeH="0" baseline="0" noProof="0" dirty="0">
                <a:ln>
                  <a:noFill/>
                </a:ln>
                <a:solidFill>
                  <a:srgbClr val="464646"/>
                </a:solidFill>
                <a:effectLst>
                  <a:outerShdw blurRad="31750" dist="25400" dir="5400000" algn="tl" rotWithShape="0">
                    <a:srgbClr val="000000">
                      <a:alpha val="25000"/>
                    </a:srgbClr>
                  </a:outerShdw>
                </a:effectLst>
                <a:uLnTx/>
                <a:uFillTx/>
                <a:latin typeface="Lucida Sans Unicode"/>
                <a:ea typeface="+mj-ea"/>
                <a:cs typeface="+mj-cs"/>
              </a:rPr>
              <a:t>Supports Intensity Scale (SIS) &amp; Health Risk Screening Tool (HRST) Assessment Tools</a:t>
            </a:r>
            <a:endParaRPr lang="en-US" dirty="0"/>
          </a:p>
        </p:txBody>
      </p:sp>
      <p:sp>
        <p:nvSpPr>
          <p:cNvPr id="3" name="Content Placeholder 2">
            <a:extLst>
              <a:ext uri="{FF2B5EF4-FFF2-40B4-BE49-F238E27FC236}">
                <a16:creationId xmlns:a16="http://schemas.microsoft.com/office/drawing/2014/main" id="{C143DB29-B471-4071-764A-73C1D99C6A4A}"/>
              </a:ext>
            </a:extLst>
          </p:cNvPr>
          <p:cNvSpPr>
            <a:spLocks noGrp="1"/>
          </p:cNvSpPr>
          <p:nvPr>
            <p:ph idx="1"/>
          </p:nvPr>
        </p:nvSpPr>
        <p:spPr/>
        <p:txBody>
          <a:bodyPr>
            <a:normAutofit/>
          </a:bodyPr>
          <a:lstStyle/>
          <a:p>
            <a:pPr marL="0" indent="0" algn="ctr">
              <a:buNone/>
            </a:pPr>
            <a:endParaRPr lang="en-US" sz="4000" dirty="0"/>
          </a:p>
          <a:p>
            <a:r>
              <a:rPr lang="en-US" sz="2400" dirty="0"/>
              <a:t>Forming a successful person-centered service plan (PCSP) requires thoughtful planning and collaboration between the participant and his/her person-centered planning team. </a:t>
            </a:r>
          </a:p>
          <a:p>
            <a:r>
              <a:rPr lang="en-US" sz="2400" dirty="0"/>
              <a:t>The Supports Intensity Scare (SIS) and the Health Risk Screening Tool (HRST) assessments are </a:t>
            </a:r>
            <a:r>
              <a:rPr lang="en-US" sz="2400" dirty="0" err="1"/>
              <a:t>essecial</a:t>
            </a:r>
            <a:r>
              <a:rPr lang="en-US" sz="2400" dirty="0"/>
              <a:t> tools for gathering important information and insight prior to the person-centered service plan team meeting. </a:t>
            </a:r>
          </a:p>
        </p:txBody>
      </p:sp>
    </p:spTree>
    <p:extLst>
      <p:ext uri="{BB962C8B-B14F-4D97-AF65-F5344CB8AC3E}">
        <p14:creationId xmlns:p14="http://schemas.microsoft.com/office/powerpoint/2010/main" val="4646789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E7608-E1F7-339C-F6BC-7E83FB23B796}"/>
              </a:ext>
            </a:extLst>
          </p:cNvPr>
          <p:cNvSpPr>
            <a:spLocks noGrp="1"/>
          </p:cNvSpPr>
          <p:nvPr>
            <p:ph type="title"/>
          </p:nvPr>
        </p:nvSpPr>
        <p:spPr/>
        <p:txBody>
          <a:bodyPr/>
          <a:lstStyle/>
          <a:p>
            <a:pPr algn="ctr"/>
            <a:r>
              <a:rPr lang="en-US" b="1" dirty="0"/>
              <a:t>Component 1:</a:t>
            </a:r>
            <a:br>
              <a:rPr lang="en-US" b="1" dirty="0"/>
            </a:br>
            <a:r>
              <a:rPr lang="en-US" b="1" dirty="0"/>
              <a:t>Identify Desired Life Experiences and Goals</a:t>
            </a:r>
          </a:p>
        </p:txBody>
      </p:sp>
      <p:sp>
        <p:nvSpPr>
          <p:cNvPr id="3" name="Content Placeholder 2">
            <a:extLst>
              <a:ext uri="{FF2B5EF4-FFF2-40B4-BE49-F238E27FC236}">
                <a16:creationId xmlns:a16="http://schemas.microsoft.com/office/drawing/2014/main" id="{7ED8855B-6D29-52FA-34BE-D5857910F9C6}"/>
              </a:ext>
            </a:extLst>
          </p:cNvPr>
          <p:cNvSpPr>
            <a:spLocks noGrp="1"/>
          </p:cNvSpPr>
          <p:nvPr>
            <p:ph idx="1"/>
          </p:nvPr>
        </p:nvSpPr>
        <p:spPr/>
        <p:txBody>
          <a:bodyPr/>
          <a:lstStyle/>
          <a:p>
            <a:endParaRPr lang="en-US" dirty="0"/>
          </a:p>
          <a:p>
            <a:endParaRPr lang="en-US" dirty="0"/>
          </a:p>
          <a:p>
            <a:r>
              <a:rPr lang="en-US" dirty="0"/>
              <a:t>It is essential that a person’s current daily activities and environments be compared with what the person </a:t>
            </a:r>
            <a:r>
              <a:rPr lang="en-US" b="1" i="1" dirty="0"/>
              <a:t>prefers</a:t>
            </a:r>
            <a:r>
              <a:rPr lang="en-US" dirty="0"/>
              <a:t> or considers </a:t>
            </a:r>
            <a:r>
              <a:rPr lang="en-US" b="1" i="1" dirty="0"/>
              <a:t>desirable</a:t>
            </a:r>
            <a:r>
              <a:rPr lang="en-US" i="1" dirty="0"/>
              <a:t> everyday experiences and situations. </a:t>
            </a:r>
          </a:p>
          <a:p>
            <a:r>
              <a:rPr lang="en-US" i="1" dirty="0"/>
              <a:t>Achieve through information interviewing…self-assessment…</a:t>
            </a:r>
            <a:endParaRPr lang="en-US" dirty="0"/>
          </a:p>
        </p:txBody>
      </p:sp>
    </p:spTree>
    <p:extLst>
      <p:ext uri="{BB962C8B-B14F-4D97-AF65-F5344CB8AC3E}">
        <p14:creationId xmlns:p14="http://schemas.microsoft.com/office/powerpoint/2010/main" val="25027559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AD544-EC17-AB51-B803-58A4CEA25B14}"/>
              </a:ext>
            </a:extLst>
          </p:cNvPr>
          <p:cNvSpPr>
            <a:spLocks noGrp="1"/>
          </p:cNvSpPr>
          <p:nvPr>
            <p:ph type="title"/>
          </p:nvPr>
        </p:nvSpPr>
        <p:spPr/>
        <p:txBody>
          <a:bodyPr>
            <a:noAutofit/>
          </a:bodyPr>
          <a:lstStyle/>
          <a:p>
            <a:pPr algn="ctr"/>
            <a:r>
              <a:rPr lang="en-US" sz="3800" b="1" dirty="0"/>
              <a:t>Component 2:</a:t>
            </a:r>
            <a:br>
              <a:rPr lang="en-US" sz="3800" b="1" dirty="0"/>
            </a:br>
            <a:r>
              <a:rPr lang="en-US" sz="3800" b="1" dirty="0"/>
              <a:t>Determine the Pattern &amp; Intensity of Support Needs</a:t>
            </a:r>
          </a:p>
        </p:txBody>
      </p:sp>
      <p:sp>
        <p:nvSpPr>
          <p:cNvPr id="3" name="Content Placeholder 2">
            <a:extLst>
              <a:ext uri="{FF2B5EF4-FFF2-40B4-BE49-F238E27FC236}">
                <a16:creationId xmlns:a16="http://schemas.microsoft.com/office/drawing/2014/main" id="{F3508DB0-B307-58E0-CB10-394FCAC91DD8}"/>
              </a:ext>
            </a:extLst>
          </p:cNvPr>
          <p:cNvSpPr>
            <a:spLocks noGrp="1"/>
          </p:cNvSpPr>
          <p:nvPr>
            <p:ph idx="1"/>
          </p:nvPr>
        </p:nvSpPr>
        <p:spPr/>
        <p:txBody>
          <a:bodyPr/>
          <a:lstStyle/>
          <a:p>
            <a:endParaRPr lang="en-US" dirty="0"/>
          </a:p>
          <a:p>
            <a:endParaRPr lang="en-US" dirty="0"/>
          </a:p>
          <a:p>
            <a:r>
              <a:rPr lang="en-US" dirty="0"/>
              <a:t>For purposes of person-centered planning, SIS will be scheduled about 3 months prior to LOC end date.</a:t>
            </a:r>
          </a:p>
          <a:p>
            <a:r>
              <a:rPr lang="en-US" dirty="0"/>
              <a:t>Information from the SIS can be used in conjunction with person-centered planning to guide a team in development of an individualized plan to achieve the person’s desired goals. </a:t>
            </a:r>
          </a:p>
        </p:txBody>
      </p:sp>
    </p:spTree>
    <p:extLst>
      <p:ext uri="{BB962C8B-B14F-4D97-AF65-F5344CB8AC3E}">
        <p14:creationId xmlns:p14="http://schemas.microsoft.com/office/powerpoint/2010/main" val="4448818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AED1D0-D5D9-C5DD-394E-A32975C4EB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43BFD4-02A0-01F4-12CC-181151356E00}"/>
              </a:ext>
            </a:extLst>
          </p:cNvPr>
          <p:cNvSpPr>
            <a:spLocks noGrp="1"/>
          </p:cNvSpPr>
          <p:nvPr>
            <p:ph type="title"/>
          </p:nvPr>
        </p:nvSpPr>
        <p:spPr/>
        <p:txBody>
          <a:bodyPr>
            <a:noAutofit/>
          </a:bodyPr>
          <a:lstStyle/>
          <a:p>
            <a:pPr algn="ctr"/>
            <a:r>
              <a:rPr lang="en-US" sz="3800" b="1" dirty="0"/>
              <a:t>Component 2:</a:t>
            </a:r>
            <a:br>
              <a:rPr lang="en-US" sz="3800" b="1" dirty="0"/>
            </a:br>
            <a:r>
              <a:rPr lang="en-US" sz="3800" b="1" dirty="0"/>
              <a:t>Determine the Pattern &amp; Intensity of Support Needs</a:t>
            </a:r>
          </a:p>
        </p:txBody>
      </p:sp>
      <p:sp>
        <p:nvSpPr>
          <p:cNvPr id="3" name="Content Placeholder 2">
            <a:extLst>
              <a:ext uri="{FF2B5EF4-FFF2-40B4-BE49-F238E27FC236}">
                <a16:creationId xmlns:a16="http://schemas.microsoft.com/office/drawing/2014/main" id="{3B8F1056-5E86-5CE8-6BC6-245A980E59CE}"/>
              </a:ext>
            </a:extLst>
          </p:cNvPr>
          <p:cNvSpPr>
            <a:spLocks noGrp="1"/>
          </p:cNvSpPr>
          <p:nvPr>
            <p:ph idx="1"/>
          </p:nvPr>
        </p:nvSpPr>
        <p:spPr/>
        <p:txBody>
          <a:bodyPr/>
          <a:lstStyle/>
          <a:p>
            <a:endParaRPr lang="en-US" dirty="0"/>
          </a:p>
          <a:p>
            <a:pPr marL="0" indent="0">
              <a:buNone/>
            </a:pPr>
            <a:endParaRPr lang="en-US" dirty="0"/>
          </a:p>
          <a:p>
            <a:pPr marL="0" indent="0">
              <a:buNone/>
            </a:pPr>
            <a:r>
              <a:rPr lang="en-US" dirty="0"/>
              <a:t>For example, a person may not need a lot of support getting into the community but may need extensive support in socializing appropriately while in the community. As you can see, this helps the coordinator isolate the actual areas of need(s) thus resulting in more effective, life impacting plans. </a:t>
            </a:r>
          </a:p>
        </p:txBody>
      </p:sp>
    </p:spTree>
    <p:extLst>
      <p:ext uri="{BB962C8B-B14F-4D97-AF65-F5344CB8AC3E}">
        <p14:creationId xmlns:p14="http://schemas.microsoft.com/office/powerpoint/2010/main" val="22468307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FDFA3-2307-4D76-1B9E-387AADD01D21}"/>
              </a:ext>
            </a:extLst>
          </p:cNvPr>
          <p:cNvSpPr>
            <a:spLocks noGrp="1"/>
          </p:cNvSpPr>
          <p:nvPr>
            <p:ph type="title"/>
          </p:nvPr>
        </p:nvSpPr>
        <p:spPr/>
        <p:txBody>
          <a:bodyPr>
            <a:normAutofit/>
          </a:bodyPr>
          <a:lstStyle/>
          <a:p>
            <a:pPr algn="ctr"/>
            <a:r>
              <a:rPr lang="en-US" b="1" dirty="0"/>
              <a:t>Component 3:</a:t>
            </a:r>
            <a:br>
              <a:rPr lang="en-US" b="1" dirty="0"/>
            </a:br>
            <a:r>
              <a:rPr lang="en-US" b="1" dirty="0"/>
              <a:t>Develop the Person-Centered Service Plan</a:t>
            </a:r>
          </a:p>
        </p:txBody>
      </p:sp>
      <p:sp>
        <p:nvSpPr>
          <p:cNvPr id="3" name="Content Placeholder 2">
            <a:extLst>
              <a:ext uri="{FF2B5EF4-FFF2-40B4-BE49-F238E27FC236}">
                <a16:creationId xmlns:a16="http://schemas.microsoft.com/office/drawing/2014/main" id="{429B147A-615C-CA03-CA8E-7A099B527150}"/>
              </a:ext>
            </a:extLst>
          </p:cNvPr>
          <p:cNvSpPr>
            <a:spLocks noGrp="1"/>
          </p:cNvSpPr>
          <p:nvPr>
            <p:ph idx="1"/>
          </p:nvPr>
        </p:nvSpPr>
        <p:spPr/>
        <p:txBody>
          <a:bodyPr/>
          <a:lstStyle/>
          <a:p>
            <a:endParaRPr lang="en-US" dirty="0"/>
          </a:p>
          <a:p>
            <a:r>
              <a:rPr lang="en-US" dirty="0"/>
              <a:t>Use SIS results and information from person-centered planning to prioritize preferences and identify supports needed. </a:t>
            </a:r>
          </a:p>
          <a:p>
            <a:r>
              <a:rPr lang="en-US" dirty="0"/>
              <a:t>Identify the support sources that are needed as well as those that are currently used. </a:t>
            </a:r>
          </a:p>
          <a:p>
            <a:r>
              <a:rPr lang="en-US" dirty="0"/>
              <a:t>Write person-centered service plan that specifies the pattern and types of supports needed to participate in specific settings and activities. </a:t>
            </a:r>
          </a:p>
        </p:txBody>
      </p:sp>
    </p:spTree>
    <p:extLst>
      <p:ext uri="{BB962C8B-B14F-4D97-AF65-F5344CB8AC3E}">
        <p14:creationId xmlns:p14="http://schemas.microsoft.com/office/powerpoint/2010/main" val="22856995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8FB60-8314-36D2-A2DC-F5D7ED2B6A94}"/>
              </a:ext>
            </a:extLst>
          </p:cNvPr>
          <p:cNvSpPr>
            <a:spLocks noGrp="1"/>
          </p:cNvSpPr>
          <p:nvPr>
            <p:ph type="title"/>
          </p:nvPr>
        </p:nvSpPr>
        <p:spPr/>
        <p:txBody>
          <a:bodyPr/>
          <a:lstStyle/>
          <a:p>
            <a:pPr algn="ctr"/>
            <a:r>
              <a:rPr lang="en-US" b="1" dirty="0"/>
              <a:t>Component 4: Monitor Progress</a:t>
            </a:r>
          </a:p>
        </p:txBody>
      </p:sp>
      <p:sp>
        <p:nvSpPr>
          <p:cNvPr id="4" name="Oval 3">
            <a:extLst>
              <a:ext uri="{FF2B5EF4-FFF2-40B4-BE49-F238E27FC236}">
                <a16:creationId xmlns:a16="http://schemas.microsoft.com/office/drawing/2014/main" id="{7DA12DE4-1880-79DA-9A55-599BE4E637E5}"/>
              </a:ext>
            </a:extLst>
          </p:cNvPr>
          <p:cNvSpPr/>
          <p:nvPr/>
        </p:nvSpPr>
        <p:spPr>
          <a:xfrm>
            <a:off x="3864076" y="4237703"/>
            <a:ext cx="4463845" cy="156332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Evaluation of Individualized Plan</a:t>
            </a:r>
          </a:p>
          <a:p>
            <a:pPr algn="ctr"/>
            <a:r>
              <a:rPr lang="en-US" dirty="0"/>
              <a:t>(Return to components 1 &amp; 2)</a:t>
            </a:r>
          </a:p>
        </p:txBody>
      </p:sp>
      <p:sp>
        <p:nvSpPr>
          <p:cNvPr id="5" name="Rectangle 4">
            <a:extLst>
              <a:ext uri="{FF2B5EF4-FFF2-40B4-BE49-F238E27FC236}">
                <a16:creationId xmlns:a16="http://schemas.microsoft.com/office/drawing/2014/main" id="{4E70C70F-031C-F306-3ED5-8C9F31FCC14D}"/>
              </a:ext>
            </a:extLst>
          </p:cNvPr>
          <p:cNvSpPr/>
          <p:nvPr/>
        </p:nvSpPr>
        <p:spPr>
          <a:xfrm>
            <a:off x="838200" y="1612490"/>
            <a:ext cx="2536723" cy="168131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Extent to which desired life experiences &amp; goals are being realized</a:t>
            </a:r>
          </a:p>
        </p:txBody>
      </p:sp>
      <p:sp>
        <p:nvSpPr>
          <p:cNvPr id="6" name="Rectangle 5">
            <a:extLst>
              <a:ext uri="{FF2B5EF4-FFF2-40B4-BE49-F238E27FC236}">
                <a16:creationId xmlns:a16="http://schemas.microsoft.com/office/drawing/2014/main" id="{DBCAE355-CF96-7688-B6BF-78F3DDA6398D}"/>
              </a:ext>
            </a:extLst>
          </p:cNvPr>
          <p:cNvSpPr/>
          <p:nvPr/>
        </p:nvSpPr>
        <p:spPr>
          <a:xfrm>
            <a:off x="4827638" y="1612490"/>
            <a:ext cx="2536723" cy="168131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Extent to which desired life experiences &amp; goals remain relevant</a:t>
            </a:r>
          </a:p>
        </p:txBody>
      </p:sp>
      <p:sp>
        <p:nvSpPr>
          <p:cNvPr id="7" name="Rectangle 6">
            <a:extLst>
              <a:ext uri="{FF2B5EF4-FFF2-40B4-BE49-F238E27FC236}">
                <a16:creationId xmlns:a16="http://schemas.microsoft.com/office/drawing/2014/main" id="{80FC86A9-769E-D845-7F59-1B3E0A976354}"/>
              </a:ext>
            </a:extLst>
          </p:cNvPr>
          <p:cNvSpPr/>
          <p:nvPr/>
        </p:nvSpPr>
        <p:spPr>
          <a:xfrm>
            <a:off x="8817076" y="1612490"/>
            <a:ext cx="2536723" cy="168131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Extent to which Person-Centered Service Plan was implemented</a:t>
            </a:r>
          </a:p>
        </p:txBody>
      </p:sp>
      <p:sp>
        <p:nvSpPr>
          <p:cNvPr id="8" name="Arrow: Right 7">
            <a:extLst>
              <a:ext uri="{FF2B5EF4-FFF2-40B4-BE49-F238E27FC236}">
                <a16:creationId xmlns:a16="http://schemas.microsoft.com/office/drawing/2014/main" id="{63662C14-7707-CAA4-8FE2-8BF89676DC3D}"/>
              </a:ext>
            </a:extLst>
          </p:cNvPr>
          <p:cNvSpPr/>
          <p:nvPr/>
        </p:nvSpPr>
        <p:spPr>
          <a:xfrm rot="2205475">
            <a:off x="2266633" y="3659361"/>
            <a:ext cx="1497744" cy="830824"/>
          </a:xfrm>
          <a:prstGeom prst="rightArrow">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Right 8">
            <a:extLst>
              <a:ext uri="{FF2B5EF4-FFF2-40B4-BE49-F238E27FC236}">
                <a16:creationId xmlns:a16="http://schemas.microsoft.com/office/drawing/2014/main" id="{65626EB0-1066-7FD3-7399-7BC971DB9AA7}"/>
              </a:ext>
            </a:extLst>
          </p:cNvPr>
          <p:cNvSpPr/>
          <p:nvPr/>
        </p:nvSpPr>
        <p:spPr>
          <a:xfrm rot="8261186">
            <a:off x="8761917" y="3659361"/>
            <a:ext cx="1497744" cy="830824"/>
          </a:xfrm>
          <a:prstGeom prst="rightArrow">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Arrow: Right 9">
            <a:extLst>
              <a:ext uri="{FF2B5EF4-FFF2-40B4-BE49-F238E27FC236}">
                <a16:creationId xmlns:a16="http://schemas.microsoft.com/office/drawing/2014/main" id="{01E0EB33-FDBA-37F0-0842-CC61778DBB66}"/>
              </a:ext>
            </a:extLst>
          </p:cNvPr>
          <p:cNvSpPr/>
          <p:nvPr/>
        </p:nvSpPr>
        <p:spPr>
          <a:xfrm rot="5400000">
            <a:off x="5688380" y="3515561"/>
            <a:ext cx="815235" cy="500387"/>
          </a:xfrm>
          <a:prstGeom prst="rightArrow">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28996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1F17B-E37A-30DF-F986-2A0B708F99DB}"/>
              </a:ext>
            </a:extLst>
          </p:cNvPr>
          <p:cNvSpPr>
            <a:spLocks noGrp="1"/>
          </p:cNvSpPr>
          <p:nvPr>
            <p:ph type="title"/>
          </p:nvPr>
        </p:nvSpPr>
        <p:spPr/>
        <p:txBody>
          <a:bodyPr/>
          <a:lstStyle/>
          <a:p>
            <a:pPr algn="ctr"/>
            <a:r>
              <a:rPr lang="en-US" b="1" dirty="0"/>
              <a:t>Plan is completed when team has identified:	</a:t>
            </a:r>
          </a:p>
        </p:txBody>
      </p:sp>
      <p:sp>
        <p:nvSpPr>
          <p:cNvPr id="3" name="Content Placeholder 2">
            <a:extLst>
              <a:ext uri="{FF2B5EF4-FFF2-40B4-BE49-F238E27FC236}">
                <a16:creationId xmlns:a16="http://schemas.microsoft.com/office/drawing/2014/main" id="{8CA55934-36A0-A562-AE76-02C19EB9DF10}"/>
              </a:ext>
            </a:extLst>
          </p:cNvPr>
          <p:cNvSpPr>
            <a:spLocks noGrp="1"/>
          </p:cNvSpPr>
          <p:nvPr>
            <p:ph idx="1"/>
          </p:nvPr>
        </p:nvSpPr>
        <p:spPr/>
        <p:txBody>
          <a:bodyPr/>
          <a:lstStyle/>
          <a:p>
            <a:r>
              <a:rPr lang="en-US" dirty="0"/>
              <a:t>Individual’s interest &amp; preferences</a:t>
            </a:r>
          </a:p>
          <a:p>
            <a:r>
              <a:rPr lang="en-US" dirty="0"/>
              <a:t>Needed support areas &amp; activities</a:t>
            </a:r>
          </a:p>
          <a:p>
            <a:r>
              <a:rPr lang="en-US" dirty="0"/>
              <a:t>The settings the person is most likely to be in</a:t>
            </a:r>
          </a:p>
          <a:p>
            <a:r>
              <a:rPr lang="en-US" dirty="0"/>
              <a:t>The specific support functions that will address the identified support needs</a:t>
            </a:r>
          </a:p>
          <a:p>
            <a:r>
              <a:rPr lang="en-US" dirty="0"/>
              <a:t>Natural supports available to the person</a:t>
            </a:r>
          </a:p>
          <a:p>
            <a:r>
              <a:rPr lang="en-US" dirty="0"/>
              <a:t>Valued personal outcomes</a:t>
            </a:r>
          </a:p>
          <a:p>
            <a:r>
              <a:rPr lang="en-US" dirty="0"/>
              <a:t>Mechanism to monitor the provision &amp; effectiveness of supports provided. </a:t>
            </a:r>
          </a:p>
        </p:txBody>
      </p:sp>
    </p:spTree>
    <p:extLst>
      <p:ext uri="{BB962C8B-B14F-4D97-AF65-F5344CB8AC3E}">
        <p14:creationId xmlns:p14="http://schemas.microsoft.com/office/powerpoint/2010/main" val="31206057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4F2EB-B997-FD85-F6F2-C835146FBE4A}"/>
              </a:ext>
            </a:extLst>
          </p:cNvPr>
          <p:cNvSpPr>
            <a:spLocks noGrp="1"/>
          </p:cNvSpPr>
          <p:nvPr>
            <p:ph type="title"/>
          </p:nvPr>
        </p:nvSpPr>
        <p:spPr/>
        <p:txBody>
          <a:bodyPr/>
          <a:lstStyle/>
          <a:p>
            <a:pPr algn="ctr"/>
            <a:r>
              <a:rPr lang="en-US" b="1" dirty="0"/>
              <a:t>Scoring</a:t>
            </a:r>
          </a:p>
        </p:txBody>
      </p:sp>
      <p:sp>
        <p:nvSpPr>
          <p:cNvPr id="3" name="Content Placeholder 2">
            <a:extLst>
              <a:ext uri="{FF2B5EF4-FFF2-40B4-BE49-F238E27FC236}">
                <a16:creationId xmlns:a16="http://schemas.microsoft.com/office/drawing/2014/main" id="{04F3B726-B18F-E57C-011E-8CCA2709925D}"/>
              </a:ext>
            </a:extLst>
          </p:cNvPr>
          <p:cNvSpPr>
            <a:spLocks noGrp="1"/>
          </p:cNvSpPr>
          <p:nvPr>
            <p:ph idx="1"/>
          </p:nvPr>
        </p:nvSpPr>
        <p:spPr/>
        <p:txBody>
          <a:bodyPr/>
          <a:lstStyle/>
          <a:p>
            <a:endParaRPr lang="en-US" dirty="0"/>
          </a:p>
          <a:p>
            <a:r>
              <a:rPr lang="en-US" dirty="0"/>
              <a:t>The overall score shows how the individual’s support needs compare to the sample group of people with developmental disabilities</a:t>
            </a:r>
          </a:p>
          <a:p>
            <a:r>
              <a:rPr lang="en-US" dirty="0"/>
              <a:t>The score in each section informs quality of life considerations.</a:t>
            </a:r>
          </a:p>
          <a:p>
            <a:r>
              <a:rPr lang="en-US" dirty="0"/>
              <a:t>Recognizes the support to address for medical and behavioral needs </a:t>
            </a:r>
          </a:p>
          <a:p>
            <a:pPr marL="0" indent="0" algn="ctr">
              <a:buNone/>
            </a:pPr>
            <a:r>
              <a:rPr lang="en-US" dirty="0"/>
              <a:t>-</a:t>
            </a:r>
            <a:r>
              <a:rPr lang="en-US" sz="1600" dirty="0"/>
              <a:t>AAIDD American Association on Intellectual &amp; Developmental Disabilities</a:t>
            </a:r>
            <a:endParaRPr lang="en-US" dirty="0"/>
          </a:p>
        </p:txBody>
      </p:sp>
    </p:spTree>
    <p:extLst>
      <p:ext uri="{BB962C8B-B14F-4D97-AF65-F5344CB8AC3E}">
        <p14:creationId xmlns:p14="http://schemas.microsoft.com/office/powerpoint/2010/main" val="35475132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A8B5F-3CC7-0A29-9B57-D5211399DE26}"/>
              </a:ext>
            </a:extLst>
          </p:cNvPr>
          <p:cNvSpPr>
            <a:spLocks noGrp="1"/>
          </p:cNvSpPr>
          <p:nvPr>
            <p:ph type="title"/>
          </p:nvPr>
        </p:nvSpPr>
        <p:spPr/>
        <p:txBody>
          <a:bodyPr/>
          <a:lstStyle/>
          <a:p>
            <a:pPr algn="ctr"/>
            <a:r>
              <a:rPr lang="en-US" b="1" dirty="0"/>
              <a:t>How Scores Support Person-Centered Services</a:t>
            </a:r>
          </a:p>
        </p:txBody>
      </p:sp>
      <p:sp>
        <p:nvSpPr>
          <p:cNvPr id="3" name="Content Placeholder 2">
            <a:extLst>
              <a:ext uri="{FF2B5EF4-FFF2-40B4-BE49-F238E27FC236}">
                <a16:creationId xmlns:a16="http://schemas.microsoft.com/office/drawing/2014/main" id="{9D4CFBC5-676B-BB31-9815-19E32D933E34}"/>
              </a:ext>
            </a:extLst>
          </p:cNvPr>
          <p:cNvSpPr>
            <a:spLocks noGrp="1"/>
          </p:cNvSpPr>
          <p:nvPr>
            <p:ph idx="1"/>
          </p:nvPr>
        </p:nvSpPr>
        <p:spPr/>
        <p:txBody>
          <a:bodyPr/>
          <a:lstStyle/>
          <a:p>
            <a:endParaRPr lang="en-US" dirty="0"/>
          </a:p>
          <a:p>
            <a:r>
              <a:rPr lang="en-US" dirty="0"/>
              <a:t>For each service requested on the PCSP, the Case Manager should identify 3-5 SIS questions that justify the need for the service. </a:t>
            </a:r>
          </a:p>
          <a:p>
            <a:r>
              <a:rPr lang="en-US" dirty="0"/>
              <a:t>Ask yourself why the person needs the service-what exactly will the service provide for the person? Why can the person not do the activity without the service?</a:t>
            </a:r>
          </a:p>
        </p:txBody>
      </p:sp>
    </p:spTree>
    <p:extLst>
      <p:ext uri="{BB962C8B-B14F-4D97-AF65-F5344CB8AC3E}">
        <p14:creationId xmlns:p14="http://schemas.microsoft.com/office/powerpoint/2010/main" val="18113594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2128F-4673-91F7-2B80-F348F972A67E}"/>
              </a:ext>
            </a:extLst>
          </p:cNvPr>
          <p:cNvSpPr>
            <a:spLocks noGrp="1"/>
          </p:cNvSpPr>
          <p:nvPr>
            <p:ph type="title"/>
          </p:nvPr>
        </p:nvSpPr>
        <p:spPr/>
        <p:txBody>
          <a:bodyPr/>
          <a:lstStyle/>
          <a:p>
            <a:pPr algn="ctr"/>
            <a:r>
              <a:rPr lang="en-US" b="1" dirty="0"/>
              <a:t>How Scores Support Person-Centered Services</a:t>
            </a:r>
            <a:endParaRPr lang="en-US" dirty="0"/>
          </a:p>
        </p:txBody>
      </p:sp>
      <p:sp>
        <p:nvSpPr>
          <p:cNvPr id="3" name="Content Placeholder 2">
            <a:extLst>
              <a:ext uri="{FF2B5EF4-FFF2-40B4-BE49-F238E27FC236}">
                <a16:creationId xmlns:a16="http://schemas.microsoft.com/office/drawing/2014/main" id="{B825B1CF-F339-5C59-F090-71DB951060E4}"/>
              </a:ext>
            </a:extLst>
          </p:cNvPr>
          <p:cNvSpPr>
            <a:spLocks noGrp="1"/>
          </p:cNvSpPr>
          <p:nvPr>
            <p:ph idx="1"/>
          </p:nvPr>
        </p:nvSpPr>
        <p:spPr/>
        <p:txBody>
          <a:bodyPr/>
          <a:lstStyle/>
          <a:p>
            <a:r>
              <a:rPr lang="en-US" dirty="0"/>
              <a:t>Skill training?</a:t>
            </a:r>
          </a:p>
          <a:p>
            <a:r>
              <a:rPr lang="en-US" dirty="0"/>
              <a:t>General supervision related to safety needs?</a:t>
            </a:r>
          </a:p>
          <a:p>
            <a:r>
              <a:rPr lang="en-US" dirty="0"/>
              <a:t>Support to successfully interact with others in an integrated setting?</a:t>
            </a:r>
          </a:p>
          <a:p>
            <a:r>
              <a:rPr lang="en-US" dirty="0"/>
              <a:t>Exceptional Medical Support Needs?</a:t>
            </a:r>
          </a:p>
          <a:p>
            <a:r>
              <a:rPr lang="en-US" dirty="0"/>
              <a:t>Safety concerns due to Exceptional Behavioral Support Needs?</a:t>
            </a:r>
          </a:p>
          <a:p>
            <a:r>
              <a:rPr lang="en-US" dirty="0"/>
              <a:t>Other specific supports?</a:t>
            </a:r>
          </a:p>
        </p:txBody>
      </p:sp>
    </p:spTree>
    <p:extLst>
      <p:ext uri="{BB962C8B-B14F-4D97-AF65-F5344CB8AC3E}">
        <p14:creationId xmlns:p14="http://schemas.microsoft.com/office/powerpoint/2010/main" val="32723188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462E5-4249-5458-33F8-3CF14D158B95}"/>
              </a:ext>
            </a:extLst>
          </p:cNvPr>
          <p:cNvSpPr>
            <a:spLocks noGrp="1"/>
          </p:cNvSpPr>
          <p:nvPr>
            <p:ph type="title"/>
          </p:nvPr>
        </p:nvSpPr>
        <p:spPr/>
        <p:txBody>
          <a:bodyPr/>
          <a:lstStyle/>
          <a:p>
            <a:pPr algn="ctr"/>
            <a:r>
              <a:rPr lang="en-US" b="1" dirty="0"/>
              <a:t>How Scores Support Person-Centered Services</a:t>
            </a:r>
          </a:p>
        </p:txBody>
      </p:sp>
      <p:sp>
        <p:nvSpPr>
          <p:cNvPr id="3" name="Content Placeholder 2">
            <a:extLst>
              <a:ext uri="{FF2B5EF4-FFF2-40B4-BE49-F238E27FC236}">
                <a16:creationId xmlns:a16="http://schemas.microsoft.com/office/drawing/2014/main" id="{D73CDBE4-BEF5-347A-522E-1EEBB7CA089A}"/>
              </a:ext>
            </a:extLst>
          </p:cNvPr>
          <p:cNvSpPr>
            <a:spLocks noGrp="1"/>
          </p:cNvSpPr>
          <p:nvPr>
            <p:ph idx="1"/>
          </p:nvPr>
        </p:nvSpPr>
        <p:spPr/>
        <p:txBody>
          <a:bodyPr/>
          <a:lstStyle/>
          <a:p>
            <a:pPr marL="0" indent="0">
              <a:buNone/>
            </a:pPr>
            <a:endParaRPr lang="en-US" dirty="0"/>
          </a:p>
          <a:p>
            <a:r>
              <a:rPr lang="en-US" dirty="0"/>
              <a:t>Then ask – what SIS questions show this need for support?</a:t>
            </a:r>
          </a:p>
          <a:p>
            <a:r>
              <a:rPr lang="en-US" dirty="0"/>
              <a:t>Support needs may come from Section 1 (any domain), Section 2, or Section 3. Think about how the requested service meets the support need.</a:t>
            </a:r>
          </a:p>
          <a:p>
            <a:r>
              <a:rPr lang="en-US" dirty="0"/>
              <a:t>Support needs in Health and Safety, and Social Settings domains often cross into every area of life. </a:t>
            </a:r>
          </a:p>
        </p:txBody>
      </p:sp>
    </p:spTree>
    <p:extLst>
      <p:ext uri="{BB962C8B-B14F-4D97-AF65-F5344CB8AC3E}">
        <p14:creationId xmlns:p14="http://schemas.microsoft.com/office/powerpoint/2010/main" val="36880148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04B6585-7BAD-B46D-9525-B9BC9D1B1B3E}"/>
              </a:ext>
            </a:extLst>
          </p:cNvPr>
          <p:cNvSpPr>
            <a:spLocks noGrp="1"/>
          </p:cNvSpPr>
          <p:nvPr>
            <p:ph type="title"/>
          </p:nvPr>
        </p:nvSpPr>
        <p:spPr/>
        <p:txBody>
          <a:bodyPr/>
          <a:lstStyle/>
          <a:p>
            <a:pPr algn="ctr"/>
            <a:r>
              <a:rPr lang="en-US" dirty="0"/>
              <a:t>Supports Intensity Scale (SIS) Assessment</a:t>
            </a:r>
          </a:p>
        </p:txBody>
      </p:sp>
    </p:spTree>
    <p:extLst>
      <p:ext uri="{BB962C8B-B14F-4D97-AF65-F5344CB8AC3E}">
        <p14:creationId xmlns:p14="http://schemas.microsoft.com/office/powerpoint/2010/main" val="27938339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9E489-862C-BDC2-0B96-75746EF28D59}"/>
              </a:ext>
            </a:extLst>
          </p:cNvPr>
          <p:cNvSpPr>
            <a:spLocks noGrp="1"/>
          </p:cNvSpPr>
          <p:nvPr>
            <p:ph type="title"/>
          </p:nvPr>
        </p:nvSpPr>
        <p:spPr/>
        <p:txBody>
          <a:bodyPr/>
          <a:lstStyle/>
          <a:p>
            <a:pPr algn="ctr"/>
            <a:r>
              <a:rPr lang="en-US" b="1" dirty="0"/>
              <a:t>How Do I Match SIS Questions to Support Needs?</a:t>
            </a:r>
          </a:p>
        </p:txBody>
      </p:sp>
      <p:sp>
        <p:nvSpPr>
          <p:cNvPr id="3" name="Content Placeholder 2">
            <a:extLst>
              <a:ext uri="{FF2B5EF4-FFF2-40B4-BE49-F238E27FC236}">
                <a16:creationId xmlns:a16="http://schemas.microsoft.com/office/drawing/2014/main" id="{85E93374-7FEF-4885-BDA8-D0B23E695771}"/>
              </a:ext>
            </a:extLst>
          </p:cNvPr>
          <p:cNvSpPr>
            <a:spLocks noGrp="1"/>
          </p:cNvSpPr>
          <p:nvPr>
            <p:ph idx="1"/>
          </p:nvPr>
        </p:nvSpPr>
        <p:spPr/>
        <p:txBody>
          <a:bodyPr/>
          <a:lstStyle/>
          <a:p>
            <a:endParaRPr lang="en-US" dirty="0"/>
          </a:p>
          <a:p>
            <a:r>
              <a:rPr lang="en-US" dirty="0"/>
              <a:t>During the assessment, think about areas of support that are discussed and take notes. </a:t>
            </a:r>
          </a:p>
          <a:p>
            <a:r>
              <a:rPr lang="en-US" dirty="0"/>
              <a:t>The SIS profile form lists each question in summary format for reference. </a:t>
            </a:r>
          </a:p>
          <a:p>
            <a:r>
              <a:rPr lang="en-US" dirty="0"/>
              <a:t>Ask SIS assessors and trainers for help as needed!</a:t>
            </a:r>
          </a:p>
        </p:txBody>
      </p:sp>
    </p:spTree>
    <p:extLst>
      <p:ext uri="{BB962C8B-B14F-4D97-AF65-F5344CB8AC3E}">
        <p14:creationId xmlns:p14="http://schemas.microsoft.com/office/powerpoint/2010/main" val="28674267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8C294-6D89-CDFB-29B3-7186D543B828}"/>
              </a:ext>
            </a:extLst>
          </p:cNvPr>
          <p:cNvSpPr>
            <a:spLocks noGrp="1"/>
          </p:cNvSpPr>
          <p:nvPr>
            <p:ph type="title"/>
          </p:nvPr>
        </p:nvSpPr>
        <p:spPr/>
        <p:txBody>
          <a:bodyPr/>
          <a:lstStyle/>
          <a:p>
            <a:pPr algn="ctr"/>
            <a:r>
              <a:rPr lang="en-US" b="1" dirty="0"/>
              <a:t>I Found the Questions - Now What?</a:t>
            </a:r>
          </a:p>
        </p:txBody>
      </p:sp>
      <p:sp>
        <p:nvSpPr>
          <p:cNvPr id="3" name="Content Placeholder 2">
            <a:extLst>
              <a:ext uri="{FF2B5EF4-FFF2-40B4-BE49-F238E27FC236}">
                <a16:creationId xmlns:a16="http://schemas.microsoft.com/office/drawing/2014/main" id="{2D2A5035-0BD4-0059-BA2C-A8C990284EB2}"/>
              </a:ext>
            </a:extLst>
          </p:cNvPr>
          <p:cNvSpPr>
            <a:spLocks noGrp="1"/>
          </p:cNvSpPr>
          <p:nvPr>
            <p:ph idx="1"/>
          </p:nvPr>
        </p:nvSpPr>
        <p:spPr/>
        <p:txBody>
          <a:bodyPr/>
          <a:lstStyle/>
          <a:p>
            <a:endParaRPr lang="en-US" dirty="0"/>
          </a:p>
          <a:p>
            <a:r>
              <a:rPr lang="en-US" dirty="0"/>
              <a:t>The CM and team should consider the services requested in the context of the SIS scores. </a:t>
            </a:r>
          </a:p>
          <a:p>
            <a:r>
              <a:rPr lang="en-US" dirty="0"/>
              <a:t>Determine the questions that show the support need.</a:t>
            </a:r>
          </a:p>
          <a:p>
            <a:r>
              <a:rPr lang="en-US" dirty="0"/>
              <a:t>Review the scores on those questions to see what picture of support needs those scores reflect. </a:t>
            </a:r>
          </a:p>
        </p:txBody>
      </p:sp>
    </p:spTree>
    <p:extLst>
      <p:ext uri="{BB962C8B-B14F-4D97-AF65-F5344CB8AC3E}">
        <p14:creationId xmlns:p14="http://schemas.microsoft.com/office/powerpoint/2010/main" val="15839589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E4D3F-6362-4C2C-0396-0B9B0371C601}"/>
              </a:ext>
            </a:extLst>
          </p:cNvPr>
          <p:cNvSpPr>
            <a:spLocks noGrp="1"/>
          </p:cNvSpPr>
          <p:nvPr>
            <p:ph type="title"/>
          </p:nvPr>
        </p:nvSpPr>
        <p:spPr/>
        <p:txBody>
          <a:bodyPr/>
          <a:lstStyle/>
          <a:p>
            <a:pPr algn="ctr"/>
            <a:r>
              <a:rPr lang="en-US" b="1" dirty="0"/>
              <a:t>Determining Best Fit of Services</a:t>
            </a:r>
          </a:p>
        </p:txBody>
      </p:sp>
      <p:sp>
        <p:nvSpPr>
          <p:cNvPr id="3" name="Content Placeholder 2">
            <a:extLst>
              <a:ext uri="{FF2B5EF4-FFF2-40B4-BE49-F238E27FC236}">
                <a16:creationId xmlns:a16="http://schemas.microsoft.com/office/drawing/2014/main" id="{4562D3AD-C551-50F8-4ACF-48843F5C6FD1}"/>
              </a:ext>
            </a:extLst>
          </p:cNvPr>
          <p:cNvSpPr>
            <a:spLocks noGrp="1"/>
          </p:cNvSpPr>
          <p:nvPr>
            <p:ph idx="1"/>
          </p:nvPr>
        </p:nvSpPr>
        <p:spPr/>
        <p:txBody>
          <a:bodyPr/>
          <a:lstStyle/>
          <a:p>
            <a:endParaRPr lang="en-US" dirty="0"/>
          </a:p>
          <a:p>
            <a:r>
              <a:rPr lang="en-US" dirty="0"/>
              <a:t>Are the services (type, frequency, and amount of time) on the PCSP the best fit for the individual?</a:t>
            </a:r>
          </a:p>
          <a:p>
            <a:r>
              <a:rPr lang="en-US" dirty="0"/>
              <a:t>Are there other services that would better match the individual’s support needs?</a:t>
            </a:r>
          </a:p>
          <a:p>
            <a:r>
              <a:rPr lang="en-US" dirty="0"/>
              <a:t>If so, consult with the individual and family/guardian (as applicable) to consider changing the request. </a:t>
            </a:r>
          </a:p>
        </p:txBody>
      </p:sp>
    </p:spTree>
    <p:extLst>
      <p:ext uri="{BB962C8B-B14F-4D97-AF65-F5344CB8AC3E}">
        <p14:creationId xmlns:p14="http://schemas.microsoft.com/office/powerpoint/2010/main" val="3152331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58922-98BB-5E94-1954-AD595158E5F3}"/>
              </a:ext>
            </a:extLst>
          </p:cNvPr>
          <p:cNvSpPr>
            <a:spLocks noGrp="1"/>
          </p:cNvSpPr>
          <p:nvPr>
            <p:ph type="title"/>
          </p:nvPr>
        </p:nvSpPr>
        <p:spPr/>
        <p:txBody>
          <a:bodyPr/>
          <a:lstStyle/>
          <a:p>
            <a:pPr algn="ctr"/>
            <a:r>
              <a:rPr lang="en-US" b="1" dirty="0"/>
              <a:t>Submit the Plan</a:t>
            </a:r>
          </a:p>
        </p:txBody>
      </p:sp>
      <p:sp>
        <p:nvSpPr>
          <p:cNvPr id="3" name="Content Placeholder 2">
            <a:extLst>
              <a:ext uri="{FF2B5EF4-FFF2-40B4-BE49-F238E27FC236}">
                <a16:creationId xmlns:a16="http://schemas.microsoft.com/office/drawing/2014/main" id="{ABC281B1-3977-C4DE-F8CF-3489F835FD9F}"/>
              </a:ext>
            </a:extLst>
          </p:cNvPr>
          <p:cNvSpPr>
            <a:spLocks noGrp="1"/>
          </p:cNvSpPr>
          <p:nvPr>
            <p:ph idx="1"/>
          </p:nvPr>
        </p:nvSpPr>
        <p:spPr/>
        <p:txBody>
          <a:bodyPr/>
          <a:lstStyle/>
          <a:p>
            <a:pPr marL="0" indent="0">
              <a:buNone/>
            </a:pPr>
            <a:endParaRPr lang="en-US" dirty="0"/>
          </a:p>
          <a:p>
            <a:pPr marL="0" indent="0">
              <a:buNone/>
            </a:pPr>
            <a:endParaRPr lang="en-US" dirty="0"/>
          </a:p>
          <a:p>
            <a:pPr marL="0" indent="0">
              <a:buNone/>
            </a:pPr>
            <a:endParaRPr lang="en-US" dirty="0"/>
          </a:p>
          <a:p>
            <a:pPr marL="0" indent="0">
              <a:buNone/>
            </a:pPr>
            <a:r>
              <a:rPr lang="en-US" dirty="0"/>
              <a:t>Once the best fit of services is on the PCSP with 3-5 SIS questions listed to support each service, the plan can be submitted in MWMA. </a:t>
            </a:r>
          </a:p>
        </p:txBody>
      </p:sp>
    </p:spTree>
    <p:extLst>
      <p:ext uri="{BB962C8B-B14F-4D97-AF65-F5344CB8AC3E}">
        <p14:creationId xmlns:p14="http://schemas.microsoft.com/office/powerpoint/2010/main" val="41528966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DADF0-28A5-14C7-102C-9CBE7B8A320D}"/>
              </a:ext>
            </a:extLst>
          </p:cNvPr>
          <p:cNvSpPr>
            <a:spLocks noGrp="1"/>
          </p:cNvSpPr>
          <p:nvPr>
            <p:ph type="title"/>
          </p:nvPr>
        </p:nvSpPr>
        <p:spPr/>
        <p:txBody>
          <a:bodyPr/>
          <a:lstStyle/>
          <a:p>
            <a:pPr algn="ctr"/>
            <a:r>
              <a:rPr lang="en-US" b="1" dirty="0"/>
              <a:t>Example</a:t>
            </a:r>
          </a:p>
        </p:txBody>
      </p:sp>
      <p:sp>
        <p:nvSpPr>
          <p:cNvPr id="3" name="Content Placeholder 2">
            <a:extLst>
              <a:ext uri="{FF2B5EF4-FFF2-40B4-BE49-F238E27FC236}">
                <a16:creationId xmlns:a16="http://schemas.microsoft.com/office/drawing/2014/main" id="{91E04E0C-A76F-4553-0853-A8516CC937BD}"/>
              </a:ext>
            </a:extLst>
          </p:cNvPr>
          <p:cNvSpPr>
            <a:spLocks noGrp="1"/>
          </p:cNvSpPr>
          <p:nvPr>
            <p:ph idx="1"/>
          </p:nvPr>
        </p:nvSpPr>
        <p:spPr/>
        <p:txBody>
          <a:bodyPr/>
          <a:lstStyle/>
          <a:p>
            <a:endParaRPr lang="en-US" dirty="0"/>
          </a:p>
          <a:p>
            <a:endParaRPr lang="en-US" dirty="0"/>
          </a:p>
          <a:p>
            <a:endParaRPr lang="en-US" dirty="0"/>
          </a:p>
          <a:p>
            <a:pPr marL="0" indent="0">
              <a:buNone/>
            </a:pPr>
            <a:r>
              <a:rPr lang="en-US" dirty="0"/>
              <a:t>Linda is in her early 50s. She receives Case Management, Residential Level I (Staffed Residence), and Day Training supports. </a:t>
            </a:r>
          </a:p>
        </p:txBody>
      </p:sp>
    </p:spTree>
    <p:extLst>
      <p:ext uri="{BB962C8B-B14F-4D97-AF65-F5344CB8AC3E}">
        <p14:creationId xmlns:p14="http://schemas.microsoft.com/office/powerpoint/2010/main" val="4971936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E874F-01E8-5F52-C6B4-7BFE9FE92D29}"/>
              </a:ext>
            </a:extLst>
          </p:cNvPr>
          <p:cNvSpPr>
            <a:spLocks noGrp="1"/>
          </p:cNvSpPr>
          <p:nvPr>
            <p:ph type="title"/>
          </p:nvPr>
        </p:nvSpPr>
        <p:spPr/>
        <p:txBody>
          <a:bodyPr/>
          <a:lstStyle/>
          <a:p>
            <a:pPr algn="ctr"/>
            <a:r>
              <a:rPr lang="en-US" b="1" dirty="0"/>
              <a:t>Scores on Supporting Questions</a:t>
            </a:r>
          </a:p>
        </p:txBody>
      </p:sp>
      <p:pic>
        <p:nvPicPr>
          <p:cNvPr id="5" name="Content Placeholder 4">
            <a:extLst>
              <a:ext uri="{FF2B5EF4-FFF2-40B4-BE49-F238E27FC236}">
                <a16:creationId xmlns:a16="http://schemas.microsoft.com/office/drawing/2014/main" id="{5DBC787F-757A-E001-2CE6-92CC728DD565}"/>
              </a:ext>
            </a:extLst>
          </p:cNvPr>
          <p:cNvPicPr>
            <a:picLocks noGrp="1" noChangeAspect="1"/>
          </p:cNvPicPr>
          <p:nvPr>
            <p:ph idx="1"/>
          </p:nvPr>
        </p:nvPicPr>
        <p:blipFill>
          <a:blip r:embed="rId2"/>
          <a:stretch>
            <a:fillRect/>
          </a:stretch>
        </p:blipFill>
        <p:spPr>
          <a:xfrm>
            <a:off x="2752418" y="1690688"/>
            <a:ext cx="6687163" cy="4351338"/>
          </a:xfrm>
        </p:spPr>
      </p:pic>
    </p:spTree>
    <p:extLst>
      <p:ext uri="{BB962C8B-B14F-4D97-AF65-F5344CB8AC3E}">
        <p14:creationId xmlns:p14="http://schemas.microsoft.com/office/powerpoint/2010/main" val="3225995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2671F-C245-E66A-FC88-600169909CE7}"/>
              </a:ext>
            </a:extLst>
          </p:cNvPr>
          <p:cNvSpPr>
            <a:spLocks noGrp="1"/>
          </p:cNvSpPr>
          <p:nvPr>
            <p:ph type="title"/>
          </p:nvPr>
        </p:nvSpPr>
        <p:spPr/>
        <p:txBody>
          <a:bodyPr/>
          <a:lstStyle/>
          <a:p>
            <a:pPr algn="ctr"/>
            <a:r>
              <a:rPr lang="en-US" b="1" dirty="0"/>
              <a:t>Scores from SIS Assessment</a:t>
            </a:r>
          </a:p>
        </p:txBody>
      </p:sp>
      <p:sp>
        <p:nvSpPr>
          <p:cNvPr id="3" name="Content Placeholder 2">
            <a:extLst>
              <a:ext uri="{FF2B5EF4-FFF2-40B4-BE49-F238E27FC236}">
                <a16:creationId xmlns:a16="http://schemas.microsoft.com/office/drawing/2014/main" id="{020D9132-09E0-67D2-FB01-35BCFA9110D6}"/>
              </a:ext>
            </a:extLst>
          </p:cNvPr>
          <p:cNvSpPr>
            <a:spLocks noGrp="1"/>
          </p:cNvSpPr>
          <p:nvPr>
            <p:ph idx="1"/>
          </p:nvPr>
        </p:nvSpPr>
        <p:spPr/>
        <p:txBody>
          <a:bodyPr>
            <a:normAutofit lnSpcReduction="10000"/>
          </a:bodyPr>
          <a:lstStyle/>
          <a:p>
            <a:r>
              <a:rPr lang="en-US" dirty="0"/>
              <a:t>A: Home Living   75</a:t>
            </a:r>
          </a:p>
          <a:p>
            <a:r>
              <a:rPr lang="en-US" dirty="0"/>
              <a:t>B: Community Living  63</a:t>
            </a:r>
          </a:p>
          <a:p>
            <a:r>
              <a:rPr lang="en-US" dirty="0"/>
              <a:t>C: Lifelong Learning   84</a:t>
            </a:r>
          </a:p>
          <a:p>
            <a:r>
              <a:rPr lang="en-US" dirty="0"/>
              <a:t>D: Employment   63</a:t>
            </a:r>
          </a:p>
          <a:p>
            <a:r>
              <a:rPr lang="en-US" dirty="0"/>
              <a:t>E: Health and Safety   84</a:t>
            </a:r>
          </a:p>
          <a:p>
            <a:r>
              <a:rPr lang="en-US" dirty="0"/>
              <a:t>F: Social  50</a:t>
            </a:r>
          </a:p>
          <a:p>
            <a:pPr marL="109728" indent="0">
              <a:buNone/>
            </a:pPr>
            <a:r>
              <a:rPr lang="en-US" dirty="0"/>
              <a:t>SECTION 3</a:t>
            </a:r>
          </a:p>
          <a:p>
            <a:pPr marL="109728" indent="0">
              <a:buNone/>
            </a:pPr>
            <a:r>
              <a:rPr lang="en-US" dirty="0"/>
              <a:t>Medical: Score of 3, red flag due to 2 score on Lifting</a:t>
            </a:r>
          </a:p>
          <a:p>
            <a:pPr marL="109728" indent="0">
              <a:buNone/>
            </a:pPr>
            <a:r>
              <a:rPr lang="en-US" dirty="0"/>
              <a:t>Behavior: Score of 3, red flag due to 2 score on emotional outbursts</a:t>
            </a:r>
          </a:p>
          <a:p>
            <a:endParaRPr lang="en-US" dirty="0"/>
          </a:p>
        </p:txBody>
      </p:sp>
    </p:spTree>
    <p:extLst>
      <p:ext uri="{BB962C8B-B14F-4D97-AF65-F5344CB8AC3E}">
        <p14:creationId xmlns:p14="http://schemas.microsoft.com/office/powerpoint/2010/main" val="5470073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18287-B4D1-4268-6EF9-39C1D4596E5F}"/>
              </a:ext>
            </a:extLst>
          </p:cNvPr>
          <p:cNvSpPr>
            <a:spLocks noGrp="1"/>
          </p:cNvSpPr>
          <p:nvPr>
            <p:ph type="title"/>
          </p:nvPr>
        </p:nvSpPr>
        <p:spPr/>
        <p:txBody>
          <a:bodyPr/>
          <a:lstStyle/>
          <a:p>
            <a:pPr algn="ctr"/>
            <a:r>
              <a:rPr lang="en-US" b="1" dirty="0"/>
              <a:t>What Do the Scores Tell Us?</a:t>
            </a:r>
          </a:p>
        </p:txBody>
      </p:sp>
      <p:sp>
        <p:nvSpPr>
          <p:cNvPr id="3" name="Content Placeholder 2">
            <a:extLst>
              <a:ext uri="{FF2B5EF4-FFF2-40B4-BE49-F238E27FC236}">
                <a16:creationId xmlns:a16="http://schemas.microsoft.com/office/drawing/2014/main" id="{B72AA9F9-73E3-0CBC-633C-D4174DEF12B0}"/>
              </a:ext>
            </a:extLst>
          </p:cNvPr>
          <p:cNvSpPr>
            <a:spLocks noGrp="1"/>
          </p:cNvSpPr>
          <p:nvPr>
            <p:ph idx="1"/>
          </p:nvPr>
        </p:nvSpPr>
        <p:spPr/>
        <p:txBody>
          <a:bodyPr/>
          <a:lstStyle/>
          <a:p>
            <a:endParaRPr lang="en-US" dirty="0"/>
          </a:p>
          <a:p>
            <a:endParaRPr lang="en-US" dirty="0"/>
          </a:p>
          <a:p>
            <a:r>
              <a:rPr lang="en-US" dirty="0"/>
              <a:t>Linda requires physical assistance in several areas. </a:t>
            </a:r>
          </a:p>
          <a:p>
            <a:r>
              <a:rPr lang="en-US" dirty="0"/>
              <a:t>Linda’s support needs are highest in Lifelong Learning, Health and Safety, and Home Living activities. </a:t>
            </a:r>
          </a:p>
          <a:p>
            <a:r>
              <a:rPr lang="en-US" dirty="0"/>
              <a:t>The red flag triggers in Section 3 tell us that Linda may require more supports than someone else with similar numerical scores. </a:t>
            </a:r>
          </a:p>
        </p:txBody>
      </p:sp>
    </p:spTree>
    <p:extLst>
      <p:ext uri="{BB962C8B-B14F-4D97-AF65-F5344CB8AC3E}">
        <p14:creationId xmlns:p14="http://schemas.microsoft.com/office/powerpoint/2010/main" val="14602656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5F928-C501-72DA-FC27-A286F412BFF8}"/>
              </a:ext>
            </a:extLst>
          </p:cNvPr>
          <p:cNvSpPr>
            <a:spLocks noGrp="1"/>
          </p:cNvSpPr>
          <p:nvPr>
            <p:ph type="title"/>
          </p:nvPr>
        </p:nvSpPr>
        <p:spPr/>
        <p:txBody>
          <a:bodyPr/>
          <a:lstStyle/>
          <a:p>
            <a:pPr algn="ctr"/>
            <a:r>
              <a:rPr lang="en-US" b="1" dirty="0"/>
              <a:t>What Do the Scores Tell Us?</a:t>
            </a:r>
          </a:p>
        </p:txBody>
      </p:sp>
      <p:sp>
        <p:nvSpPr>
          <p:cNvPr id="3" name="Content Placeholder 2">
            <a:extLst>
              <a:ext uri="{FF2B5EF4-FFF2-40B4-BE49-F238E27FC236}">
                <a16:creationId xmlns:a16="http://schemas.microsoft.com/office/drawing/2014/main" id="{E4DC36B9-7C96-AC9A-08FF-A92FC7BA5F56}"/>
              </a:ext>
            </a:extLst>
          </p:cNvPr>
          <p:cNvSpPr>
            <a:spLocks noGrp="1"/>
          </p:cNvSpPr>
          <p:nvPr>
            <p:ph idx="1"/>
          </p:nvPr>
        </p:nvSpPr>
        <p:spPr/>
        <p:txBody>
          <a:bodyPr/>
          <a:lstStyle/>
          <a:p>
            <a:endParaRPr lang="en-US" dirty="0"/>
          </a:p>
          <a:p>
            <a:r>
              <a:rPr lang="en-US" dirty="0"/>
              <a:t>Linda’s request for 24 hour per day supports in staffed residence are appropriate based on her overall support need, and specific needs in home living, community living, health and safety, and social domains. </a:t>
            </a:r>
          </a:p>
          <a:p>
            <a:r>
              <a:rPr lang="en-US" dirty="0"/>
              <a:t>Linda’s request for Day Training is appropriate based on her overall support need, and specific needs in community living, health and safety, social, and lifelong learning domains. </a:t>
            </a:r>
          </a:p>
        </p:txBody>
      </p:sp>
    </p:spTree>
    <p:extLst>
      <p:ext uri="{BB962C8B-B14F-4D97-AF65-F5344CB8AC3E}">
        <p14:creationId xmlns:p14="http://schemas.microsoft.com/office/powerpoint/2010/main" val="15159939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7261E-14C2-5BA3-6347-DC78A01F7C16}"/>
              </a:ext>
            </a:extLst>
          </p:cNvPr>
          <p:cNvSpPr>
            <a:spLocks noGrp="1"/>
          </p:cNvSpPr>
          <p:nvPr>
            <p:ph type="title"/>
          </p:nvPr>
        </p:nvSpPr>
        <p:spPr/>
        <p:txBody>
          <a:bodyPr/>
          <a:lstStyle/>
          <a:p>
            <a:pPr algn="ctr"/>
            <a:r>
              <a:rPr lang="en-US" b="1" dirty="0"/>
              <a:t>Match the Questions to Objectives	</a:t>
            </a:r>
          </a:p>
        </p:txBody>
      </p:sp>
      <p:sp>
        <p:nvSpPr>
          <p:cNvPr id="3" name="Content Placeholder 2">
            <a:extLst>
              <a:ext uri="{FF2B5EF4-FFF2-40B4-BE49-F238E27FC236}">
                <a16:creationId xmlns:a16="http://schemas.microsoft.com/office/drawing/2014/main" id="{53C875CB-1BBD-E64F-B61C-F2F7435B91CB}"/>
              </a:ext>
            </a:extLst>
          </p:cNvPr>
          <p:cNvSpPr>
            <a:spLocks noGrp="1"/>
          </p:cNvSpPr>
          <p:nvPr>
            <p:ph idx="1"/>
          </p:nvPr>
        </p:nvSpPr>
        <p:spPr/>
        <p:txBody>
          <a:bodyPr/>
          <a:lstStyle/>
          <a:p>
            <a:endParaRPr lang="en-US" dirty="0"/>
          </a:p>
          <a:p>
            <a:r>
              <a:rPr lang="en-US" dirty="0"/>
              <a:t>Objective: Linda will play exercise games on the Wii. </a:t>
            </a:r>
          </a:p>
          <a:p>
            <a:pPr lvl="1"/>
            <a:r>
              <a:rPr lang="en-US" dirty="0"/>
              <a:t>SIS questions: E7, E4, E8</a:t>
            </a:r>
          </a:p>
          <a:p>
            <a:pPr lvl="1"/>
            <a:endParaRPr lang="en-US" dirty="0"/>
          </a:p>
          <a:p>
            <a:r>
              <a:rPr lang="en-US" dirty="0"/>
              <a:t>Objective: Linda will play board games, work puzzles, or other activities with housemates daily.</a:t>
            </a:r>
          </a:p>
          <a:p>
            <a:pPr lvl="1"/>
            <a:r>
              <a:rPr lang="en-US" dirty="0"/>
              <a:t>SIS questions: F6, F2, F1</a:t>
            </a:r>
          </a:p>
        </p:txBody>
      </p:sp>
    </p:spTree>
    <p:extLst>
      <p:ext uri="{BB962C8B-B14F-4D97-AF65-F5344CB8AC3E}">
        <p14:creationId xmlns:p14="http://schemas.microsoft.com/office/powerpoint/2010/main" val="8832518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6333B95-16D6-66B8-E849-E1F723CBF49F}"/>
              </a:ext>
            </a:extLst>
          </p:cNvPr>
          <p:cNvSpPr>
            <a:spLocks noGrp="1"/>
          </p:cNvSpPr>
          <p:nvPr>
            <p:ph type="title"/>
          </p:nvPr>
        </p:nvSpPr>
        <p:spPr/>
        <p:txBody>
          <a:bodyPr/>
          <a:lstStyle/>
          <a:p>
            <a:pPr algn="ctr"/>
            <a:r>
              <a:rPr lang="en-US" b="1" dirty="0"/>
              <a:t>What SIS Measures</a:t>
            </a:r>
          </a:p>
        </p:txBody>
      </p:sp>
      <p:sp>
        <p:nvSpPr>
          <p:cNvPr id="8" name="Arrow: Left-Right 7">
            <a:extLst>
              <a:ext uri="{FF2B5EF4-FFF2-40B4-BE49-F238E27FC236}">
                <a16:creationId xmlns:a16="http://schemas.microsoft.com/office/drawing/2014/main" id="{15769D84-EEA9-7847-82CA-BE51CE9B529D}"/>
              </a:ext>
            </a:extLst>
          </p:cNvPr>
          <p:cNvSpPr/>
          <p:nvPr/>
        </p:nvSpPr>
        <p:spPr>
          <a:xfrm>
            <a:off x="4637314" y="2300353"/>
            <a:ext cx="2911151" cy="1418253"/>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SIS measures the difference</a:t>
            </a:r>
          </a:p>
        </p:txBody>
      </p:sp>
      <p:cxnSp>
        <p:nvCxnSpPr>
          <p:cNvPr id="10" name="Straight Connector 9">
            <a:extLst>
              <a:ext uri="{FF2B5EF4-FFF2-40B4-BE49-F238E27FC236}">
                <a16:creationId xmlns:a16="http://schemas.microsoft.com/office/drawing/2014/main" id="{A81CCA69-64E3-86E3-1B17-BFBC290DD782}"/>
              </a:ext>
            </a:extLst>
          </p:cNvPr>
          <p:cNvCxnSpPr/>
          <p:nvPr/>
        </p:nvCxnSpPr>
        <p:spPr>
          <a:xfrm>
            <a:off x="3666931" y="2052735"/>
            <a:ext cx="0" cy="3153747"/>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751BB86F-43B8-5570-0792-720AE5F09EF4}"/>
              </a:ext>
            </a:extLst>
          </p:cNvPr>
          <p:cNvCxnSpPr/>
          <p:nvPr/>
        </p:nvCxnSpPr>
        <p:spPr>
          <a:xfrm>
            <a:off x="8549952" y="1976892"/>
            <a:ext cx="0" cy="3153747"/>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EC19EBC-661B-A992-9CFC-8066370285D3}"/>
              </a:ext>
            </a:extLst>
          </p:cNvPr>
          <p:cNvSpPr txBox="1"/>
          <p:nvPr/>
        </p:nvSpPr>
        <p:spPr>
          <a:xfrm>
            <a:off x="755780" y="2551837"/>
            <a:ext cx="2435288" cy="1754326"/>
          </a:xfrm>
          <a:prstGeom prst="rect">
            <a:avLst/>
          </a:prstGeom>
          <a:noFill/>
        </p:spPr>
        <p:txBody>
          <a:bodyPr wrap="square" rtlCol="0">
            <a:spAutoFit/>
          </a:bodyPr>
          <a:lstStyle/>
          <a:p>
            <a:pPr algn="ctr"/>
            <a:r>
              <a:rPr lang="en-US" b="1" dirty="0"/>
              <a:t>Individual Being Assessed:</a:t>
            </a:r>
          </a:p>
          <a:p>
            <a:pPr marL="285750" indent="-285750">
              <a:buFont typeface="Arial" panose="020B0604020202020204" pitchFamily="34" charset="0"/>
              <a:buChar char="•"/>
            </a:pPr>
            <a:r>
              <a:rPr lang="en-US" dirty="0"/>
              <a:t>Expectations</a:t>
            </a:r>
          </a:p>
          <a:p>
            <a:pPr marL="285750" indent="-285750">
              <a:buFont typeface="Arial" panose="020B0604020202020204" pitchFamily="34" charset="0"/>
              <a:buChar char="•"/>
            </a:pPr>
            <a:r>
              <a:rPr lang="en-US" dirty="0"/>
              <a:t>Responsibilities</a:t>
            </a:r>
          </a:p>
          <a:p>
            <a:pPr marL="285750" indent="-285750">
              <a:buFont typeface="Arial" panose="020B0604020202020204" pitchFamily="34" charset="0"/>
              <a:buChar char="•"/>
            </a:pPr>
            <a:r>
              <a:rPr lang="en-US" dirty="0"/>
              <a:t>Involvement in the activity</a:t>
            </a:r>
          </a:p>
        </p:txBody>
      </p:sp>
      <p:sp>
        <p:nvSpPr>
          <p:cNvPr id="15" name="TextBox 14">
            <a:extLst>
              <a:ext uri="{FF2B5EF4-FFF2-40B4-BE49-F238E27FC236}">
                <a16:creationId xmlns:a16="http://schemas.microsoft.com/office/drawing/2014/main" id="{60817D8D-C77A-932C-04B3-B0F02978F2F0}"/>
              </a:ext>
            </a:extLst>
          </p:cNvPr>
          <p:cNvSpPr txBox="1"/>
          <p:nvPr/>
        </p:nvSpPr>
        <p:spPr>
          <a:xfrm>
            <a:off x="9000932" y="2551837"/>
            <a:ext cx="2435288" cy="1754326"/>
          </a:xfrm>
          <a:prstGeom prst="rect">
            <a:avLst/>
          </a:prstGeom>
          <a:noFill/>
        </p:spPr>
        <p:txBody>
          <a:bodyPr wrap="square" rtlCol="0">
            <a:spAutoFit/>
          </a:bodyPr>
          <a:lstStyle/>
          <a:p>
            <a:pPr algn="ctr"/>
            <a:r>
              <a:rPr lang="en-US" b="1" dirty="0"/>
              <a:t>Standard of a Typical Adult:</a:t>
            </a:r>
          </a:p>
          <a:p>
            <a:pPr marL="285750" indent="-285750">
              <a:buFont typeface="Arial" panose="020B0604020202020204" pitchFamily="34" charset="0"/>
              <a:buChar char="•"/>
            </a:pPr>
            <a:r>
              <a:rPr lang="en-US" dirty="0"/>
              <a:t>Expectations</a:t>
            </a:r>
          </a:p>
          <a:p>
            <a:pPr marL="285750" indent="-285750">
              <a:buFont typeface="Arial" panose="020B0604020202020204" pitchFamily="34" charset="0"/>
              <a:buChar char="•"/>
            </a:pPr>
            <a:r>
              <a:rPr lang="en-US" dirty="0"/>
              <a:t>Responsibilities</a:t>
            </a:r>
          </a:p>
          <a:p>
            <a:pPr marL="285750" indent="-285750">
              <a:buFont typeface="Arial" panose="020B0604020202020204" pitchFamily="34" charset="0"/>
              <a:buChar char="•"/>
            </a:pPr>
            <a:r>
              <a:rPr lang="en-US" dirty="0"/>
              <a:t>Involvement in the activity</a:t>
            </a:r>
          </a:p>
        </p:txBody>
      </p:sp>
      <p:sp>
        <p:nvSpPr>
          <p:cNvPr id="16" name="TextBox 15">
            <a:extLst>
              <a:ext uri="{FF2B5EF4-FFF2-40B4-BE49-F238E27FC236}">
                <a16:creationId xmlns:a16="http://schemas.microsoft.com/office/drawing/2014/main" id="{F0D2B05F-791A-0238-6D0A-1A36474269A0}"/>
              </a:ext>
            </a:extLst>
          </p:cNvPr>
          <p:cNvSpPr txBox="1"/>
          <p:nvPr/>
        </p:nvSpPr>
        <p:spPr>
          <a:xfrm>
            <a:off x="4516016" y="4306163"/>
            <a:ext cx="3340360" cy="923330"/>
          </a:xfrm>
          <a:prstGeom prst="rect">
            <a:avLst/>
          </a:prstGeom>
          <a:noFill/>
        </p:spPr>
        <p:txBody>
          <a:bodyPr wrap="square" rtlCol="0">
            <a:spAutoFit/>
          </a:bodyPr>
          <a:lstStyle/>
          <a:p>
            <a:pPr marL="342900" indent="-342900">
              <a:buFont typeface="+mj-lt"/>
              <a:buAutoNum type="arabicPeriod"/>
            </a:pPr>
            <a:r>
              <a:rPr lang="en-US" dirty="0"/>
              <a:t>Type of Support</a:t>
            </a:r>
          </a:p>
          <a:p>
            <a:pPr marL="342900" indent="-342900">
              <a:buFont typeface="+mj-lt"/>
              <a:buAutoNum type="arabicPeriod"/>
            </a:pPr>
            <a:r>
              <a:rPr lang="en-US" dirty="0"/>
              <a:t>Frequency of Support</a:t>
            </a:r>
          </a:p>
          <a:p>
            <a:pPr marL="342900" indent="-342900">
              <a:buFont typeface="+mj-lt"/>
              <a:buAutoNum type="arabicPeriod"/>
            </a:pPr>
            <a:r>
              <a:rPr lang="en-US" dirty="0"/>
              <a:t>Daily Support Time</a:t>
            </a:r>
          </a:p>
        </p:txBody>
      </p:sp>
      <p:sp>
        <p:nvSpPr>
          <p:cNvPr id="17" name="TextBox 16">
            <a:extLst>
              <a:ext uri="{FF2B5EF4-FFF2-40B4-BE49-F238E27FC236}">
                <a16:creationId xmlns:a16="http://schemas.microsoft.com/office/drawing/2014/main" id="{CF10FA78-4D82-3037-8EA2-F3EECA0B7C9F}"/>
              </a:ext>
            </a:extLst>
          </p:cNvPr>
          <p:cNvSpPr txBox="1"/>
          <p:nvPr/>
        </p:nvSpPr>
        <p:spPr>
          <a:xfrm>
            <a:off x="8714793" y="5514391"/>
            <a:ext cx="3629608" cy="600164"/>
          </a:xfrm>
          <a:prstGeom prst="rect">
            <a:avLst/>
          </a:prstGeom>
          <a:noFill/>
        </p:spPr>
        <p:txBody>
          <a:bodyPr wrap="square" rtlCol="0">
            <a:spAutoFit/>
          </a:bodyPr>
          <a:lstStyle/>
          <a:p>
            <a:pPr algn="ctr"/>
            <a:r>
              <a:rPr lang="en-US" sz="1100" dirty="0"/>
              <a:t>Proprietary Information of AAIDD</a:t>
            </a:r>
          </a:p>
          <a:p>
            <a:pPr algn="ctr"/>
            <a:r>
              <a:rPr lang="en-US" sz="1100" dirty="0"/>
              <a:t>American Association on Intellectual and Developmental Disabilities</a:t>
            </a:r>
          </a:p>
        </p:txBody>
      </p:sp>
    </p:spTree>
    <p:extLst>
      <p:ext uri="{BB962C8B-B14F-4D97-AF65-F5344CB8AC3E}">
        <p14:creationId xmlns:p14="http://schemas.microsoft.com/office/powerpoint/2010/main" val="36820791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B65E913-403F-2B77-3082-C1F2615F25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8280" y="390221"/>
            <a:ext cx="10275440" cy="5666927"/>
          </a:xfrm>
          <a:prstGeom prst="rect">
            <a:avLst/>
          </a:prstGeom>
        </p:spPr>
      </p:pic>
    </p:spTree>
    <p:extLst>
      <p:ext uri="{BB962C8B-B14F-4D97-AF65-F5344CB8AC3E}">
        <p14:creationId xmlns:p14="http://schemas.microsoft.com/office/powerpoint/2010/main" val="19128652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217C845-180F-4AF5-46B4-4BB453B96E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6859" y="352169"/>
            <a:ext cx="10238282" cy="5723332"/>
          </a:xfrm>
          <a:prstGeom prst="rect">
            <a:avLst/>
          </a:prstGeom>
        </p:spPr>
      </p:pic>
    </p:spTree>
    <p:extLst>
      <p:ext uri="{BB962C8B-B14F-4D97-AF65-F5344CB8AC3E}">
        <p14:creationId xmlns:p14="http://schemas.microsoft.com/office/powerpoint/2010/main" val="32277693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76D33B7-DDFE-C77C-3BFB-058D41E7BF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0563" y="382642"/>
            <a:ext cx="10210716" cy="5703085"/>
          </a:xfrm>
          <a:prstGeom prst="rect">
            <a:avLst/>
          </a:prstGeom>
        </p:spPr>
      </p:pic>
    </p:spTree>
    <p:extLst>
      <p:ext uri="{BB962C8B-B14F-4D97-AF65-F5344CB8AC3E}">
        <p14:creationId xmlns:p14="http://schemas.microsoft.com/office/powerpoint/2010/main" val="6647061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10;&#10;AI-generated content may be incorrect.">
            <a:extLst>
              <a:ext uri="{FF2B5EF4-FFF2-40B4-BE49-F238E27FC236}">
                <a16:creationId xmlns:a16="http://schemas.microsoft.com/office/drawing/2014/main" id="{9B45A8F5-CBBD-F7B9-88A6-6BBF159A2B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9423" y="309626"/>
            <a:ext cx="10433154" cy="5821073"/>
          </a:xfrm>
          <a:prstGeom prst="rect">
            <a:avLst/>
          </a:prstGeom>
        </p:spPr>
      </p:pic>
    </p:spTree>
    <p:extLst>
      <p:ext uri="{BB962C8B-B14F-4D97-AF65-F5344CB8AC3E}">
        <p14:creationId xmlns:p14="http://schemas.microsoft.com/office/powerpoint/2010/main" val="37888091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 application, email&#10;&#10;AI-generated content may be incorrect.">
            <a:extLst>
              <a:ext uri="{FF2B5EF4-FFF2-40B4-BE49-F238E27FC236}">
                <a16:creationId xmlns:a16="http://schemas.microsoft.com/office/drawing/2014/main" id="{6FABBB73-3CD7-F073-038C-AF33314840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9423" y="302720"/>
            <a:ext cx="10433154" cy="5847030"/>
          </a:xfrm>
          <a:prstGeom prst="rect">
            <a:avLst/>
          </a:prstGeom>
        </p:spPr>
      </p:pic>
    </p:spTree>
    <p:extLst>
      <p:ext uri="{BB962C8B-B14F-4D97-AF65-F5344CB8AC3E}">
        <p14:creationId xmlns:p14="http://schemas.microsoft.com/office/powerpoint/2010/main" val="390068824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1A53246-BF57-B63F-6275-AD905604B3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068" y="316689"/>
            <a:ext cx="10383864" cy="5828363"/>
          </a:xfrm>
          <a:prstGeom prst="rect">
            <a:avLst/>
          </a:prstGeom>
        </p:spPr>
      </p:pic>
    </p:spTree>
    <p:extLst>
      <p:ext uri="{BB962C8B-B14F-4D97-AF65-F5344CB8AC3E}">
        <p14:creationId xmlns:p14="http://schemas.microsoft.com/office/powerpoint/2010/main" val="36397121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359DAC9-35B9-1BC7-6F51-ED429A4B91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8312" y="358582"/>
            <a:ext cx="10275376" cy="5742769"/>
          </a:xfrm>
          <a:prstGeom prst="rect">
            <a:avLst/>
          </a:prstGeom>
        </p:spPr>
      </p:pic>
    </p:spTree>
    <p:extLst>
      <p:ext uri="{BB962C8B-B14F-4D97-AF65-F5344CB8AC3E}">
        <p14:creationId xmlns:p14="http://schemas.microsoft.com/office/powerpoint/2010/main" val="1667566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69A42E4-8B4E-44F6-E79C-85484169A4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6898" y="313737"/>
            <a:ext cx="10358203" cy="5826489"/>
          </a:xfrm>
          <a:prstGeom prst="rect">
            <a:avLst/>
          </a:prstGeom>
        </p:spPr>
      </p:pic>
    </p:spTree>
    <p:extLst>
      <p:ext uri="{BB962C8B-B14F-4D97-AF65-F5344CB8AC3E}">
        <p14:creationId xmlns:p14="http://schemas.microsoft.com/office/powerpoint/2010/main" val="330647138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56119-4960-C628-98DD-819411D6ADAE}"/>
              </a:ext>
            </a:extLst>
          </p:cNvPr>
          <p:cNvSpPr>
            <a:spLocks noGrp="1"/>
          </p:cNvSpPr>
          <p:nvPr>
            <p:ph type="title"/>
          </p:nvPr>
        </p:nvSpPr>
        <p:spPr/>
        <p:txBody>
          <a:bodyPr/>
          <a:lstStyle/>
          <a:p>
            <a:pPr algn="ctr"/>
            <a:r>
              <a:rPr lang="en-US" b="1" dirty="0"/>
              <a:t>Where to Find the SIS-ARP</a:t>
            </a:r>
          </a:p>
        </p:txBody>
      </p:sp>
      <p:sp>
        <p:nvSpPr>
          <p:cNvPr id="3" name="Content Placeholder 2">
            <a:extLst>
              <a:ext uri="{FF2B5EF4-FFF2-40B4-BE49-F238E27FC236}">
                <a16:creationId xmlns:a16="http://schemas.microsoft.com/office/drawing/2014/main" id="{8ABEB4BA-FEA6-9C64-E20E-486B5F39D265}"/>
              </a:ext>
            </a:extLst>
          </p:cNvPr>
          <p:cNvSpPr>
            <a:spLocks noGrp="1"/>
          </p:cNvSpPr>
          <p:nvPr>
            <p:ph idx="1"/>
          </p:nvPr>
        </p:nvSpPr>
        <p:spPr/>
        <p:txBody>
          <a:bodyPr/>
          <a:lstStyle/>
          <a:p>
            <a:pPr marL="0" indent="0" algn="ctr">
              <a:buNone/>
            </a:pPr>
            <a:endParaRPr lang="en-US" dirty="0"/>
          </a:p>
          <a:p>
            <a:pPr marL="0" indent="0" algn="ctr">
              <a:buNone/>
            </a:pPr>
            <a:endParaRPr lang="en-US" dirty="0"/>
          </a:p>
          <a:p>
            <a:pPr marL="0" indent="0" algn="ctr">
              <a:buNone/>
            </a:pPr>
            <a:endParaRPr lang="en-US" dirty="0"/>
          </a:p>
          <a:p>
            <a:pPr marL="0" indent="0" algn="ctr">
              <a:buNone/>
            </a:pPr>
            <a:r>
              <a:rPr lang="en-US" dirty="0"/>
              <a:t>Copies of the SIS-A: Annual Review Protocol can be found here: </a:t>
            </a:r>
            <a:r>
              <a:rPr lang="en-US" dirty="0">
                <a:hlinkClick r:id="rId2"/>
              </a:rPr>
              <a:t>https://dbhdid.ky.gov/ddid/clinical</a:t>
            </a:r>
            <a:r>
              <a:rPr lang="en-US" dirty="0"/>
              <a:t> </a:t>
            </a:r>
          </a:p>
        </p:txBody>
      </p:sp>
    </p:spTree>
    <p:extLst>
      <p:ext uri="{BB962C8B-B14F-4D97-AF65-F5344CB8AC3E}">
        <p14:creationId xmlns:p14="http://schemas.microsoft.com/office/powerpoint/2010/main" val="77129319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AA97D-4E2C-F000-4BE2-86E049241D8B}"/>
              </a:ext>
            </a:extLst>
          </p:cNvPr>
          <p:cNvSpPr>
            <a:spLocks noGrp="1"/>
          </p:cNvSpPr>
          <p:nvPr>
            <p:ph type="title"/>
          </p:nvPr>
        </p:nvSpPr>
        <p:spPr/>
        <p:txBody>
          <a:bodyPr/>
          <a:lstStyle/>
          <a:p>
            <a:pPr algn="ctr"/>
            <a:r>
              <a:rPr lang="en-US" b="1" dirty="0"/>
              <a:t>Resources</a:t>
            </a:r>
          </a:p>
        </p:txBody>
      </p:sp>
      <p:sp>
        <p:nvSpPr>
          <p:cNvPr id="3" name="Content Placeholder 2">
            <a:extLst>
              <a:ext uri="{FF2B5EF4-FFF2-40B4-BE49-F238E27FC236}">
                <a16:creationId xmlns:a16="http://schemas.microsoft.com/office/drawing/2014/main" id="{419B38C4-4B88-8C7E-D7A5-B803735E16B7}"/>
              </a:ext>
            </a:extLst>
          </p:cNvPr>
          <p:cNvSpPr>
            <a:spLocks noGrp="1"/>
          </p:cNvSpPr>
          <p:nvPr>
            <p:ph idx="1"/>
          </p:nvPr>
        </p:nvSpPr>
        <p:spPr/>
        <p:txBody>
          <a:bodyPr>
            <a:normAutofit/>
          </a:bodyPr>
          <a:lstStyle/>
          <a:p>
            <a:r>
              <a:rPr lang="en-US" dirty="0"/>
              <a:t>DDID Staff will be happy to work with you as you seek to identify specific SIS questions that will support each service request. Please feel free to contact any of the following staff for assistance:</a:t>
            </a:r>
          </a:p>
          <a:p>
            <a:r>
              <a:rPr lang="en-US" dirty="0"/>
              <a:t>DDID Quality Administrator</a:t>
            </a:r>
          </a:p>
          <a:p>
            <a:r>
              <a:rPr lang="en-US" dirty="0"/>
              <a:t>DDID SIS Contact: Debbie Hall, MSSW, CSW </a:t>
            </a:r>
            <a:r>
              <a:rPr lang="en-US" dirty="0">
                <a:hlinkClick r:id="rId2"/>
              </a:rPr>
              <a:t>debra.hall@ky.gov</a:t>
            </a:r>
            <a:r>
              <a:rPr lang="en-US" dirty="0"/>
              <a:t> </a:t>
            </a:r>
          </a:p>
          <a:p>
            <a:r>
              <a:rPr lang="en-US" dirty="0"/>
              <a:t>AAIDD American Association on Intellectual &amp; Developmental Disabilities: </a:t>
            </a:r>
            <a:r>
              <a:rPr lang="en-US" dirty="0">
                <a:hlinkClick r:id="rId3"/>
              </a:rPr>
              <a:t>www.AAIDD.org</a:t>
            </a:r>
            <a:endParaRPr lang="en-US" dirty="0"/>
          </a:p>
          <a:p>
            <a:r>
              <a:rPr lang="en-US" dirty="0">
                <a:hlinkClick r:id="rId4"/>
              </a:rPr>
              <a:t>https://dbhdid.ky.gov/ddid/clinical</a:t>
            </a:r>
            <a:r>
              <a:rPr lang="en-US" dirty="0"/>
              <a:t> </a:t>
            </a:r>
          </a:p>
          <a:p>
            <a:pPr lvl="1"/>
            <a:endParaRPr lang="en-US" dirty="0"/>
          </a:p>
          <a:p>
            <a:endParaRPr lang="en-US" dirty="0"/>
          </a:p>
        </p:txBody>
      </p:sp>
    </p:spTree>
    <p:extLst>
      <p:ext uri="{BB962C8B-B14F-4D97-AF65-F5344CB8AC3E}">
        <p14:creationId xmlns:p14="http://schemas.microsoft.com/office/powerpoint/2010/main" val="36589839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61C5C4-E22F-1477-A2FD-DE28E1031224}"/>
              </a:ext>
            </a:extLst>
          </p:cNvPr>
          <p:cNvSpPr>
            <a:spLocks noGrp="1"/>
          </p:cNvSpPr>
          <p:nvPr>
            <p:ph type="title"/>
          </p:nvPr>
        </p:nvSpPr>
        <p:spPr>
          <a:xfrm>
            <a:off x="466722" y="586855"/>
            <a:ext cx="3201366" cy="3387497"/>
          </a:xfrm>
        </p:spPr>
        <p:txBody>
          <a:bodyPr anchor="b">
            <a:normAutofit/>
          </a:bodyPr>
          <a:lstStyle/>
          <a:p>
            <a:pPr algn="ctr"/>
            <a:r>
              <a:rPr lang="en-US" sz="4000" b="1" dirty="0">
                <a:solidFill>
                  <a:srgbClr val="FFFFFF"/>
                </a:solidFill>
              </a:rPr>
              <a:t>Benefits of Focusing on Support Needs</a:t>
            </a:r>
          </a:p>
        </p:txBody>
      </p:sp>
      <p:sp>
        <p:nvSpPr>
          <p:cNvPr id="3" name="Content Placeholder 2">
            <a:extLst>
              <a:ext uri="{FF2B5EF4-FFF2-40B4-BE49-F238E27FC236}">
                <a16:creationId xmlns:a16="http://schemas.microsoft.com/office/drawing/2014/main" id="{88346481-73D1-8E60-6193-3EB497B36FD5}"/>
              </a:ext>
            </a:extLst>
          </p:cNvPr>
          <p:cNvSpPr>
            <a:spLocks noGrp="1"/>
          </p:cNvSpPr>
          <p:nvPr>
            <p:ph idx="1"/>
          </p:nvPr>
        </p:nvSpPr>
        <p:spPr>
          <a:xfrm>
            <a:off x="4810259" y="649480"/>
            <a:ext cx="6555347" cy="5546047"/>
          </a:xfrm>
        </p:spPr>
        <p:txBody>
          <a:bodyPr anchor="ctr">
            <a:normAutofit/>
          </a:bodyPr>
          <a:lstStyle/>
          <a:p>
            <a:r>
              <a:rPr lang="en-US" sz="2000" dirty="0"/>
              <a:t>The planning process shifts from </a:t>
            </a:r>
            <a:r>
              <a:rPr lang="en-US" sz="2000" b="1" dirty="0"/>
              <a:t>fixing </a:t>
            </a:r>
            <a:r>
              <a:rPr lang="en-US" sz="2000" dirty="0"/>
              <a:t>or </a:t>
            </a:r>
            <a:r>
              <a:rPr lang="en-US" sz="2000" b="1" dirty="0"/>
              <a:t>changing </a:t>
            </a:r>
            <a:r>
              <a:rPr lang="en-US" sz="2000" dirty="0"/>
              <a:t>the person </a:t>
            </a:r>
            <a:r>
              <a:rPr lang="en-US" sz="2000" u="sng" dirty="0"/>
              <a:t>to identifying or designing supports that enable the person to participate in his/her community. </a:t>
            </a:r>
          </a:p>
          <a:p>
            <a:r>
              <a:rPr lang="en-US" sz="2000" dirty="0"/>
              <a:t>The SIS focus is to ensure a diverse range of major life domains are considered in the planning process, thus decreasing the likelihood that an important facet of a person’s life (i.e. employment) is overlooked. </a:t>
            </a:r>
          </a:p>
          <a:p>
            <a:pPr lvl="1"/>
            <a:r>
              <a:rPr lang="en-US" sz="2000" dirty="0"/>
              <a:t>Home living, community living, lifelong learning activities</a:t>
            </a:r>
          </a:p>
          <a:p>
            <a:pPr lvl="1"/>
            <a:r>
              <a:rPr lang="en-US" sz="2000" dirty="0"/>
              <a:t>Employment activities, health and safety activities</a:t>
            </a:r>
          </a:p>
          <a:p>
            <a:pPr lvl="1"/>
            <a:r>
              <a:rPr lang="en-US" sz="2000" dirty="0"/>
              <a:t>Social activities, protection and advocacy activities</a:t>
            </a:r>
          </a:p>
          <a:p>
            <a:pPr lvl="1"/>
            <a:r>
              <a:rPr lang="en-US" sz="2000" dirty="0"/>
              <a:t>Medical supports and behavior supports</a:t>
            </a:r>
          </a:p>
          <a:p>
            <a:r>
              <a:rPr lang="en-US" sz="2000" dirty="0"/>
              <a:t>Additionally, critical supports related to exceptional medical &amp; behavioral support needs are addressed. </a:t>
            </a:r>
          </a:p>
        </p:txBody>
      </p:sp>
      <p:pic>
        <p:nvPicPr>
          <p:cNvPr id="5" name="Picture 4">
            <a:extLst>
              <a:ext uri="{FF2B5EF4-FFF2-40B4-BE49-F238E27FC236}">
                <a16:creationId xmlns:a16="http://schemas.microsoft.com/office/drawing/2014/main" id="{684D0721-744D-24B3-5947-B4388DDC12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 y="6175198"/>
            <a:ext cx="12192000" cy="692940"/>
          </a:xfrm>
          <a:prstGeom prst="rect">
            <a:avLst/>
          </a:prstGeom>
        </p:spPr>
      </p:pic>
    </p:spTree>
    <p:extLst>
      <p:ext uri="{BB962C8B-B14F-4D97-AF65-F5344CB8AC3E}">
        <p14:creationId xmlns:p14="http://schemas.microsoft.com/office/powerpoint/2010/main" val="27643339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AD9ED6C-51CF-0034-061D-33489925A537}"/>
              </a:ext>
            </a:extLst>
          </p:cNvPr>
          <p:cNvSpPr>
            <a:spLocks noGrp="1"/>
          </p:cNvSpPr>
          <p:nvPr>
            <p:ph type="title"/>
          </p:nvPr>
        </p:nvSpPr>
        <p:spPr>
          <a:xfrm>
            <a:off x="838200" y="576263"/>
            <a:ext cx="10515600" cy="2852737"/>
          </a:xfrm>
        </p:spPr>
        <p:txBody>
          <a:bodyPr/>
          <a:lstStyle/>
          <a:p>
            <a:pPr algn="ctr"/>
            <a:r>
              <a:rPr lang="en-US" b="1" dirty="0"/>
              <a:t>SIS Assessment Responsibilities</a:t>
            </a:r>
          </a:p>
        </p:txBody>
      </p:sp>
    </p:spTree>
    <p:extLst>
      <p:ext uri="{BB962C8B-B14F-4D97-AF65-F5344CB8AC3E}">
        <p14:creationId xmlns:p14="http://schemas.microsoft.com/office/powerpoint/2010/main" val="24793763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BAC3DC7-5A1C-2C5B-9D34-73672BBEB317}"/>
              </a:ext>
            </a:extLst>
          </p:cNvPr>
          <p:cNvSpPr>
            <a:spLocks noGrp="1"/>
          </p:cNvSpPr>
          <p:nvPr>
            <p:ph type="title"/>
          </p:nvPr>
        </p:nvSpPr>
        <p:spPr/>
        <p:txBody>
          <a:bodyPr/>
          <a:lstStyle/>
          <a:p>
            <a:pPr algn="ctr"/>
            <a:r>
              <a:rPr lang="en-US" b="1" dirty="0"/>
              <a:t>Case Management Supervisors</a:t>
            </a:r>
          </a:p>
        </p:txBody>
      </p:sp>
      <p:sp>
        <p:nvSpPr>
          <p:cNvPr id="5" name="Content Placeholder 4">
            <a:extLst>
              <a:ext uri="{FF2B5EF4-FFF2-40B4-BE49-F238E27FC236}">
                <a16:creationId xmlns:a16="http://schemas.microsoft.com/office/drawing/2014/main" id="{A4B498BB-84DA-B9DD-F467-1E900BE5E5DD}"/>
              </a:ext>
            </a:extLst>
          </p:cNvPr>
          <p:cNvSpPr>
            <a:spLocks noGrp="1"/>
          </p:cNvSpPr>
          <p:nvPr>
            <p:ph idx="1"/>
          </p:nvPr>
        </p:nvSpPr>
        <p:spPr/>
        <p:txBody>
          <a:bodyPr/>
          <a:lstStyle/>
          <a:p>
            <a:r>
              <a:rPr lang="en-US" dirty="0"/>
              <a:t>Train new Case Managers in the Case Management role for SIS.</a:t>
            </a:r>
          </a:p>
          <a:p>
            <a:r>
              <a:rPr lang="en-US" dirty="0"/>
              <a:t>Serve as </a:t>
            </a:r>
            <a:r>
              <a:rPr lang="en-US" u="sng" dirty="0"/>
              <a:t>contact</a:t>
            </a:r>
            <a:r>
              <a:rPr lang="en-US" dirty="0"/>
              <a:t> or </a:t>
            </a:r>
            <a:r>
              <a:rPr lang="en-US" u="sng" dirty="0"/>
              <a:t>back-up contact</a:t>
            </a:r>
            <a:r>
              <a:rPr lang="en-US" dirty="0"/>
              <a:t> for scheduling SIS assessments. </a:t>
            </a:r>
          </a:p>
          <a:p>
            <a:r>
              <a:rPr lang="en-US" dirty="0"/>
              <a:t>Troubleshoot scheduling, as needed. </a:t>
            </a:r>
          </a:p>
          <a:p>
            <a:r>
              <a:rPr lang="en-US" dirty="0"/>
              <a:t>Encourage Case Management attendance and participation in the SIS assessment. </a:t>
            </a:r>
          </a:p>
          <a:p>
            <a:r>
              <a:rPr lang="en-US" dirty="0"/>
              <a:t>Set positive tone/attitude regarding the SIS assessment. </a:t>
            </a:r>
          </a:p>
        </p:txBody>
      </p:sp>
    </p:spTree>
    <p:extLst>
      <p:ext uri="{BB962C8B-B14F-4D97-AF65-F5344CB8AC3E}">
        <p14:creationId xmlns:p14="http://schemas.microsoft.com/office/powerpoint/2010/main" val="38277424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B93DE-42B6-E1B9-149F-B206A815DACF}"/>
              </a:ext>
            </a:extLst>
          </p:cNvPr>
          <p:cNvSpPr>
            <a:spLocks noGrp="1"/>
          </p:cNvSpPr>
          <p:nvPr>
            <p:ph type="title"/>
          </p:nvPr>
        </p:nvSpPr>
        <p:spPr/>
        <p:txBody>
          <a:bodyPr/>
          <a:lstStyle/>
          <a:p>
            <a:pPr algn="ctr"/>
            <a:r>
              <a:rPr lang="en-US" b="1" dirty="0"/>
              <a:t>Case Management Supervisors: Train</a:t>
            </a:r>
          </a:p>
        </p:txBody>
      </p:sp>
      <p:sp>
        <p:nvSpPr>
          <p:cNvPr id="3" name="Content Placeholder 2">
            <a:extLst>
              <a:ext uri="{FF2B5EF4-FFF2-40B4-BE49-F238E27FC236}">
                <a16:creationId xmlns:a16="http://schemas.microsoft.com/office/drawing/2014/main" id="{4CA4B0D8-DF29-52DA-596B-F9FF9C8910E8}"/>
              </a:ext>
            </a:extLst>
          </p:cNvPr>
          <p:cNvSpPr>
            <a:spLocks noGrp="1"/>
          </p:cNvSpPr>
          <p:nvPr>
            <p:ph idx="1"/>
          </p:nvPr>
        </p:nvSpPr>
        <p:spPr/>
        <p:txBody>
          <a:bodyPr/>
          <a:lstStyle/>
          <a:p>
            <a:r>
              <a:rPr lang="en-US" sz="3200" dirty="0"/>
              <a:t>CM Supervisors will carry the torch for training new CMs who are onboarding, and for providing ongoing support for existing CMs. </a:t>
            </a:r>
          </a:p>
          <a:p>
            <a:r>
              <a:rPr lang="en-US" sz="3200" dirty="0"/>
              <a:t>Agency specific training regarding SIS assessments and its use with the Person-Centered Service plan can be requested from your SIS assessor, Quality Administrator, or other DDID staff. </a:t>
            </a:r>
          </a:p>
          <a:p>
            <a:endParaRPr lang="en-US" dirty="0"/>
          </a:p>
        </p:txBody>
      </p:sp>
    </p:spTree>
    <p:extLst>
      <p:ext uri="{BB962C8B-B14F-4D97-AF65-F5344CB8AC3E}">
        <p14:creationId xmlns:p14="http://schemas.microsoft.com/office/powerpoint/2010/main" val="533691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4BCAB-8A0F-C36F-686B-833012B9BF56}"/>
              </a:ext>
            </a:extLst>
          </p:cNvPr>
          <p:cNvSpPr>
            <a:spLocks noGrp="1"/>
          </p:cNvSpPr>
          <p:nvPr>
            <p:ph type="title"/>
          </p:nvPr>
        </p:nvSpPr>
        <p:spPr/>
        <p:txBody>
          <a:bodyPr/>
          <a:lstStyle/>
          <a:p>
            <a:pPr algn="ctr"/>
            <a:r>
              <a:rPr lang="en-US" b="1" dirty="0"/>
              <a:t>Case Management Supervisors: Set the Tone</a:t>
            </a:r>
          </a:p>
        </p:txBody>
      </p:sp>
      <p:sp>
        <p:nvSpPr>
          <p:cNvPr id="3" name="Content Placeholder 2">
            <a:extLst>
              <a:ext uri="{FF2B5EF4-FFF2-40B4-BE49-F238E27FC236}">
                <a16:creationId xmlns:a16="http://schemas.microsoft.com/office/drawing/2014/main" id="{4EB0745E-4F4D-2A38-9A60-451E620F8EAD}"/>
              </a:ext>
            </a:extLst>
          </p:cNvPr>
          <p:cNvSpPr>
            <a:spLocks noGrp="1"/>
          </p:cNvSpPr>
          <p:nvPr>
            <p:ph idx="1"/>
          </p:nvPr>
        </p:nvSpPr>
        <p:spPr/>
        <p:txBody>
          <a:bodyPr/>
          <a:lstStyle/>
          <a:p>
            <a:r>
              <a:rPr lang="en-US" dirty="0"/>
              <a:t>Leaders set the tone/culture of the agency.</a:t>
            </a:r>
          </a:p>
          <a:p>
            <a:r>
              <a:rPr lang="en-US" dirty="0"/>
              <a:t>Expect and encourage CMs to attend the SIS assessments. </a:t>
            </a:r>
          </a:p>
          <a:p>
            <a:r>
              <a:rPr lang="en-US" dirty="0"/>
              <a:t>Expect and encourage CMs to devote their attention to the assessment, whether they are a respondent or an observer. </a:t>
            </a:r>
          </a:p>
          <a:p>
            <a:r>
              <a:rPr lang="en-US" dirty="0"/>
              <a:t>Lead by example with positive attitude about SIS assessments and explain why it is worthwhile. </a:t>
            </a:r>
          </a:p>
        </p:txBody>
      </p:sp>
    </p:spTree>
    <p:extLst>
      <p:ext uri="{BB962C8B-B14F-4D97-AF65-F5344CB8AC3E}">
        <p14:creationId xmlns:p14="http://schemas.microsoft.com/office/powerpoint/2010/main" val="38696584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BAB4788CF61CA47AE8B630F3769C4F4" ma:contentTypeVersion="2" ma:contentTypeDescription="Create a new document." ma:contentTypeScope="" ma:versionID="88cc78a5c00d50775e59fecd49c73596">
  <xsd:schema xmlns:xsd="http://www.w3.org/2001/XMLSchema" xmlns:xs="http://www.w3.org/2001/XMLSchema" xmlns:p="http://schemas.microsoft.com/office/2006/metadata/properties" xmlns:ns1="http://schemas.microsoft.com/sharepoint/v3" xmlns:ns2="9d98fa39-7fbd-4685-a488-797cac822720" targetNamespace="http://schemas.microsoft.com/office/2006/metadata/properties" ma:root="true" ma:fieldsID="e0c0862e3a23397a0aa8200bd5e0d807" ns1:_="" ns2:_="">
    <xsd:import namespace="http://schemas.microsoft.com/sharepoint/v3"/>
    <xsd:import namespace="9d98fa39-7fbd-4685-a488-797cac822720"/>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d98fa39-7fbd-4685-a488-797cac82272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0B46AC70-583D-45DF-BCC4-6F994A2C0A8C}"/>
</file>

<file path=customXml/itemProps2.xml><?xml version="1.0" encoding="utf-8"?>
<ds:datastoreItem xmlns:ds="http://schemas.openxmlformats.org/officeDocument/2006/customXml" ds:itemID="{C42BAB92-A517-4464-8ED8-4007698E6812}">
  <ds:schemaRefs>
    <ds:schemaRef ds:uri="http://schemas.microsoft.com/sharepoint/v3/contenttype/forms"/>
  </ds:schemaRefs>
</ds:datastoreItem>
</file>

<file path=customXml/itemProps3.xml><?xml version="1.0" encoding="utf-8"?>
<ds:datastoreItem xmlns:ds="http://schemas.openxmlformats.org/officeDocument/2006/customXml" ds:itemID="{7BCC3543-31F9-49B6-8FE9-D782E9760CD0}">
  <ds:schemaRefs>
    <ds:schemaRef ds:uri="http://schemas.microsoft.com/office/2006/documentManagement/types"/>
    <ds:schemaRef ds:uri="http://schemas.microsoft.com/office/infopath/2007/PartnerControls"/>
    <ds:schemaRef ds:uri="http://purl.org/dc/terms/"/>
    <ds:schemaRef ds:uri="http://schemas.microsoft.com/office/2006/metadata/properties"/>
    <ds:schemaRef ds:uri="http://purl.org/dc/elements/1.1/"/>
    <ds:schemaRef ds:uri="http://purl.org/dc/dcmitype/"/>
    <ds:schemaRef ds:uri="http://www.w3.org/XML/1998/namespace"/>
    <ds:schemaRef ds:uri="540a4017-22d9-44e0-b6ab-03a3cfc71131"/>
    <ds:schemaRef ds:uri="http://schemas.microsoft.com/sharepoint/v3"/>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otalTime>851</TotalTime>
  <Words>2381</Words>
  <Application>Microsoft Office PowerPoint</Application>
  <PresentationFormat>Widescreen</PresentationFormat>
  <Paragraphs>246</Paragraphs>
  <Slides>49</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49</vt:i4>
      </vt:variant>
    </vt:vector>
  </HeadingPairs>
  <TitlesOfParts>
    <vt:vector size="55" baseType="lpstr">
      <vt:lpstr>Aptos</vt:lpstr>
      <vt:lpstr>Arial</vt:lpstr>
      <vt:lpstr>Calibri</vt:lpstr>
      <vt:lpstr>Calibri Light</vt:lpstr>
      <vt:lpstr>Lucida Sans Unicode</vt:lpstr>
      <vt:lpstr>Office Theme</vt:lpstr>
      <vt:lpstr>PowerPoint Presentation</vt:lpstr>
      <vt:lpstr>Setting the Foundation-  Use of Supports Intensity Scale (SIS) &amp; Health Risk Screening Tool (HRST) Assessment Tools</vt:lpstr>
      <vt:lpstr>Supports Intensity Scale (SIS) Assessment</vt:lpstr>
      <vt:lpstr>What SIS Measures</vt:lpstr>
      <vt:lpstr>Benefits of Focusing on Support Needs</vt:lpstr>
      <vt:lpstr>SIS Assessment Responsibilities</vt:lpstr>
      <vt:lpstr>Case Management Supervisors</vt:lpstr>
      <vt:lpstr>Case Management Supervisors: Train</vt:lpstr>
      <vt:lpstr>Case Management Supervisors: Set the Tone</vt:lpstr>
      <vt:lpstr>Roles and Responsibilities of Case Managers</vt:lpstr>
      <vt:lpstr>SIS Process: Case Manager Role</vt:lpstr>
      <vt:lpstr>SIS Process: Case Manager Role</vt:lpstr>
      <vt:lpstr>SIS Process: Case Manager Role</vt:lpstr>
      <vt:lpstr>SIS Process: Case Manager Role</vt:lpstr>
      <vt:lpstr>What will an interview be like?</vt:lpstr>
      <vt:lpstr>Interviewing Rules:</vt:lpstr>
      <vt:lpstr>The interview may include:</vt:lpstr>
      <vt:lpstr>SIS Interview Participants</vt:lpstr>
      <vt:lpstr>Using the SIS to Develop Individualized, Person-Centered Support Plans</vt:lpstr>
      <vt:lpstr>Component 1: Identify Desired Life Experiences and Goals</vt:lpstr>
      <vt:lpstr>Component 2: Determine the Pattern &amp; Intensity of Support Needs</vt:lpstr>
      <vt:lpstr>Component 2: Determine the Pattern &amp; Intensity of Support Needs</vt:lpstr>
      <vt:lpstr>Component 3: Develop the Person-Centered Service Plan</vt:lpstr>
      <vt:lpstr>Component 4: Monitor Progress</vt:lpstr>
      <vt:lpstr>Plan is completed when team has identified: </vt:lpstr>
      <vt:lpstr>Scoring</vt:lpstr>
      <vt:lpstr>How Scores Support Person-Centered Services</vt:lpstr>
      <vt:lpstr>How Scores Support Person-Centered Services</vt:lpstr>
      <vt:lpstr>How Scores Support Person-Centered Services</vt:lpstr>
      <vt:lpstr>How Do I Match SIS Questions to Support Needs?</vt:lpstr>
      <vt:lpstr>I Found the Questions - Now What?</vt:lpstr>
      <vt:lpstr>Determining Best Fit of Services</vt:lpstr>
      <vt:lpstr>Submit the Plan</vt:lpstr>
      <vt:lpstr>Example</vt:lpstr>
      <vt:lpstr>Scores on Supporting Questions</vt:lpstr>
      <vt:lpstr>Scores from SIS Assessment</vt:lpstr>
      <vt:lpstr>What Do the Scores Tell Us?</vt:lpstr>
      <vt:lpstr>What Do the Scores Tell Us?</vt:lpstr>
      <vt:lpstr>Match the Questions to Objectives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Where to Find the SIS-ARP</vt:lpstr>
      <vt:lpstr>Resources</vt:lpstr>
    </vt:vector>
  </TitlesOfParts>
  <Company>Commonwealth Of Kentucky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SIS Assessment Overview Oct 2025 PowerPoint Presentation</dc:title>
  <dc:creator>Mitchell, Brice J (CHFS)</dc:creator>
  <cp:lastModifiedBy>Close, Blair (BHDID/Frankfort)</cp:lastModifiedBy>
  <cp:revision>7</cp:revision>
  <dcterms:created xsi:type="dcterms:W3CDTF">2022-07-12T13:08:44Z</dcterms:created>
  <dcterms:modified xsi:type="dcterms:W3CDTF">2025-11-05T13:31:05Z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0x0101003BAB4788CF61CA47AE8B630F3769C4F4</vt:lpwstr>
  </property>
</Properties>
</file>