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306" r:id="rId6"/>
    <p:sldId id="305" r:id="rId7"/>
    <p:sldId id="260" r:id="rId8"/>
    <p:sldId id="261" r:id="rId9"/>
    <p:sldId id="262" r:id="rId10"/>
    <p:sldId id="258" r:id="rId11"/>
    <p:sldId id="263" r:id="rId12"/>
    <p:sldId id="286" r:id="rId13"/>
    <p:sldId id="318" r:id="rId14"/>
    <p:sldId id="319" r:id="rId15"/>
    <p:sldId id="320" r:id="rId16"/>
    <p:sldId id="317" r:id="rId17"/>
    <p:sldId id="323" r:id="rId18"/>
    <p:sldId id="322" r:id="rId19"/>
    <p:sldId id="325" r:id="rId20"/>
    <p:sldId id="324" r:id="rId21"/>
    <p:sldId id="312" r:id="rId22"/>
    <p:sldId id="313" r:id="rId23"/>
    <p:sldId id="326" r:id="rId24"/>
    <p:sldId id="327" r:id="rId25"/>
    <p:sldId id="328" r:id="rId26"/>
    <p:sldId id="330" r:id="rId27"/>
    <p:sldId id="331" r:id="rId28"/>
    <p:sldId id="333" r:id="rId29"/>
    <p:sldId id="332" r:id="rId30"/>
    <p:sldId id="334" r:id="rId31"/>
    <p:sldId id="314" r:id="rId32"/>
    <p:sldId id="335" r:id="rId33"/>
    <p:sldId id="302" r:id="rId34"/>
    <p:sldId id="315" r:id="rId35"/>
    <p:sldId id="316" r:id="rId36"/>
    <p:sldId id="294" r:id="rId37"/>
    <p:sldId id="295" r:id="rId38"/>
    <p:sldId id="296" r:id="rId39"/>
    <p:sldId id="297" r:id="rId40"/>
    <p:sldId id="265" r:id="rId41"/>
    <p:sldId id="278" r:id="rId42"/>
    <p:sldId id="279" r:id="rId43"/>
    <p:sldId id="308" r:id="rId44"/>
    <p:sldId id="309" r:id="rId45"/>
    <p:sldId id="30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54A6"/>
    <a:srgbClr val="0D6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AE6BC-7437-49BC-B81E-2B7260AC4918}" v="435" dt="2024-10-03T14:02:2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merslag, Lindsey R." userId="bc8edd71-954b-4120-a5ed-6c3d0d796dbb" providerId="ADAL" clId="{877AE6BC-7437-49BC-B81E-2B7260AC4918}"/>
    <pc:docChg chg="undo redo custSel addSld delSld modSld sldOrd">
      <pc:chgData name="Hammerslag, Lindsey R." userId="bc8edd71-954b-4120-a5ed-6c3d0d796dbb" providerId="ADAL" clId="{877AE6BC-7437-49BC-B81E-2B7260AC4918}" dt="2024-10-03T14:02:29.982" v="4487"/>
      <pc:docMkLst>
        <pc:docMk/>
      </pc:docMkLst>
      <pc:sldChg chg="modSp mod">
        <pc:chgData name="Hammerslag, Lindsey R." userId="bc8edd71-954b-4120-a5ed-6c3d0d796dbb" providerId="ADAL" clId="{877AE6BC-7437-49BC-B81E-2B7260AC4918}" dt="2024-10-02T16:46:59.294" v="4081" actId="20577"/>
        <pc:sldMkLst>
          <pc:docMk/>
          <pc:sldMk cId="2497584151" sldId="256"/>
        </pc:sldMkLst>
        <pc:spChg chg="mod">
          <ac:chgData name="Hammerslag, Lindsey R." userId="bc8edd71-954b-4120-a5ed-6c3d0d796dbb" providerId="ADAL" clId="{877AE6BC-7437-49BC-B81E-2B7260AC4918}" dt="2024-10-02T16:46:59.294" v="4081" actId="20577"/>
          <ac:spMkLst>
            <pc:docMk/>
            <pc:sldMk cId="2497584151" sldId="256"/>
            <ac:spMk id="3" creationId="{4E55E3F2-3786-4991-D4CA-E1CCCC82F761}"/>
          </ac:spMkLst>
        </pc:spChg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1058905009" sldId="264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2407049924" sldId="282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1063213721" sldId="283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898071012" sldId="284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1939446946" sldId="285"/>
        </pc:sldMkLst>
      </pc:sldChg>
      <pc:sldChg chg="addSp delSp modSp mod ord delAnim modAnim">
        <pc:chgData name="Hammerslag, Lindsey R." userId="bc8edd71-954b-4120-a5ed-6c3d0d796dbb" providerId="ADAL" clId="{877AE6BC-7437-49BC-B81E-2B7260AC4918}" dt="2024-10-02T18:43:08.155" v="4303"/>
        <pc:sldMkLst>
          <pc:docMk/>
          <pc:sldMk cId="1994613323" sldId="286"/>
        </pc:sldMkLst>
        <pc:spChg chg="mod">
          <ac:chgData name="Hammerslag, Lindsey R." userId="bc8edd71-954b-4120-a5ed-6c3d0d796dbb" providerId="ADAL" clId="{877AE6BC-7437-49BC-B81E-2B7260AC4918}" dt="2024-10-02T15:51:25.251" v="1130" actId="12788"/>
          <ac:spMkLst>
            <pc:docMk/>
            <pc:sldMk cId="1994613323" sldId="286"/>
            <ac:spMk id="3" creationId="{E5E90E90-81C6-BAF4-A6BF-64CC521906AD}"/>
          </ac:spMkLst>
        </pc:spChg>
        <pc:spChg chg="add mod">
          <ac:chgData name="Hammerslag, Lindsey R." userId="bc8edd71-954b-4120-a5ed-6c3d0d796dbb" providerId="ADAL" clId="{877AE6BC-7437-49BC-B81E-2B7260AC4918}" dt="2024-10-02T15:21:26.861" v="103" actId="12788"/>
          <ac:spMkLst>
            <pc:docMk/>
            <pc:sldMk cId="1994613323" sldId="286"/>
            <ac:spMk id="7" creationId="{8096C372-1043-3F5B-66A8-7212F95EE53E}"/>
          </ac:spMkLst>
        </pc:spChg>
        <pc:picChg chg="del">
          <ac:chgData name="Hammerslag, Lindsey R." userId="bc8edd71-954b-4120-a5ed-6c3d0d796dbb" providerId="ADAL" clId="{877AE6BC-7437-49BC-B81E-2B7260AC4918}" dt="2024-10-02T15:07:14.146" v="0" actId="478"/>
          <ac:picMkLst>
            <pc:docMk/>
            <pc:sldMk cId="1994613323" sldId="286"/>
            <ac:picMk id="2" creationId="{DCBC48E3-89CB-8515-021C-3F539FE66692}"/>
          </ac:picMkLst>
        </pc:picChg>
        <pc:picChg chg="add del mod ord">
          <ac:chgData name="Hammerslag, Lindsey R." userId="bc8edd71-954b-4120-a5ed-6c3d0d796dbb" providerId="ADAL" clId="{877AE6BC-7437-49BC-B81E-2B7260AC4918}" dt="2024-10-02T15:10:36.867" v="7" actId="478"/>
          <ac:picMkLst>
            <pc:docMk/>
            <pc:sldMk cId="1994613323" sldId="286"/>
            <ac:picMk id="4" creationId="{A192E889-7FF0-5B93-A6BC-FB86BFF68D8F}"/>
          </ac:picMkLst>
        </pc:picChg>
        <pc:picChg chg="add del mod">
          <ac:chgData name="Hammerslag, Lindsey R." userId="bc8edd71-954b-4120-a5ed-6c3d0d796dbb" providerId="ADAL" clId="{877AE6BC-7437-49BC-B81E-2B7260AC4918}" dt="2024-10-02T15:11:54.142" v="9" actId="478"/>
          <ac:picMkLst>
            <pc:docMk/>
            <pc:sldMk cId="1994613323" sldId="286"/>
            <ac:picMk id="5" creationId="{27B9BC2E-2CDE-CDC7-F8F4-DDF366B4C84B}"/>
          </ac:picMkLst>
        </pc:picChg>
        <pc:picChg chg="add del mod">
          <ac:chgData name="Hammerslag, Lindsey R." userId="bc8edd71-954b-4120-a5ed-6c3d0d796dbb" providerId="ADAL" clId="{877AE6BC-7437-49BC-B81E-2B7260AC4918}" dt="2024-10-02T15:20:34.554" v="97" actId="478"/>
          <ac:picMkLst>
            <pc:docMk/>
            <pc:sldMk cId="1994613323" sldId="286"/>
            <ac:picMk id="6" creationId="{82470DB4-B167-DA33-70EA-FE7B8072B12E}"/>
          </ac:picMkLst>
        </pc:picChg>
        <pc:picChg chg="add mod">
          <ac:chgData name="Hammerslag, Lindsey R." userId="bc8edd71-954b-4120-a5ed-6c3d0d796dbb" providerId="ADAL" clId="{877AE6BC-7437-49BC-B81E-2B7260AC4918}" dt="2024-10-02T15:22:35.943" v="112" actId="12789"/>
          <ac:picMkLst>
            <pc:docMk/>
            <pc:sldMk cId="1994613323" sldId="286"/>
            <ac:picMk id="8" creationId="{5D6222C8-06E2-01EE-3E0F-BECB47695329}"/>
          </ac:picMkLst>
        </pc:picChg>
      </pc:sldChg>
      <pc:sldChg chg="addSp delSp del mod addAnim delAnim">
        <pc:chgData name="Hammerslag, Lindsey R." userId="bc8edd71-954b-4120-a5ed-6c3d0d796dbb" providerId="ADAL" clId="{877AE6BC-7437-49BC-B81E-2B7260AC4918}" dt="2024-10-02T15:23:33.493" v="132" actId="47"/>
        <pc:sldMkLst>
          <pc:docMk/>
          <pc:sldMk cId="232338505" sldId="287"/>
        </pc:sldMkLst>
        <pc:picChg chg="add del">
          <ac:chgData name="Hammerslag, Lindsey R." userId="bc8edd71-954b-4120-a5ed-6c3d0d796dbb" providerId="ADAL" clId="{877AE6BC-7437-49BC-B81E-2B7260AC4918}" dt="2024-10-02T15:10:35.565" v="6" actId="478"/>
          <ac:picMkLst>
            <pc:docMk/>
            <pc:sldMk cId="232338505" sldId="287"/>
            <ac:picMk id="2" creationId="{56DCF19D-0837-1B1D-0219-F31DBE91968A}"/>
          </ac:picMkLst>
        </pc:picChg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1076843648" sldId="289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253448850" sldId="290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502129683" sldId="291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1053376503" sldId="292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1991734957" sldId="293"/>
        </pc:sldMkLst>
      </pc:sldChg>
      <pc:sldChg chg="add del modAnim">
        <pc:chgData name="Hammerslag, Lindsey R." userId="bc8edd71-954b-4120-a5ed-6c3d0d796dbb" providerId="ADAL" clId="{877AE6BC-7437-49BC-B81E-2B7260AC4918}" dt="2024-10-02T16:48:55.777" v="4083"/>
        <pc:sldMkLst>
          <pc:docMk/>
          <pc:sldMk cId="1986287781" sldId="294"/>
        </pc:sldMkLst>
      </pc:sldChg>
      <pc:sldChg chg="add del">
        <pc:chgData name="Hammerslag, Lindsey R." userId="bc8edd71-954b-4120-a5ed-6c3d0d796dbb" providerId="ADAL" clId="{877AE6BC-7437-49BC-B81E-2B7260AC4918}" dt="2024-10-02T16:45:43.664" v="4063" actId="47"/>
        <pc:sldMkLst>
          <pc:docMk/>
          <pc:sldMk cId="3127739784" sldId="295"/>
        </pc:sldMkLst>
      </pc:sldChg>
      <pc:sldChg chg="add del">
        <pc:chgData name="Hammerslag, Lindsey R." userId="bc8edd71-954b-4120-a5ed-6c3d0d796dbb" providerId="ADAL" clId="{877AE6BC-7437-49BC-B81E-2B7260AC4918}" dt="2024-10-02T16:45:43.664" v="4063" actId="47"/>
        <pc:sldMkLst>
          <pc:docMk/>
          <pc:sldMk cId="2980155072" sldId="296"/>
        </pc:sldMkLst>
      </pc:sldChg>
      <pc:sldChg chg="add del">
        <pc:chgData name="Hammerslag, Lindsey R." userId="bc8edd71-954b-4120-a5ed-6c3d0d796dbb" providerId="ADAL" clId="{877AE6BC-7437-49BC-B81E-2B7260AC4918}" dt="2024-10-02T16:45:43.664" v="4063" actId="47"/>
        <pc:sldMkLst>
          <pc:docMk/>
          <pc:sldMk cId="1774310032" sldId="297"/>
        </pc:sldMkLst>
      </pc:sldChg>
      <pc:sldChg chg="add del">
        <pc:chgData name="Hammerslag, Lindsey R." userId="bc8edd71-954b-4120-a5ed-6c3d0d796dbb" providerId="ADAL" clId="{877AE6BC-7437-49BC-B81E-2B7260AC4918}" dt="2024-10-02T16:46:12.709" v="4068" actId="47"/>
        <pc:sldMkLst>
          <pc:docMk/>
          <pc:sldMk cId="1432739083" sldId="299"/>
        </pc:sldMkLst>
      </pc:sldChg>
      <pc:sldChg chg="add del">
        <pc:chgData name="Hammerslag, Lindsey R." userId="bc8edd71-954b-4120-a5ed-6c3d0d796dbb" providerId="ADAL" clId="{877AE6BC-7437-49BC-B81E-2B7260AC4918}" dt="2024-10-02T16:46:16.376" v="4069" actId="47"/>
        <pc:sldMkLst>
          <pc:docMk/>
          <pc:sldMk cId="1988807270" sldId="300"/>
        </pc:sldMkLst>
      </pc:sldChg>
      <pc:sldChg chg="add del ord">
        <pc:chgData name="Hammerslag, Lindsey R." userId="bc8edd71-954b-4120-a5ed-6c3d0d796dbb" providerId="ADAL" clId="{877AE6BC-7437-49BC-B81E-2B7260AC4918}" dt="2024-10-02T16:46:07.088" v="4067"/>
        <pc:sldMkLst>
          <pc:docMk/>
          <pc:sldMk cId="3674832192" sldId="302"/>
        </pc:sldMkLst>
      </pc:sldChg>
      <pc:sldChg chg="add del">
        <pc:chgData name="Hammerslag, Lindsey R." userId="bc8edd71-954b-4120-a5ed-6c3d0d796dbb" providerId="ADAL" clId="{877AE6BC-7437-49BC-B81E-2B7260AC4918}" dt="2024-10-02T16:46:02.006" v="4065" actId="47"/>
        <pc:sldMkLst>
          <pc:docMk/>
          <pc:sldMk cId="1712896082" sldId="311"/>
        </pc:sldMkLst>
      </pc:sldChg>
      <pc:sldChg chg="addSp delSp modSp add mod delAnim modAnim">
        <pc:chgData name="Hammerslag, Lindsey R." userId="bc8edd71-954b-4120-a5ed-6c3d0d796dbb" providerId="ADAL" clId="{877AE6BC-7437-49BC-B81E-2B7260AC4918}" dt="2024-10-03T14:02:27.227" v="4486" actId="1076"/>
        <pc:sldMkLst>
          <pc:docMk/>
          <pc:sldMk cId="1920309058" sldId="312"/>
        </pc:sldMkLst>
        <pc:spChg chg="mod">
          <ac:chgData name="Hammerslag, Lindsey R." userId="bc8edd71-954b-4120-a5ed-6c3d0d796dbb" providerId="ADAL" clId="{877AE6BC-7437-49BC-B81E-2B7260AC4918}" dt="2024-10-02T18:41:29.014" v="4092" actId="12788"/>
          <ac:spMkLst>
            <pc:docMk/>
            <pc:sldMk cId="1920309058" sldId="312"/>
            <ac:spMk id="3" creationId="{E5E90E90-81C6-BAF4-A6BF-64CC521906AD}"/>
          </ac:spMkLst>
        </pc:spChg>
        <pc:spChg chg="add mod">
          <ac:chgData name="Hammerslag, Lindsey R." userId="bc8edd71-954b-4120-a5ed-6c3d0d796dbb" providerId="ADAL" clId="{877AE6BC-7437-49BC-B81E-2B7260AC4918}" dt="2024-10-03T14:02:27.227" v="4486" actId="1076"/>
          <ac:spMkLst>
            <pc:docMk/>
            <pc:sldMk cId="1920309058" sldId="312"/>
            <ac:spMk id="4" creationId="{895A23BF-6462-3C97-04C2-766293C24800}"/>
          </ac:spMkLst>
        </pc:spChg>
        <pc:picChg chg="add mod">
          <ac:chgData name="Hammerslag, Lindsey R." userId="bc8edd71-954b-4120-a5ed-6c3d0d796dbb" providerId="ADAL" clId="{877AE6BC-7437-49BC-B81E-2B7260AC4918}" dt="2024-10-02T15:22:45.934" v="115" actId="12789"/>
          <ac:picMkLst>
            <pc:docMk/>
            <pc:sldMk cId="1920309058" sldId="312"/>
            <ac:picMk id="2" creationId="{7F4074C6-63BC-72C5-E636-40071345417A}"/>
          </ac:picMkLst>
        </pc:picChg>
        <pc:picChg chg="del">
          <ac:chgData name="Hammerslag, Lindsey R." userId="bc8edd71-954b-4120-a5ed-6c3d0d796dbb" providerId="ADAL" clId="{877AE6BC-7437-49BC-B81E-2B7260AC4918}" dt="2024-10-02T15:22:02.965" v="105" actId="478"/>
          <ac:picMkLst>
            <pc:docMk/>
            <pc:sldMk cId="1920309058" sldId="312"/>
            <ac:picMk id="8" creationId="{5D6222C8-06E2-01EE-3E0F-BECB47695329}"/>
          </ac:picMkLst>
        </pc:picChg>
      </pc:sldChg>
      <pc:sldChg chg="addSp delSp modSp add mod ord delAnim modAnim">
        <pc:chgData name="Hammerslag, Lindsey R." userId="bc8edd71-954b-4120-a5ed-6c3d0d796dbb" providerId="ADAL" clId="{877AE6BC-7437-49BC-B81E-2B7260AC4918}" dt="2024-10-03T14:02:29.982" v="4487"/>
        <pc:sldMkLst>
          <pc:docMk/>
          <pc:sldMk cId="84536149" sldId="313"/>
        </pc:sldMkLst>
        <pc:spChg chg="mod">
          <ac:chgData name="Hammerslag, Lindsey R." userId="bc8edd71-954b-4120-a5ed-6c3d0d796dbb" providerId="ADAL" clId="{877AE6BC-7437-49BC-B81E-2B7260AC4918}" dt="2024-10-02T18:42:39.911" v="4301" actId="12788"/>
          <ac:spMkLst>
            <pc:docMk/>
            <pc:sldMk cId="84536149" sldId="313"/>
            <ac:spMk id="3" creationId="{E5E90E90-81C6-BAF4-A6BF-64CC521906AD}"/>
          </ac:spMkLst>
        </pc:spChg>
        <pc:spChg chg="add mod">
          <ac:chgData name="Hammerslag, Lindsey R." userId="bc8edd71-954b-4120-a5ed-6c3d0d796dbb" providerId="ADAL" clId="{877AE6BC-7437-49BC-B81E-2B7260AC4918}" dt="2024-10-03T14:02:29.982" v="4487"/>
          <ac:spMkLst>
            <pc:docMk/>
            <pc:sldMk cId="84536149" sldId="313"/>
            <ac:spMk id="4" creationId="{06A4D5DC-5DB2-AC97-FC0D-23CD84AF5C95}"/>
          </ac:spMkLst>
        </pc:spChg>
        <pc:picChg chg="add mod">
          <ac:chgData name="Hammerslag, Lindsey R." userId="bc8edd71-954b-4120-a5ed-6c3d0d796dbb" providerId="ADAL" clId="{877AE6BC-7437-49BC-B81E-2B7260AC4918}" dt="2024-10-02T15:24:37.610" v="141" actId="12789"/>
          <ac:picMkLst>
            <pc:docMk/>
            <pc:sldMk cId="84536149" sldId="313"/>
            <ac:picMk id="2" creationId="{B7E1955B-D739-81E9-A526-77FCC86A5ED2}"/>
          </ac:picMkLst>
        </pc:picChg>
        <pc:picChg chg="del">
          <ac:chgData name="Hammerslag, Lindsey R." userId="bc8edd71-954b-4120-a5ed-6c3d0d796dbb" providerId="ADAL" clId="{877AE6BC-7437-49BC-B81E-2B7260AC4918}" dt="2024-10-02T15:24:14.388" v="136" actId="478"/>
          <ac:picMkLst>
            <pc:docMk/>
            <pc:sldMk cId="84536149" sldId="313"/>
            <ac:picMk id="8" creationId="{5D6222C8-06E2-01EE-3E0F-BECB47695329}"/>
          </ac:picMkLst>
        </pc:picChg>
      </pc:sldChg>
      <pc:sldChg chg="addSp delSp modSp add mod delAnim modAnim">
        <pc:chgData name="Hammerslag, Lindsey R." userId="bc8edd71-954b-4120-a5ed-6c3d0d796dbb" providerId="ADAL" clId="{877AE6BC-7437-49BC-B81E-2B7260AC4918}" dt="2024-10-02T18:43:17.277" v="4307"/>
        <pc:sldMkLst>
          <pc:docMk/>
          <pc:sldMk cId="2051635451" sldId="314"/>
        </pc:sldMkLst>
        <pc:spChg chg="mod">
          <ac:chgData name="Hammerslag, Lindsey R." userId="bc8edd71-954b-4120-a5ed-6c3d0d796dbb" providerId="ADAL" clId="{877AE6BC-7437-49BC-B81E-2B7260AC4918}" dt="2024-10-02T15:26:11.277" v="279" actId="12788"/>
          <ac:spMkLst>
            <pc:docMk/>
            <pc:sldMk cId="2051635451" sldId="314"/>
            <ac:spMk id="3" creationId="{E5E90E90-81C6-BAF4-A6BF-64CC521906AD}"/>
          </ac:spMkLst>
        </pc:spChg>
        <pc:picChg chg="del">
          <ac:chgData name="Hammerslag, Lindsey R." userId="bc8edd71-954b-4120-a5ed-6c3d0d796dbb" providerId="ADAL" clId="{877AE6BC-7437-49BC-B81E-2B7260AC4918}" dt="2024-10-02T15:25:38.742" v="237" actId="478"/>
          <ac:picMkLst>
            <pc:docMk/>
            <pc:sldMk cId="2051635451" sldId="314"/>
            <ac:picMk id="2" creationId="{B7E1955B-D739-81E9-A526-77FCC86A5ED2}"/>
          </ac:picMkLst>
        </pc:picChg>
        <pc:picChg chg="add mod">
          <ac:chgData name="Hammerslag, Lindsey R." userId="bc8edd71-954b-4120-a5ed-6c3d0d796dbb" providerId="ADAL" clId="{877AE6BC-7437-49BC-B81E-2B7260AC4918}" dt="2024-10-02T15:25:57.910" v="241" actId="12789"/>
          <ac:picMkLst>
            <pc:docMk/>
            <pc:sldMk cId="2051635451" sldId="314"/>
            <ac:picMk id="4" creationId="{DACB410D-739D-CAEE-3C35-EB6B2D587516}"/>
          </ac:picMkLst>
        </pc:picChg>
      </pc:sldChg>
      <pc:sldChg chg="addSp delSp modSp add mod delAnim modAnim">
        <pc:chgData name="Hammerslag, Lindsey R." userId="bc8edd71-954b-4120-a5ed-6c3d0d796dbb" providerId="ADAL" clId="{877AE6BC-7437-49BC-B81E-2B7260AC4918}" dt="2024-10-02T18:43:26.852" v="4311"/>
        <pc:sldMkLst>
          <pc:docMk/>
          <pc:sldMk cId="2100471341" sldId="315"/>
        </pc:sldMkLst>
        <pc:spChg chg="mod">
          <ac:chgData name="Hammerslag, Lindsey R." userId="bc8edd71-954b-4120-a5ed-6c3d0d796dbb" providerId="ADAL" clId="{877AE6BC-7437-49BC-B81E-2B7260AC4918}" dt="2024-10-02T15:26:40.749" v="325" actId="20577"/>
          <ac:spMkLst>
            <pc:docMk/>
            <pc:sldMk cId="2100471341" sldId="315"/>
            <ac:spMk id="3" creationId="{E5E90E90-81C6-BAF4-A6BF-64CC521906AD}"/>
          </ac:spMkLst>
        </pc:spChg>
        <pc:picChg chg="add mod">
          <ac:chgData name="Hammerslag, Lindsey R." userId="bc8edd71-954b-4120-a5ed-6c3d0d796dbb" providerId="ADAL" clId="{877AE6BC-7437-49BC-B81E-2B7260AC4918}" dt="2024-10-02T15:27:04.269" v="330" actId="12789"/>
          <ac:picMkLst>
            <pc:docMk/>
            <pc:sldMk cId="2100471341" sldId="315"/>
            <ac:picMk id="2" creationId="{D6EAE5E8-38F6-F0EB-3535-8FB2D34C98AE}"/>
          </ac:picMkLst>
        </pc:picChg>
        <pc:picChg chg="del">
          <ac:chgData name="Hammerslag, Lindsey R." userId="bc8edd71-954b-4120-a5ed-6c3d0d796dbb" providerId="ADAL" clId="{877AE6BC-7437-49BC-B81E-2B7260AC4918}" dt="2024-10-02T15:26:44.397" v="326" actId="478"/>
          <ac:picMkLst>
            <pc:docMk/>
            <pc:sldMk cId="2100471341" sldId="315"/>
            <ac:picMk id="4" creationId="{DACB410D-739D-CAEE-3C35-EB6B2D587516}"/>
          </ac:picMkLst>
        </pc:picChg>
      </pc:sldChg>
      <pc:sldChg chg="addSp delSp modSp add mod delAnim modAnim">
        <pc:chgData name="Hammerslag, Lindsey R." userId="bc8edd71-954b-4120-a5ed-6c3d0d796dbb" providerId="ADAL" clId="{877AE6BC-7437-49BC-B81E-2B7260AC4918}" dt="2024-10-02T18:43:23.659" v="4309"/>
        <pc:sldMkLst>
          <pc:docMk/>
          <pc:sldMk cId="2429434935" sldId="316"/>
        </pc:sldMkLst>
        <pc:spChg chg="mod">
          <ac:chgData name="Hammerslag, Lindsey R." userId="bc8edd71-954b-4120-a5ed-6c3d0d796dbb" providerId="ADAL" clId="{877AE6BC-7437-49BC-B81E-2B7260AC4918}" dt="2024-10-02T15:27:58.944" v="369" actId="12788"/>
          <ac:spMkLst>
            <pc:docMk/>
            <pc:sldMk cId="2429434935" sldId="316"/>
            <ac:spMk id="3" creationId="{E5E90E90-81C6-BAF4-A6BF-64CC521906AD}"/>
          </ac:spMkLst>
        </pc:spChg>
        <pc:picChg chg="del">
          <ac:chgData name="Hammerslag, Lindsey R." userId="bc8edd71-954b-4120-a5ed-6c3d0d796dbb" providerId="ADAL" clId="{877AE6BC-7437-49BC-B81E-2B7260AC4918}" dt="2024-10-02T15:27:34.530" v="364" actId="478"/>
          <ac:picMkLst>
            <pc:docMk/>
            <pc:sldMk cId="2429434935" sldId="316"/>
            <ac:picMk id="2" creationId="{D6EAE5E8-38F6-F0EB-3535-8FB2D34C98AE}"/>
          </ac:picMkLst>
        </pc:picChg>
        <pc:picChg chg="add mod">
          <ac:chgData name="Hammerslag, Lindsey R." userId="bc8edd71-954b-4120-a5ed-6c3d0d796dbb" providerId="ADAL" clId="{877AE6BC-7437-49BC-B81E-2B7260AC4918}" dt="2024-10-02T15:27:53.017" v="368" actId="12789"/>
          <ac:picMkLst>
            <pc:docMk/>
            <pc:sldMk cId="2429434935" sldId="316"/>
            <ac:picMk id="4" creationId="{BF7B5F00-C501-04E4-C582-2BB88F011CB0}"/>
          </ac:picMkLst>
        </pc:picChg>
      </pc:sldChg>
      <pc:sldChg chg="addSp delSp modSp new mod ord modClrScheme delAnim modAnim chgLayout">
        <pc:chgData name="Hammerslag, Lindsey R." userId="bc8edd71-954b-4120-a5ed-6c3d0d796dbb" providerId="ADAL" clId="{877AE6BC-7437-49BC-B81E-2B7260AC4918}" dt="2024-10-02T15:54:38.190" v="1227" actId="20577"/>
        <pc:sldMkLst>
          <pc:docMk/>
          <pc:sldMk cId="3148550703" sldId="317"/>
        </pc:sldMkLst>
        <pc:spChg chg="del mod ord">
          <ac:chgData name="Hammerslag, Lindsey R." userId="bc8edd71-954b-4120-a5ed-6c3d0d796dbb" providerId="ADAL" clId="{877AE6BC-7437-49BC-B81E-2B7260AC4918}" dt="2024-10-02T15:28:59.041" v="371" actId="700"/>
          <ac:spMkLst>
            <pc:docMk/>
            <pc:sldMk cId="3148550703" sldId="317"/>
            <ac:spMk id="2" creationId="{D55BAB84-616A-520D-065F-06EADCF178AC}"/>
          </ac:spMkLst>
        </pc:spChg>
        <pc:spChg chg="del">
          <ac:chgData name="Hammerslag, Lindsey R." userId="bc8edd71-954b-4120-a5ed-6c3d0d796dbb" providerId="ADAL" clId="{877AE6BC-7437-49BC-B81E-2B7260AC4918}" dt="2024-10-02T15:28:59.041" v="371" actId="700"/>
          <ac:spMkLst>
            <pc:docMk/>
            <pc:sldMk cId="3148550703" sldId="317"/>
            <ac:spMk id="3" creationId="{7D0E5925-59D4-846B-6D1B-908FFD5AE4AA}"/>
          </ac:spMkLst>
        </pc:spChg>
        <pc:spChg chg="add mod ord">
          <ac:chgData name="Hammerslag, Lindsey R." userId="bc8edd71-954b-4120-a5ed-6c3d0d796dbb" providerId="ADAL" clId="{877AE6BC-7437-49BC-B81E-2B7260AC4918}" dt="2024-10-02T15:54:23.647" v="1226" actId="20577"/>
          <ac:spMkLst>
            <pc:docMk/>
            <pc:sldMk cId="3148550703" sldId="317"/>
            <ac:spMk id="4" creationId="{EBE2E242-4987-AA02-1380-C3C65B4027DF}"/>
          </ac:spMkLst>
        </pc:spChg>
        <pc:spChg chg="add del">
          <ac:chgData name="Hammerslag, Lindsey R." userId="bc8edd71-954b-4120-a5ed-6c3d0d796dbb" providerId="ADAL" clId="{877AE6BC-7437-49BC-B81E-2B7260AC4918}" dt="2024-10-02T15:29:01.866" v="373" actId="22"/>
          <ac:spMkLst>
            <pc:docMk/>
            <pc:sldMk cId="3148550703" sldId="317"/>
            <ac:spMk id="6" creationId="{DB428D1A-AEE4-3A2B-2C0C-6BF842C3D556}"/>
          </ac:spMkLst>
        </pc:spChg>
        <pc:spChg chg="add mod">
          <ac:chgData name="Hammerslag, Lindsey R." userId="bc8edd71-954b-4120-a5ed-6c3d0d796dbb" providerId="ADAL" clId="{877AE6BC-7437-49BC-B81E-2B7260AC4918}" dt="2024-10-02T15:46:54.819" v="1056" actId="20577"/>
          <ac:spMkLst>
            <pc:docMk/>
            <pc:sldMk cId="3148550703" sldId="317"/>
            <ac:spMk id="9" creationId="{9811A2AB-2F61-F60F-0EBC-A7DD6AC3A1A2}"/>
          </ac:spMkLst>
        </pc:spChg>
        <pc:spChg chg="add mod topLvl">
          <ac:chgData name="Hammerslag, Lindsey R." userId="bc8edd71-954b-4120-a5ed-6c3d0d796dbb" providerId="ADAL" clId="{877AE6BC-7437-49BC-B81E-2B7260AC4918}" dt="2024-10-02T15:44:38.120" v="927" actId="164"/>
          <ac:spMkLst>
            <pc:docMk/>
            <pc:sldMk cId="3148550703" sldId="317"/>
            <ac:spMk id="15" creationId="{83F03821-73C9-4549-8D09-0B9A03BDF81B}"/>
          </ac:spMkLst>
        </pc:spChg>
        <pc:spChg chg="add mod topLvl">
          <ac:chgData name="Hammerslag, Lindsey R." userId="bc8edd71-954b-4120-a5ed-6c3d0d796dbb" providerId="ADAL" clId="{877AE6BC-7437-49BC-B81E-2B7260AC4918}" dt="2024-10-02T15:44:38.120" v="927" actId="164"/>
          <ac:spMkLst>
            <pc:docMk/>
            <pc:sldMk cId="3148550703" sldId="317"/>
            <ac:spMk id="16" creationId="{180B9FB2-508E-1E8F-5DF7-BE9BD97C74BD}"/>
          </ac:spMkLst>
        </pc:spChg>
        <pc:spChg chg="add mod">
          <ac:chgData name="Hammerslag, Lindsey R." userId="bc8edd71-954b-4120-a5ed-6c3d0d796dbb" providerId="ADAL" clId="{877AE6BC-7437-49BC-B81E-2B7260AC4918}" dt="2024-10-02T15:45:40.455" v="955" actId="20577"/>
          <ac:spMkLst>
            <pc:docMk/>
            <pc:sldMk cId="3148550703" sldId="317"/>
            <ac:spMk id="18" creationId="{09E64734-4834-1BB9-4741-EEE70BDB97B2}"/>
          </ac:spMkLst>
        </pc:spChg>
        <pc:spChg chg="mod topLvl">
          <ac:chgData name="Hammerslag, Lindsey R." userId="bc8edd71-954b-4120-a5ed-6c3d0d796dbb" providerId="ADAL" clId="{877AE6BC-7437-49BC-B81E-2B7260AC4918}" dt="2024-10-02T15:44:34.096" v="926" actId="164"/>
          <ac:spMkLst>
            <pc:docMk/>
            <pc:sldMk cId="3148550703" sldId="317"/>
            <ac:spMk id="26" creationId="{E6B3266E-B190-9D91-41F3-DB58A8CAA547}"/>
          </ac:spMkLst>
        </pc:spChg>
        <pc:spChg chg="mod topLvl">
          <ac:chgData name="Hammerslag, Lindsey R." userId="bc8edd71-954b-4120-a5ed-6c3d0d796dbb" providerId="ADAL" clId="{877AE6BC-7437-49BC-B81E-2B7260AC4918}" dt="2024-10-02T15:44:34.096" v="926" actId="164"/>
          <ac:spMkLst>
            <pc:docMk/>
            <pc:sldMk cId="3148550703" sldId="317"/>
            <ac:spMk id="27" creationId="{5FBE85F5-4E5A-4E2A-519D-862597B45E68}"/>
          </ac:spMkLst>
        </pc:spChg>
        <pc:spChg chg="add del mod">
          <ac:chgData name="Hammerslag, Lindsey R." userId="bc8edd71-954b-4120-a5ed-6c3d0d796dbb" providerId="ADAL" clId="{877AE6BC-7437-49BC-B81E-2B7260AC4918}" dt="2024-10-02T15:40:42.029" v="780" actId="478"/>
          <ac:spMkLst>
            <pc:docMk/>
            <pc:sldMk cId="3148550703" sldId="317"/>
            <ac:spMk id="28" creationId="{57464D62-E1BF-8A4D-F416-C837B8706FE8}"/>
          </ac:spMkLst>
        </pc:spChg>
        <pc:spChg chg="add del mod">
          <ac:chgData name="Hammerslag, Lindsey R." userId="bc8edd71-954b-4120-a5ed-6c3d0d796dbb" providerId="ADAL" clId="{877AE6BC-7437-49BC-B81E-2B7260AC4918}" dt="2024-10-02T15:40:47.917" v="782" actId="478"/>
          <ac:spMkLst>
            <pc:docMk/>
            <pc:sldMk cId="3148550703" sldId="317"/>
            <ac:spMk id="29" creationId="{1D21D3C0-C1C1-503B-5C02-14A9B795287B}"/>
          </ac:spMkLst>
        </pc:spChg>
        <pc:spChg chg="add mod">
          <ac:chgData name="Hammerslag, Lindsey R." userId="bc8edd71-954b-4120-a5ed-6c3d0d796dbb" providerId="ADAL" clId="{877AE6BC-7437-49BC-B81E-2B7260AC4918}" dt="2024-10-02T15:44:30.682" v="925" actId="164"/>
          <ac:spMkLst>
            <pc:docMk/>
            <pc:sldMk cId="3148550703" sldId="317"/>
            <ac:spMk id="30" creationId="{FEBDB899-CE04-0CBC-412F-81FF0D5EF912}"/>
          </ac:spMkLst>
        </pc:spChg>
        <pc:spChg chg="add mod">
          <ac:chgData name="Hammerslag, Lindsey R." userId="bc8edd71-954b-4120-a5ed-6c3d0d796dbb" providerId="ADAL" clId="{877AE6BC-7437-49BC-B81E-2B7260AC4918}" dt="2024-10-02T15:44:17.084" v="921" actId="164"/>
          <ac:spMkLst>
            <pc:docMk/>
            <pc:sldMk cId="3148550703" sldId="317"/>
            <ac:spMk id="33" creationId="{FA1DF8AE-5DE4-91CB-346C-0BF2DA836705}"/>
          </ac:spMkLst>
        </pc:spChg>
        <pc:spChg chg="add mod">
          <ac:chgData name="Hammerslag, Lindsey R." userId="bc8edd71-954b-4120-a5ed-6c3d0d796dbb" providerId="ADAL" clId="{877AE6BC-7437-49BC-B81E-2B7260AC4918}" dt="2024-10-02T15:45:10.696" v="937" actId="1076"/>
          <ac:spMkLst>
            <pc:docMk/>
            <pc:sldMk cId="3148550703" sldId="317"/>
            <ac:spMk id="41" creationId="{9361EFE4-0871-1434-9F7B-101606B550CA}"/>
          </ac:spMkLst>
        </pc:spChg>
        <pc:spChg chg="add del mod">
          <ac:chgData name="Hammerslag, Lindsey R." userId="bc8edd71-954b-4120-a5ed-6c3d0d796dbb" providerId="ADAL" clId="{877AE6BC-7437-49BC-B81E-2B7260AC4918}" dt="2024-10-02T15:43:53.465" v="916" actId="478"/>
          <ac:spMkLst>
            <pc:docMk/>
            <pc:sldMk cId="3148550703" sldId="317"/>
            <ac:spMk id="44" creationId="{9E1F70BB-D440-3C2C-F59B-B6FC960A61BA}"/>
          </ac:spMkLst>
        </pc:spChg>
        <pc:spChg chg="mod">
          <ac:chgData name="Hammerslag, Lindsey R." userId="bc8edd71-954b-4120-a5ed-6c3d0d796dbb" providerId="ADAL" clId="{877AE6BC-7437-49BC-B81E-2B7260AC4918}" dt="2024-10-02T15:46:20.016" v="993" actId="20577"/>
          <ac:spMkLst>
            <pc:docMk/>
            <pc:sldMk cId="3148550703" sldId="317"/>
            <ac:spMk id="53" creationId="{40812F2E-EAE1-FBF4-CD07-571A03AB62D6}"/>
          </ac:spMkLst>
        </pc:spChg>
        <pc:spChg chg="mod">
          <ac:chgData name="Hammerslag, Lindsey R." userId="bc8edd71-954b-4120-a5ed-6c3d0d796dbb" providerId="ADAL" clId="{877AE6BC-7437-49BC-B81E-2B7260AC4918}" dt="2024-10-02T15:49:57.516" v="1095"/>
          <ac:spMkLst>
            <pc:docMk/>
            <pc:sldMk cId="3148550703" sldId="317"/>
            <ac:spMk id="58" creationId="{9B77B32C-2E89-14CF-0ABB-52EBC41A2DDF}"/>
          </ac:spMkLst>
        </pc:spChg>
        <pc:spChg chg="mod">
          <ac:chgData name="Hammerslag, Lindsey R." userId="bc8edd71-954b-4120-a5ed-6c3d0d796dbb" providerId="ADAL" clId="{877AE6BC-7437-49BC-B81E-2B7260AC4918}" dt="2024-10-02T15:49:57.516" v="1095"/>
          <ac:spMkLst>
            <pc:docMk/>
            <pc:sldMk cId="3148550703" sldId="317"/>
            <ac:spMk id="59" creationId="{6C892C22-3637-2AB0-A9BA-6C9CB10FC968}"/>
          </ac:spMkLst>
        </pc:spChg>
        <pc:spChg chg="mod">
          <ac:chgData name="Hammerslag, Lindsey R." userId="bc8edd71-954b-4120-a5ed-6c3d0d796dbb" providerId="ADAL" clId="{877AE6BC-7437-49BC-B81E-2B7260AC4918}" dt="2024-10-02T15:50:19.040" v="1116" actId="20577"/>
          <ac:spMkLst>
            <pc:docMk/>
            <pc:sldMk cId="3148550703" sldId="317"/>
            <ac:spMk id="61" creationId="{ECC471FE-D87E-5D96-FD85-DAC228BF8B1E}"/>
          </ac:spMkLst>
        </pc:spChg>
        <pc:grpChg chg="add del mod">
          <ac:chgData name="Hammerslag, Lindsey R." userId="bc8edd71-954b-4120-a5ed-6c3d0d796dbb" providerId="ADAL" clId="{877AE6BC-7437-49BC-B81E-2B7260AC4918}" dt="2024-10-02T15:39:32.680" v="769" actId="165"/>
          <ac:grpSpMkLst>
            <pc:docMk/>
            <pc:sldMk cId="3148550703" sldId="317"/>
            <ac:grpSpMk id="17" creationId="{B68455C3-2342-9E98-2B03-A21F1F7128BA}"/>
          </ac:grpSpMkLst>
        </pc:grpChg>
        <pc:grpChg chg="add del mod">
          <ac:chgData name="Hammerslag, Lindsey R." userId="bc8edd71-954b-4120-a5ed-6c3d0d796dbb" providerId="ADAL" clId="{877AE6BC-7437-49BC-B81E-2B7260AC4918}" dt="2024-10-02T15:38:25.134" v="730" actId="165"/>
          <ac:grpSpMkLst>
            <pc:docMk/>
            <pc:sldMk cId="3148550703" sldId="317"/>
            <ac:grpSpMk id="25" creationId="{41CD4E48-AEA6-14D6-95DB-05952800EF89}"/>
          </ac:grpSpMkLst>
        </pc:grpChg>
        <pc:grpChg chg="add mod">
          <ac:chgData name="Hammerslag, Lindsey R." userId="bc8edd71-954b-4120-a5ed-6c3d0d796dbb" providerId="ADAL" clId="{877AE6BC-7437-49BC-B81E-2B7260AC4918}" dt="2024-10-02T15:44:17.084" v="921" actId="164"/>
          <ac:grpSpMkLst>
            <pc:docMk/>
            <pc:sldMk cId="3148550703" sldId="317"/>
            <ac:grpSpMk id="45" creationId="{97AE0309-295A-E617-B27A-4664FD962458}"/>
          </ac:grpSpMkLst>
        </pc:grpChg>
        <pc:grpChg chg="add mod">
          <ac:chgData name="Hammerslag, Lindsey R." userId="bc8edd71-954b-4120-a5ed-6c3d0d796dbb" providerId="ADAL" clId="{877AE6BC-7437-49BC-B81E-2B7260AC4918}" dt="2024-10-02T15:44:19.695" v="922" actId="164"/>
          <ac:grpSpMkLst>
            <pc:docMk/>
            <pc:sldMk cId="3148550703" sldId="317"/>
            <ac:grpSpMk id="46" creationId="{76563B60-2460-928B-7124-FE086EEF2DD1}"/>
          </ac:grpSpMkLst>
        </pc:grpChg>
        <pc:grpChg chg="add mod">
          <ac:chgData name="Hammerslag, Lindsey R." userId="bc8edd71-954b-4120-a5ed-6c3d0d796dbb" providerId="ADAL" clId="{877AE6BC-7437-49BC-B81E-2B7260AC4918}" dt="2024-10-02T15:44:22.698" v="923" actId="164"/>
          <ac:grpSpMkLst>
            <pc:docMk/>
            <pc:sldMk cId="3148550703" sldId="317"/>
            <ac:grpSpMk id="47" creationId="{7705538D-AEA5-F9E9-1344-509448901277}"/>
          </ac:grpSpMkLst>
        </pc:grpChg>
        <pc:grpChg chg="add mod">
          <ac:chgData name="Hammerslag, Lindsey R." userId="bc8edd71-954b-4120-a5ed-6c3d0d796dbb" providerId="ADAL" clId="{877AE6BC-7437-49BC-B81E-2B7260AC4918}" dt="2024-10-02T15:47:04.247" v="1065" actId="1037"/>
          <ac:grpSpMkLst>
            <pc:docMk/>
            <pc:sldMk cId="3148550703" sldId="317"/>
            <ac:grpSpMk id="48" creationId="{A91EA657-21D4-23C9-EC69-8D4FD070686E}"/>
          </ac:grpSpMkLst>
        </pc:grpChg>
        <pc:grpChg chg="add mod">
          <ac:chgData name="Hammerslag, Lindsey R." userId="bc8edd71-954b-4120-a5ed-6c3d0d796dbb" providerId="ADAL" clId="{877AE6BC-7437-49BC-B81E-2B7260AC4918}" dt="2024-10-02T15:44:30.682" v="925" actId="164"/>
          <ac:grpSpMkLst>
            <pc:docMk/>
            <pc:sldMk cId="3148550703" sldId="317"/>
            <ac:grpSpMk id="49" creationId="{C391DDB0-FC77-469B-39EB-43B037911C74}"/>
          </ac:grpSpMkLst>
        </pc:grpChg>
        <pc:grpChg chg="add mod">
          <ac:chgData name="Hammerslag, Lindsey R." userId="bc8edd71-954b-4120-a5ed-6c3d0d796dbb" providerId="ADAL" clId="{877AE6BC-7437-49BC-B81E-2B7260AC4918}" dt="2024-10-02T15:44:34.096" v="926" actId="164"/>
          <ac:grpSpMkLst>
            <pc:docMk/>
            <pc:sldMk cId="3148550703" sldId="317"/>
            <ac:grpSpMk id="50" creationId="{0A7616CD-18AB-A141-17DD-845EE65C70D4}"/>
          </ac:grpSpMkLst>
        </pc:grpChg>
        <pc:grpChg chg="add mod">
          <ac:chgData name="Hammerslag, Lindsey R." userId="bc8edd71-954b-4120-a5ed-6c3d0d796dbb" providerId="ADAL" clId="{877AE6BC-7437-49BC-B81E-2B7260AC4918}" dt="2024-10-02T15:47:55.596" v="1094" actId="1037"/>
          <ac:grpSpMkLst>
            <pc:docMk/>
            <pc:sldMk cId="3148550703" sldId="317"/>
            <ac:grpSpMk id="51" creationId="{0B8B8C57-14D1-6BA1-C832-4EB864B038B8}"/>
          </ac:grpSpMkLst>
        </pc:grpChg>
        <pc:grpChg chg="add mod">
          <ac:chgData name="Hammerslag, Lindsey R." userId="bc8edd71-954b-4120-a5ed-6c3d0d796dbb" providerId="ADAL" clId="{877AE6BC-7437-49BC-B81E-2B7260AC4918}" dt="2024-10-02T15:45:50.553" v="957" actId="1076"/>
          <ac:grpSpMkLst>
            <pc:docMk/>
            <pc:sldMk cId="3148550703" sldId="317"/>
            <ac:grpSpMk id="52" creationId="{530B7ECF-CDE7-43AD-C3FF-55C9E47EAECF}"/>
          </ac:grpSpMkLst>
        </pc:grpChg>
        <pc:grpChg chg="add del mod">
          <ac:chgData name="Hammerslag, Lindsey R." userId="bc8edd71-954b-4120-a5ed-6c3d0d796dbb" providerId="ADAL" clId="{877AE6BC-7437-49BC-B81E-2B7260AC4918}" dt="2024-10-02T15:50:07.840" v="1097" actId="478"/>
          <ac:grpSpMkLst>
            <pc:docMk/>
            <pc:sldMk cId="3148550703" sldId="317"/>
            <ac:grpSpMk id="57" creationId="{ED76CCC6-C9EF-C649-3782-E8927CB5A13B}"/>
          </ac:grpSpMkLst>
        </pc:grpChg>
        <pc:grpChg chg="add mod">
          <ac:chgData name="Hammerslag, Lindsey R." userId="bc8edd71-954b-4120-a5ed-6c3d0d796dbb" providerId="ADAL" clId="{877AE6BC-7437-49BC-B81E-2B7260AC4918}" dt="2024-10-02T15:50:32.639" v="1120" actId="1076"/>
          <ac:grpSpMkLst>
            <pc:docMk/>
            <pc:sldMk cId="3148550703" sldId="317"/>
            <ac:grpSpMk id="60" creationId="{C0594EA2-3838-A9B8-6D6C-84E1917EA21D}"/>
          </ac:grpSpMkLst>
        </pc:grpChg>
        <pc:picChg chg="add mod">
          <ac:chgData name="Hammerslag, Lindsey R." userId="bc8edd71-954b-4120-a5ed-6c3d0d796dbb" providerId="ADAL" clId="{877AE6BC-7437-49BC-B81E-2B7260AC4918}" dt="2024-10-02T15:38:16.549" v="727" actId="34135"/>
          <ac:picMkLst>
            <pc:docMk/>
            <pc:sldMk cId="3148550703" sldId="317"/>
            <ac:picMk id="8" creationId="{F1260A46-B26C-E754-6473-C9F7A934338F}"/>
          </ac:picMkLst>
        </pc:picChg>
        <pc:cxnChg chg="add mod">
          <ac:chgData name="Hammerslag, Lindsey R." userId="bc8edd71-954b-4120-a5ed-6c3d0d796dbb" providerId="ADAL" clId="{877AE6BC-7437-49BC-B81E-2B7260AC4918}" dt="2024-10-02T15:46:54.819" v="1056" actId="20577"/>
          <ac:cxnSpMkLst>
            <pc:docMk/>
            <pc:sldMk cId="3148550703" sldId="317"/>
            <ac:cxnSpMk id="11" creationId="{FDC35C95-1A8A-A476-E6B1-8D721A67081F}"/>
          </ac:cxnSpMkLst>
        </pc:cxnChg>
        <pc:cxnChg chg="add mod">
          <ac:chgData name="Hammerslag, Lindsey R." userId="bc8edd71-954b-4120-a5ed-6c3d0d796dbb" providerId="ADAL" clId="{877AE6BC-7437-49BC-B81E-2B7260AC4918}" dt="2024-10-02T15:44:22.698" v="923" actId="164"/>
          <ac:cxnSpMkLst>
            <pc:docMk/>
            <pc:sldMk cId="3148550703" sldId="317"/>
            <ac:cxnSpMk id="19" creationId="{7B791300-4208-61B6-B512-D473F0C9EC95}"/>
          </ac:cxnSpMkLst>
        </pc:cxnChg>
        <pc:cxnChg chg="add mod">
          <ac:chgData name="Hammerslag, Lindsey R." userId="bc8edd71-954b-4120-a5ed-6c3d0d796dbb" providerId="ADAL" clId="{877AE6BC-7437-49BC-B81E-2B7260AC4918}" dt="2024-10-02T15:44:30.682" v="925" actId="164"/>
          <ac:cxnSpMkLst>
            <pc:docMk/>
            <pc:sldMk cId="3148550703" sldId="317"/>
            <ac:cxnSpMk id="31" creationId="{2A9AF9EC-581E-1CDF-160A-6D57D012E0A3}"/>
          </ac:cxnSpMkLst>
        </pc:cxnChg>
        <pc:cxnChg chg="add mod">
          <ac:chgData name="Hammerslag, Lindsey R." userId="bc8edd71-954b-4120-a5ed-6c3d0d796dbb" providerId="ADAL" clId="{877AE6BC-7437-49BC-B81E-2B7260AC4918}" dt="2024-10-02T15:44:17.084" v="921" actId="164"/>
          <ac:cxnSpMkLst>
            <pc:docMk/>
            <pc:sldMk cId="3148550703" sldId="317"/>
            <ac:cxnSpMk id="34" creationId="{1D9BBFD3-4E43-6E6E-5538-3DB199D5B442}"/>
          </ac:cxnSpMkLst>
        </pc:cxnChg>
        <pc:cxnChg chg="add mod">
          <ac:chgData name="Hammerslag, Lindsey R." userId="bc8edd71-954b-4120-a5ed-6c3d0d796dbb" providerId="ADAL" clId="{877AE6BC-7437-49BC-B81E-2B7260AC4918}" dt="2024-10-02T15:44:17.084" v="921" actId="164"/>
          <ac:cxnSpMkLst>
            <pc:docMk/>
            <pc:sldMk cId="3148550703" sldId="317"/>
            <ac:cxnSpMk id="38" creationId="{48BDED59-6701-0818-D925-31AA36CA3B80}"/>
          </ac:cxnSpMkLst>
        </pc:cxnChg>
        <pc:cxnChg chg="add mod">
          <ac:chgData name="Hammerslag, Lindsey R." userId="bc8edd71-954b-4120-a5ed-6c3d0d796dbb" providerId="ADAL" clId="{877AE6BC-7437-49BC-B81E-2B7260AC4918}" dt="2024-10-02T15:44:19.695" v="922" actId="164"/>
          <ac:cxnSpMkLst>
            <pc:docMk/>
            <pc:sldMk cId="3148550703" sldId="317"/>
            <ac:cxnSpMk id="42" creationId="{6C0178C7-D122-1A90-9E56-717FFC55D09B}"/>
          </ac:cxnSpMkLst>
        </pc:cxnChg>
        <pc:cxnChg chg="mod">
          <ac:chgData name="Hammerslag, Lindsey R." userId="bc8edd71-954b-4120-a5ed-6c3d0d796dbb" providerId="ADAL" clId="{877AE6BC-7437-49BC-B81E-2B7260AC4918}" dt="2024-10-02T15:46:20.016" v="993" actId="20577"/>
          <ac:cxnSpMkLst>
            <pc:docMk/>
            <pc:sldMk cId="3148550703" sldId="317"/>
            <ac:cxnSpMk id="54" creationId="{567D3CEB-21DA-C4CB-6B2F-36143CA98A81}"/>
          </ac:cxnSpMkLst>
        </pc:cxnChg>
        <pc:cxnChg chg="mod">
          <ac:chgData name="Hammerslag, Lindsey R." userId="bc8edd71-954b-4120-a5ed-6c3d0d796dbb" providerId="ADAL" clId="{877AE6BC-7437-49BC-B81E-2B7260AC4918}" dt="2024-10-02T15:50:27.348" v="1119" actId="1076"/>
          <ac:cxnSpMkLst>
            <pc:docMk/>
            <pc:sldMk cId="3148550703" sldId="317"/>
            <ac:cxnSpMk id="62" creationId="{AE88B960-400A-73C8-001B-833B93ECD14E}"/>
          </ac:cxnSpMkLst>
        </pc:cxnChg>
      </pc:sldChg>
      <pc:sldChg chg="addSp delSp modSp add mod ord">
        <pc:chgData name="Hammerslag, Lindsey R." userId="bc8edd71-954b-4120-a5ed-6c3d0d796dbb" providerId="ADAL" clId="{877AE6BC-7437-49BC-B81E-2B7260AC4918}" dt="2024-10-02T15:31:20.241" v="490" actId="20577"/>
        <pc:sldMkLst>
          <pc:docMk/>
          <pc:sldMk cId="1409062544" sldId="318"/>
        </pc:sldMkLst>
        <pc:spChg chg="mod">
          <ac:chgData name="Hammerslag, Lindsey R." userId="bc8edd71-954b-4120-a5ed-6c3d0d796dbb" providerId="ADAL" clId="{877AE6BC-7437-49BC-B81E-2B7260AC4918}" dt="2024-10-02T15:31:20.241" v="490" actId="20577"/>
          <ac:spMkLst>
            <pc:docMk/>
            <pc:sldMk cId="1409062544" sldId="318"/>
            <ac:spMk id="4" creationId="{EBE2E242-4987-AA02-1380-C3C65B4027DF}"/>
          </ac:spMkLst>
        </pc:spChg>
        <pc:picChg chg="add mod">
          <ac:chgData name="Hammerslag, Lindsey R." userId="bc8edd71-954b-4120-a5ed-6c3d0d796dbb" providerId="ADAL" clId="{877AE6BC-7437-49BC-B81E-2B7260AC4918}" dt="2024-10-02T15:30:37.537" v="450" actId="1076"/>
          <ac:picMkLst>
            <pc:docMk/>
            <pc:sldMk cId="1409062544" sldId="318"/>
            <ac:picMk id="3" creationId="{51631EF9-8E97-0B5C-6D58-200129EDDFCD}"/>
          </ac:picMkLst>
        </pc:picChg>
        <pc:picChg chg="del">
          <ac:chgData name="Hammerslag, Lindsey R." userId="bc8edd71-954b-4120-a5ed-6c3d0d796dbb" providerId="ADAL" clId="{877AE6BC-7437-49BC-B81E-2B7260AC4918}" dt="2024-10-02T15:30:32.170" v="448" actId="478"/>
          <ac:picMkLst>
            <pc:docMk/>
            <pc:sldMk cId="1409062544" sldId="318"/>
            <ac:picMk id="8" creationId="{F1260A46-B26C-E754-6473-C9F7A934338F}"/>
          </ac:picMkLst>
        </pc:picChg>
      </pc:sldChg>
      <pc:sldChg chg="addSp modSp add mod">
        <pc:chgData name="Hammerslag, Lindsey R." userId="bc8edd71-954b-4120-a5ed-6c3d0d796dbb" providerId="ADAL" clId="{877AE6BC-7437-49BC-B81E-2B7260AC4918}" dt="2024-10-02T15:31:57.203" v="528" actId="208"/>
        <pc:sldMkLst>
          <pc:docMk/>
          <pc:sldMk cId="3188069116" sldId="319"/>
        </pc:sldMkLst>
        <pc:spChg chg="mod">
          <ac:chgData name="Hammerslag, Lindsey R." userId="bc8edd71-954b-4120-a5ed-6c3d0d796dbb" providerId="ADAL" clId="{877AE6BC-7437-49BC-B81E-2B7260AC4918}" dt="2024-10-02T15:31:38.650" v="525" actId="313"/>
          <ac:spMkLst>
            <pc:docMk/>
            <pc:sldMk cId="3188069116" sldId="319"/>
            <ac:spMk id="4" creationId="{EBE2E242-4987-AA02-1380-C3C65B4027DF}"/>
          </ac:spMkLst>
        </pc:spChg>
        <pc:picChg chg="mod">
          <ac:chgData name="Hammerslag, Lindsey R." userId="bc8edd71-954b-4120-a5ed-6c3d0d796dbb" providerId="ADAL" clId="{877AE6BC-7437-49BC-B81E-2B7260AC4918}" dt="2024-10-02T15:31:30.833" v="497" actId="14826"/>
          <ac:picMkLst>
            <pc:docMk/>
            <pc:sldMk cId="3188069116" sldId="319"/>
            <ac:picMk id="3" creationId="{51631EF9-8E97-0B5C-6D58-200129EDDFCD}"/>
          </ac:picMkLst>
        </pc:picChg>
        <pc:cxnChg chg="add mod">
          <ac:chgData name="Hammerslag, Lindsey R." userId="bc8edd71-954b-4120-a5ed-6c3d0d796dbb" providerId="ADAL" clId="{877AE6BC-7437-49BC-B81E-2B7260AC4918}" dt="2024-10-02T15:31:57.203" v="528" actId="208"/>
          <ac:cxnSpMkLst>
            <pc:docMk/>
            <pc:sldMk cId="3188069116" sldId="319"/>
            <ac:cxnSpMk id="5" creationId="{6771A859-EC19-2933-F475-AF4E2AE062FA}"/>
          </ac:cxnSpMkLst>
        </pc:cxnChg>
      </pc:sldChg>
      <pc:sldChg chg="delSp modSp add mod ord">
        <pc:chgData name="Hammerslag, Lindsey R." userId="bc8edd71-954b-4120-a5ed-6c3d0d796dbb" providerId="ADAL" clId="{877AE6BC-7437-49BC-B81E-2B7260AC4918}" dt="2024-10-02T15:44:10.523" v="920"/>
        <pc:sldMkLst>
          <pc:docMk/>
          <pc:sldMk cId="1366897519" sldId="320"/>
        </pc:sldMkLst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9" creationId="{9811A2AB-2F61-F60F-0EBC-A7DD6AC3A1A2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15" creationId="{83F03821-73C9-4549-8D09-0B9A03BDF81B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16" creationId="{180B9FB2-508E-1E8F-5DF7-BE9BD97C74BD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18" creationId="{09E64734-4834-1BB9-4741-EEE70BDB97B2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26" creationId="{E6B3266E-B190-9D91-41F3-DB58A8CAA547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27" creationId="{5FBE85F5-4E5A-4E2A-519D-862597B45E68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30" creationId="{FEBDB899-CE04-0CBC-412F-81FF0D5EF912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33" creationId="{FA1DF8AE-5DE4-91CB-346C-0BF2DA836705}"/>
          </ac:spMkLst>
        </pc:spChg>
        <pc:spChg chg="del">
          <ac:chgData name="Hammerslag, Lindsey R." userId="bc8edd71-954b-4120-a5ed-6c3d0d796dbb" providerId="ADAL" clId="{877AE6BC-7437-49BC-B81E-2B7260AC4918}" dt="2024-10-02T15:44:07.292" v="918" actId="478"/>
          <ac:spMkLst>
            <pc:docMk/>
            <pc:sldMk cId="1366897519" sldId="320"/>
            <ac:spMk id="41" creationId="{9361EFE4-0871-1434-9F7B-101606B550CA}"/>
          </ac:spMkLst>
        </pc:spChg>
        <pc:cxnChg chg="del mod">
          <ac:chgData name="Hammerslag, Lindsey R." userId="bc8edd71-954b-4120-a5ed-6c3d0d796dbb" providerId="ADAL" clId="{877AE6BC-7437-49BC-B81E-2B7260AC4918}" dt="2024-10-02T15:44:07.292" v="918" actId="478"/>
          <ac:cxnSpMkLst>
            <pc:docMk/>
            <pc:sldMk cId="1366897519" sldId="320"/>
            <ac:cxnSpMk id="11" creationId="{FDC35C95-1A8A-A476-E6B1-8D721A67081F}"/>
          </ac:cxnSpMkLst>
        </pc:cxnChg>
        <pc:cxnChg chg="del">
          <ac:chgData name="Hammerslag, Lindsey R." userId="bc8edd71-954b-4120-a5ed-6c3d0d796dbb" providerId="ADAL" clId="{877AE6BC-7437-49BC-B81E-2B7260AC4918}" dt="2024-10-02T15:44:07.292" v="918" actId="478"/>
          <ac:cxnSpMkLst>
            <pc:docMk/>
            <pc:sldMk cId="1366897519" sldId="320"/>
            <ac:cxnSpMk id="19" creationId="{7B791300-4208-61B6-B512-D473F0C9EC95}"/>
          </ac:cxnSpMkLst>
        </pc:cxnChg>
        <pc:cxnChg chg="del">
          <ac:chgData name="Hammerslag, Lindsey R." userId="bc8edd71-954b-4120-a5ed-6c3d0d796dbb" providerId="ADAL" clId="{877AE6BC-7437-49BC-B81E-2B7260AC4918}" dt="2024-10-02T15:44:07.292" v="918" actId="478"/>
          <ac:cxnSpMkLst>
            <pc:docMk/>
            <pc:sldMk cId="1366897519" sldId="320"/>
            <ac:cxnSpMk id="31" creationId="{2A9AF9EC-581E-1CDF-160A-6D57D012E0A3}"/>
          </ac:cxnSpMkLst>
        </pc:cxnChg>
        <pc:cxnChg chg="del mod">
          <ac:chgData name="Hammerslag, Lindsey R." userId="bc8edd71-954b-4120-a5ed-6c3d0d796dbb" providerId="ADAL" clId="{877AE6BC-7437-49BC-B81E-2B7260AC4918}" dt="2024-10-02T15:44:07.292" v="918" actId="478"/>
          <ac:cxnSpMkLst>
            <pc:docMk/>
            <pc:sldMk cId="1366897519" sldId="320"/>
            <ac:cxnSpMk id="34" creationId="{1D9BBFD3-4E43-6E6E-5538-3DB199D5B442}"/>
          </ac:cxnSpMkLst>
        </pc:cxnChg>
        <pc:cxnChg chg="del">
          <ac:chgData name="Hammerslag, Lindsey R." userId="bc8edd71-954b-4120-a5ed-6c3d0d796dbb" providerId="ADAL" clId="{877AE6BC-7437-49BC-B81E-2B7260AC4918}" dt="2024-10-02T15:44:07.292" v="918" actId="478"/>
          <ac:cxnSpMkLst>
            <pc:docMk/>
            <pc:sldMk cId="1366897519" sldId="320"/>
            <ac:cxnSpMk id="38" creationId="{48BDED59-6701-0818-D925-31AA36CA3B80}"/>
          </ac:cxnSpMkLst>
        </pc:cxnChg>
        <pc:cxnChg chg="del">
          <ac:chgData name="Hammerslag, Lindsey R." userId="bc8edd71-954b-4120-a5ed-6c3d0d796dbb" providerId="ADAL" clId="{877AE6BC-7437-49BC-B81E-2B7260AC4918}" dt="2024-10-02T15:44:07.292" v="918" actId="478"/>
          <ac:cxnSpMkLst>
            <pc:docMk/>
            <pc:sldMk cId="1366897519" sldId="320"/>
            <ac:cxnSpMk id="42" creationId="{6C0178C7-D122-1A90-9E56-717FFC55D09B}"/>
          </ac:cxnSpMkLst>
        </pc:cxnChg>
      </pc:sldChg>
      <pc:sldChg chg="add del">
        <pc:chgData name="Hammerslag, Lindsey R." userId="bc8edd71-954b-4120-a5ed-6c3d0d796dbb" providerId="ADAL" clId="{877AE6BC-7437-49BC-B81E-2B7260AC4918}" dt="2024-10-02T15:53:54.317" v="1137" actId="47"/>
        <pc:sldMkLst>
          <pc:docMk/>
          <pc:sldMk cId="4289317684" sldId="321"/>
        </pc:sldMkLst>
      </pc:sldChg>
      <pc:sldChg chg="addSp modSp add mod modAnim">
        <pc:chgData name="Hammerslag, Lindsey R." userId="bc8edd71-954b-4120-a5ed-6c3d0d796dbb" providerId="ADAL" clId="{877AE6BC-7437-49BC-B81E-2B7260AC4918}" dt="2024-10-02T16:08:38" v="1706" actId="207"/>
        <pc:sldMkLst>
          <pc:docMk/>
          <pc:sldMk cId="2073597484" sldId="322"/>
        </pc:sldMkLst>
        <pc:spChg chg="mod">
          <ac:chgData name="Hammerslag, Lindsey R." userId="bc8edd71-954b-4120-a5ed-6c3d0d796dbb" providerId="ADAL" clId="{877AE6BC-7437-49BC-B81E-2B7260AC4918}" dt="2024-10-02T15:58:41.182" v="1480" actId="14100"/>
          <ac:spMkLst>
            <pc:docMk/>
            <pc:sldMk cId="2073597484" sldId="322"/>
            <ac:spMk id="3" creationId="{3981230B-BE02-CDE4-70A2-748DD8136362}"/>
          </ac:spMkLst>
        </pc:spChg>
        <pc:spChg chg="mod">
          <ac:chgData name="Hammerslag, Lindsey R." userId="bc8edd71-954b-4120-a5ed-6c3d0d796dbb" providerId="ADAL" clId="{877AE6BC-7437-49BC-B81E-2B7260AC4918}" dt="2024-10-02T15:55:17.352" v="1376" actId="20577"/>
          <ac:spMkLst>
            <pc:docMk/>
            <pc:sldMk cId="2073597484" sldId="322"/>
            <ac:spMk id="4" creationId="{EBE2E242-4987-AA02-1380-C3C65B4027DF}"/>
          </ac:spMkLst>
        </pc:spChg>
        <pc:spChg chg="mod">
          <ac:chgData name="Hammerslag, Lindsey R." userId="bc8edd71-954b-4120-a5ed-6c3d0d796dbb" providerId="ADAL" clId="{877AE6BC-7437-49BC-B81E-2B7260AC4918}" dt="2024-10-02T16:06:19.467" v="1638" actId="1076"/>
          <ac:spMkLst>
            <pc:docMk/>
            <pc:sldMk cId="2073597484" sldId="322"/>
            <ac:spMk id="12" creationId="{75579EE2-22AB-804E-0690-0C126EC9F81C}"/>
          </ac:spMkLst>
        </pc:spChg>
        <pc:spChg chg="mod">
          <ac:chgData name="Hammerslag, Lindsey R." userId="bc8edd71-954b-4120-a5ed-6c3d0d796dbb" providerId="ADAL" clId="{877AE6BC-7437-49BC-B81E-2B7260AC4918}" dt="2024-10-02T16:00:18.426" v="1490" actId="20577"/>
          <ac:spMkLst>
            <pc:docMk/>
            <pc:sldMk cId="2073597484" sldId="322"/>
            <ac:spMk id="15" creationId="{5841171A-1711-F440-511B-A5ED17CCCB47}"/>
          </ac:spMkLst>
        </pc:spChg>
        <pc:spChg chg="mod">
          <ac:chgData name="Hammerslag, Lindsey R." userId="bc8edd71-954b-4120-a5ed-6c3d0d796dbb" providerId="ADAL" clId="{877AE6BC-7437-49BC-B81E-2B7260AC4918}" dt="2024-10-02T16:00:29.748" v="1492" actId="14100"/>
          <ac:spMkLst>
            <pc:docMk/>
            <pc:sldMk cId="2073597484" sldId="322"/>
            <ac:spMk id="16" creationId="{16457ED8-E928-CD3C-4A94-DF4C9DB9B66B}"/>
          </ac:spMkLst>
        </pc:spChg>
        <pc:spChg chg="mod">
          <ac:chgData name="Hammerslag, Lindsey R." userId="bc8edd71-954b-4120-a5ed-6c3d0d796dbb" providerId="ADAL" clId="{877AE6BC-7437-49BC-B81E-2B7260AC4918}" dt="2024-10-02T16:03:07.606" v="1553" actId="207"/>
          <ac:spMkLst>
            <pc:docMk/>
            <pc:sldMk cId="2073597484" sldId="322"/>
            <ac:spMk id="19" creationId="{D9B36EBA-B911-DB92-B4CB-B1E66D4392AD}"/>
          </ac:spMkLst>
        </pc:spChg>
        <pc:spChg chg="mod">
          <ac:chgData name="Hammerslag, Lindsey R." userId="bc8edd71-954b-4120-a5ed-6c3d0d796dbb" providerId="ADAL" clId="{877AE6BC-7437-49BC-B81E-2B7260AC4918}" dt="2024-10-02T16:02:58.606" v="1551" actId="207"/>
          <ac:spMkLst>
            <pc:docMk/>
            <pc:sldMk cId="2073597484" sldId="322"/>
            <ac:spMk id="27" creationId="{07E5114D-7FC7-BC66-CC0B-1FC2F4BE4D6D}"/>
          </ac:spMkLst>
        </pc:spChg>
        <pc:spChg chg="mod">
          <ac:chgData name="Hammerslag, Lindsey R." userId="bc8edd71-954b-4120-a5ed-6c3d0d796dbb" providerId="ADAL" clId="{877AE6BC-7437-49BC-B81E-2B7260AC4918}" dt="2024-10-02T16:02:40.367" v="1549"/>
          <ac:spMkLst>
            <pc:docMk/>
            <pc:sldMk cId="2073597484" sldId="322"/>
            <ac:spMk id="28" creationId="{E01A7343-062F-1525-E2A3-EA3A34D5236A}"/>
          </ac:spMkLst>
        </pc:spChg>
        <pc:spChg chg="mod">
          <ac:chgData name="Hammerslag, Lindsey R." userId="bc8edd71-954b-4120-a5ed-6c3d0d796dbb" providerId="ADAL" clId="{877AE6BC-7437-49BC-B81E-2B7260AC4918}" dt="2024-10-02T16:04:16.541" v="1593" actId="207"/>
          <ac:spMkLst>
            <pc:docMk/>
            <pc:sldMk cId="2073597484" sldId="322"/>
            <ac:spMk id="31" creationId="{A8F8787C-CDC8-D614-8714-10EDB11AC0FC}"/>
          </ac:spMkLst>
        </pc:spChg>
        <pc:spChg chg="mod">
          <ac:chgData name="Hammerslag, Lindsey R." userId="bc8edd71-954b-4120-a5ed-6c3d0d796dbb" providerId="ADAL" clId="{877AE6BC-7437-49BC-B81E-2B7260AC4918}" dt="2024-10-02T16:04:40.296" v="1595"/>
          <ac:spMkLst>
            <pc:docMk/>
            <pc:sldMk cId="2073597484" sldId="322"/>
            <ac:spMk id="36" creationId="{E7738694-58CC-4122-DD89-54F7EFA21A15}"/>
          </ac:spMkLst>
        </pc:spChg>
        <pc:spChg chg="mod">
          <ac:chgData name="Hammerslag, Lindsey R." userId="bc8edd71-954b-4120-a5ed-6c3d0d796dbb" providerId="ADAL" clId="{877AE6BC-7437-49BC-B81E-2B7260AC4918}" dt="2024-10-02T16:04:53.902" v="1624" actId="1038"/>
          <ac:spMkLst>
            <pc:docMk/>
            <pc:sldMk cId="2073597484" sldId="322"/>
            <ac:spMk id="39" creationId="{5B3A3717-9767-DE61-5B0D-034867835337}"/>
          </ac:spMkLst>
        </pc:spChg>
        <pc:spChg chg="mod">
          <ac:chgData name="Hammerslag, Lindsey R." userId="bc8edd71-954b-4120-a5ed-6c3d0d796dbb" providerId="ADAL" clId="{877AE6BC-7437-49BC-B81E-2B7260AC4918}" dt="2024-10-02T16:08:38" v="1706" actId="207"/>
          <ac:spMkLst>
            <pc:docMk/>
            <pc:sldMk cId="2073597484" sldId="322"/>
            <ac:spMk id="43" creationId="{B4232223-13A1-5DBE-D9D0-678F59FCC5CE}"/>
          </ac:spMkLst>
        </pc:spChg>
        <pc:grpChg chg="add mod">
          <ac:chgData name="Hammerslag, Lindsey R." userId="bc8edd71-954b-4120-a5ed-6c3d0d796dbb" providerId="ADAL" clId="{877AE6BC-7437-49BC-B81E-2B7260AC4918}" dt="2024-10-02T16:01:14.407" v="1508" actId="1076"/>
          <ac:grpSpMkLst>
            <pc:docMk/>
            <pc:sldMk cId="2073597484" sldId="322"/>
            <ac:grpSpMk id="2" creationId="{A2DDCF99-6F82-8437-CE35-488935E40EC6}"/>
          </ac:grpSpMkLst>
        </pc:grpChg>
        <pc:grpChg chg="add mod">
          <ac:chgData name="Hammerslag, Lindsey R." userId="bc8edd71-954b-4120-a5ed-6c3d0d796dbb" providerId="ADAL" clId="{877AE6BC-7437-49BC-B81E-2B7260AC4918}" dt="2024-10-02T16:06:30.591" v="1641" actId="1076"/>
          <ac:grpSpMkLst>
            <pc:docMk/>
            <pc:sldMk cId="2073597484" sldId="322"/>
            <ac:grpSpMk id="11" creationId="{D6BC419A-C4ED-748A-0D00-52C779F8EA5C}"/>
          </ac:grpSpMkLst>
        </pc:grpChg>
        <pc:grpChg chg="add mod">
          <ac:chgData name="Hammerslag, Lindsey R." userId="bc8edd71-954b-4120-a5ed-6c3d0d796dbb" providerId="ADAL" clId="{877AE6BC-7437-49BC-B81E-2B7260AC4918}" dt="2024-10-02T16:01:01.283" v="1505" actId="1037"/>
          <ac:grpSpMkLst>
            <pc:docMk/>
            <pc:sldMk cId="2073597484" sldId="322"/>
            <ac:grpSpMk id="14" creationId="{973348F8-3C1A-E866-9FC3-54A6A90344D7}"/>
          </ac:grpSpMkLst>
        </pc:grpChg>
        <pc:grpChg chg="add mod">
          <ac:chgData name="Hammerslag, Lindsey R." userId="bc8edd71-954b-4120-a5ed-6c3d0d796dbb" providerId="ADAL" clId="{877AE6BC-7437-49BC-B81E-2B7260AC4918}" dt="2024-10-02T16:03:07.606" v="1553" actId="207"/>
          <ac:grpSpMkLst>
            <pc:docMk/>
            <pc:sldMk cId="2073597484" sldId="322"/>
            <ac:grpSpMk id="18" creationId="{121A8677-FBB7-5F81-C57A-C8DF2B55BE27}"/>
          </ac:grpSpMkLst>
        </pc:grpChg>
        <pc:grpChg chg="add mod">
          <ac:chgData name="Hammerslag, Lindsey R." userId="bc8edd71-954b-4120-a5ed-6c3d0d796dbb" providerId="ADAL" clId="{877AE6BC-7437-49BC-B81E-2B7260AC4918}" dt="2024-10-02T16:02:51.014" v="1550" actId="1076"/>
          <ac:grpSpMkLst>
            <pc:docMk/>
            <pc:sldMk cId="2073597484" sldId="322"/>
            <ac:grpSpMk id="26" creationId="{1B732D94-559E-B0E3-DD31-E7A1494FE575}"/>
          </ac:grpSpMkLst>
        </pc:grpChg>
        <pc:grpChg chg="add mod">
          <ac:chgData name="Hammerslag, Lindsey R." userId="bc8edd71-954b-4120-a5ed-6c3d0d796dbb" providerId="ADAL" clId="{877AE6BC-7437-49BC-B81E-2B7260AC4918}" dt="2024-10-02T16:03:35.679" v="1556" actId="1076"/>
          <ac:grpSpMkLst>
            <pc:docMk/>
            <pc:sldMk cId="2073597484" sldId="322"/>
            <ac:grpSpMk id="30" creationId="{D29F5BB1-7273-B0D8-ABCC-3858E4D37C2C}"/>
          </ac:grpSpMkLst>
        </pc:grpChg>
        <pc:grpChg chg="add mod">
          <ac:chgData name="Hammerslag, Lindsey R." userId="bc8edd71-954b-4120-a5ed-6c3d0d796dbb" providerId="ADAL" clId="{877AE6BC-7437-49BC-B81E-2B7260AC4918}" dt="2024-10-02T16:04:40.296" v="1595"/>
          <ac:grpSpMkLst>
            <pc:docMk/>
            <pc:sldMk cId="2073597484" sldId="322"/>
            <ac:grpSpMk id="35" creationId="{E32EB86D-FC85-EF51-977C-DF6928137622}"/>
          </ac:grpSpMkLst>
        </pc:grpChg>
        <pc:grpChg chg="add mod">
          <ac:chgData name="Hammerslag, Lindsey R." userId="bc8edd71-954b-4120-a5ed-6c3d0d796dbb" providerId="ADAL" clId="{877AE6BC-7437-49BC-B81E-2B7260AC4918}" dt="2024-10-02T16:05:41.779" v="1628" actId="164"/>
          <ac:grpSpMkLst>
            <pc:docMk/>
            <pc:sldMk cId="2073597484" sldId="322"/>
            <ac:grpSpMk id="38" creationId="{F14D1FBD-0008-1CF0-14B4-3A21E6E81EFC}"/>
          </ac:grpSpMkLst>
        </pc:grpChg>
        <pc:grpChg chg="add mod">
          <ac:chgData name="Hammerslag, Lindsey R." userId="bc8edd71-954b-4120-a5ed-6c3d0d796dbb" providerId="ADAL" clId="{877AE6BC-7437-49BC-B81E-2B7260AC4918}" dt="2024-10-02T16:08:38" v="1706" actId="207"/>
          <ac:grpSpMkLst>
            <pc:docMk/>
            <pc:sldMk cId="2073597484" sldId="322"/>
            <ac:grpSpMk id="42" creationId="{113554B8-BA9A-D44A-383D-53174ADD4C1C}"/>
          </ac:grpSpMkLst>
        </pc:grpChg>
        <pc:grpChg chg="add mod">
          <ac:chgData name="Hammerslag, Lindsey R." userId="bc8edd71-954b-4120-a5ed-6c3d0d796dbb" providerId="ADAL" clId="{877AE6BC-7437-49BC-B81E-2B7260AC4918}" dt="2024-10-02T16:05:41.779" v="1628" actId="164"/>
          <ac:grpSpMkLst>
            <pc:docMk/>
            <pc:sldMk cId="2073597484" sldId="322"/>
            <ac:grpSpMk id="47" creationId="{4CBBE59B-25C9-ADC5-C37F-25E04906C269}"/>
          </ac:grpSpMkLst>
        </pc:grpChg>
        <pc:picChg chg="mod">
          <ac:chgData name="Hammerslag, Lindsey R." userId="bc8edd71-954b-4120-a5ed-6c3d0d796dbb" providerId="ADAL" clId="{877AE6BC-7437-49BC-B81E-2B7260AC4918}" dt="2024-10-02T15:56:33.164" v="1377" actId="14826"/>
          <ac:picMkLst>
            <pc:docMk/>
            <pc:sldMk cId="2073597484" sldId="322"/>
            <ac:picMk id="8" creationId="{F1260A46-B26C-E754-6473-C9F7A934338F}"/>
          </ac:picMkLst>
        </pc:picChg>
        <pc:cxnChg chg="mod">
          <ac:chgData name="Hammerslag, Lindsey R." userId="bc8edd71-954b-4120-a5ed-6c3d0d796dbb" providerId="ADAL" clId="{877AE6BC-7437-49BC-B81E-2B7260AC4918}" dt="2024-10-02T16:01:11.689" v="1507" actId="14100"/>
          <ac:cxnSpMkLst>
            <pc:docMk/>
            <pc:sldMk cId="2073597484" sldId="322"/>
            <ac:cxnSpMk id="5" creationId="{88D8CB84-C990-40EE-583D-A74BB311E37D}"/>
          </ac:cxnSpMkLst>
        </pc:cxnChg>
        <pc:cxnChg chg="mod">
          <ac:chgData name="Hammerslag, Lindsey R." userId="bc8edd71-954b-4120-a5ed-6c3d0d796dbb" providerId="ADAL" clId="{877AE6BC-7437-49BC-B81E-2B7260AC4918}" dt="2024-10-02T16:06:25.408" v="1640" actId="14100"/>
          <ac:cxnSpMkLst>
            <pc:docMk/>
            <pc:sldMk cId="2073597484" sldId="322"/>
            <ac:cxnSpMk id="13" creationId="{9D14B9CC-1B1E-EF63-F6CD-1BECDFE84A49}"/>
          </ac:cxnSpMkLst>
        </pc:cxnChg>
        <pc:cxnChg chg="mod">
          <ac:chgData name="Hammerslag, Lindsey R." userId="bc8edd71-954b-4120-a5ed-6c3d0d796dbb" providerId="ADAL" clId="{877AE6BC-7437-49BC-B81E-2B7260AC4918}" dt="2024-10-02T16:03:14.866" v="1554" actId="14100"/>
          <ac:cxnSpMkLst>
            <pc:docMk/>
            <pc:sldMk cId="2073597484" sldId="322"/>
            <ac:cxnSpMk id="20" creationId="{3E08B41A-B3BE-3A54-22DB-31E40CE19F2E}"/>
          </ac:cxnSpMkLst>
        </pc:cxnChg>
        <pc:cxnChg chg="mod">
          <ac:chgData name="Hammerslag, Lindsey R." userId="bc8edd71-954b-4120-a5ed-6c3d0d796dbb" providerId="ADAL" clId="{877AE6BC-7437-49BC-B81E-2B7260AC4918}" dt="2024-10-02T16:04:19.593" v="1594" actId="14100"/>
          <ac:cxnSpMkLst>
            <pc:docMk/>
            <pc:sldMk cId="2073597484" sldId="322"/>
            <ac:cxnSpMk id="32" creationId="{CB222B25-56D9-5999-3C84-061FB2E6BB98}"/>
          </ac:cxnSpMkLst>
        </pc:cxnChg>
        <pc:cxnChg chg="mod">
          <ac:chgData name="Hammerslag, Lindsey R." userId="bc8edd71-954b-4120-a5ed-6c3d0d796dbb" providerId="ADAL" clId="{877AE6BC-7437-49BC-B81E-2B7260AC4918}" dt="2024-10-02T16:04:40.296" v="1595"/>
          <ac:cxnSpMkLst>
            <pc:docMk/>
            <pc:sldMk cId="2073597484" sldId="322"/>
            <ac:cxnSpMk id="37" creationId="{C836E343-A8C6-E27D-46A7-FD260553B9B4}"/>
          </ac:cxnSpMkLst>
        </pc:cxnChg>
        <pc:cxnChg chg="mod">
          <ac:chgData name="Hammerslag, Lindsey R." userId="bc8edd71-954b-4120-a5ed-6c3d0d796dbb" providerId="ADAL" clId="{877AE6BC-7437-49BC-B81E-2B7260AC4918}" dt="2024-10-02T16:04:53.902" v="1624" actId="1038"/>
          <ac:cxnSpMkLst>
            <pc:docMk/>
            <pc:sldMk cId="2073597484" sldId="322"/>
            <ac:cxnSpMk id="40" creationId="{2AC9BF6A-0A44-1526-DE7D-C18BB453C7EB}"/>
          </ac:cxnSpMkLst>
        </pc:cxnChg>
        <pc:cxnChg chg="mod">
          <ac:chgData name="Hammerslag, Lindsey R." userId="bc8edd71-954b-4120-a5ed-6c3d0d796dbb" providerId="ADAL" clId="{877AE6BC-7437-49BC-B81E-2B7260AC4918}" dt="2024-10-02T16:04:40.296" v="1595"/>
          <ac:cxnSpMkLst>
            <pc:docMk/>
            <pc:sldMk cId="2073597484" sldId="322"/>
            <ac:cxnSpMk id="41" creationId="{5F01CD68-0E7D-8BAF-5799-7AD8C055199D}"/>
          </ac:cxnSpMkLst>
        </pc:cxnChg>
        <pc:cxnChg chg="mod">
          <ac:chgData name="Hammerslag, Lindsey R." userId="bc8edd71-954b-4120-a5ed-6c3d0d796dbb" providerId="ADAL" clId="{877AE6BC-7437-49BC-B81E-2B7260AC4918}" dt="2024-10-02T16:08:38" v="1706" actId="207"/>
          <ac:cxnSpMkLst>
            <pc:docMk/>
            <pc:sldMk cId="2073597484" sldId="322"/>
            <ac:cxnSpMk id="44" creationId="{36E0FFFD-F94D-4C48-5823-83428BF274FC}"/>
          </ac:cxnSpMkLst>
        </pc:cxnChg>
        <pc:cxnChg chg="add mod">
          <ac:chgData name="Hammerslag, Lindsey R." userId="bc8edd71-954b-4120-a5ed-6c3d0d796dbb" providerId="ADAL" clId="{877AE6BC-7437-49BC-B81E-2B7260AC4918}" dt="2024-10-02T16:05:41.779" v="1628" actId="164"/>
          <ac:cxnSpMkLst>
            <pc:docMk/>
            <pc:sldMk cId="2073597484" sldId="322"/>
            <ac:cxnSpMk id="45" creationId="{5037FF4E-9817-A1C9-BBB5-320DDAB21AE2}"/>
          </ac:cxnSpMkLst>
        </pc:cxnChg>
      </pc:sldChg>
      <pc:sldChg chg="addSp delSp modSp add mod ord addAnim delAnim">
        <pc:chgData name="Hammerslag, Lindsey R." userId="bc8edd71-954b-4120-a5ed-6c3d0d796dbb" providerId="ADAL" clId="{877AE6BC-7437-49BC-B81E-2B7260AC4918}" dt="2024-10-02T16:07:37.977" v="1647" actId="478"/>
        <pc:sldMkLst>
          <pc:docMk/>
          <pc:sldMk cId="1847167516" sldId="323"/>
        </pc:sldMkLst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2" creationId="{A2DDCF99-6F82-8437-CE35-488935E40EC6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11" creationId="{D6BC419A-C4ED-748A-0D00-52C779F8EA5C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14" creationId="{973348F8-3C1A-E866-9FC3-54A6A90344D7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18" creationId="{121A8677-FBB7-5F81-C57A-C8DF2B55BE27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26" creationId="{1B732D94-559E-B0E3-DD31-E7A1494FE575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30" creationId="{D29F5BB1-7273-B0D8-ABCC-3858E4D37C2C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35" creationId="{E32EB86D-FC85-EF51-977C-DF6928137622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42" creationId="{113554B8-BA9A-D44A-383D-53174ADD4C1C}"/>
          </ac:grpSpMkLst>
        </pc:grpChg>
        <pc:grpChg chg="add del">
          <ac:chgData name="Hammerslag, Lindsey R." userId="bc8edd71-954b-4120-a5ed-6c3d0d796dbb" providerId="ADAL" clId="{877AE6BC-7437-49BC-B81E-2B7260AC4918}" dt="2024-10-02T16:07:37.977" v="1647" actId="478"/>
          <ac:grpSpMkLst>
            <pc:docMk/>
            <pc:sldMk cId="1847167516" sldId="323"/>
            <ac:grpSpMk id="47" creationId="{4CBBE59B-25C9-ADC5-C37F-25E04906C269}"/>
          </ac:grpSpMkLst>
        </pc:grpChg>
        <pc:picChg chg="add del">
          <ac:chgData name="Hammerslag, Lindsey R." userId="bc8edd71-954b-4120-a5ed-6c3d0d796dbb" providerId="ADAL" clId="{877AE6BC-7437-49BC-B81E-2B7260AC4918}" dt="2024-10-02T16:07:36.102" v="1646" actId="478"/>
          <ac:picMkLst>
            <pc:docMk/>
            <pc:sldMk cId="1847167516" sldId="323"/>
            <ac:picMk id="8" creationId="{F1260A46-B26C-E754-6473-C9F7A934338F}"/>
          </ac:picMkLst>
        </pc:picChg>
        <pc:cxnChg chg="mod">
          <ac:chgData name="Hammerslag, Lindsey R." userId="bc8edd71-954b-4120-a5ed-6c3d0d796dbb" providerId="ADAL" clId="{877AE6BC-7437-49BC-B81E-2B7260AC4918}" dt="2024-10-02T16:07:37.977" v="1647" actId="478"/>
          <ac:cxnSpMkLst>
            <pc:docMk/>
            <pc:sldMk cId="1847167516" sldId="323"/>
            <ac:cxnSpMk id="5" creationId="{88D8CB84-C990-40EE-583D-A74BB311E37D}"/>
          </ac:cxnSpMkLst>
        </pc:cxnChg>
        <pc:cxnChg chg="mod">
          <ac:chgData name="Hammerslag, Lindsey R." userId="bc8edd71-954b-4120-a5ed-6c3d0d796dbb" providerId="ADAL" clId="{877AE6BC-7437-49BC-B81E-2B7260AC4918}" dt="2024-10-02T16:07:37.977" v="1647" actId="478"/>
          <ac:cxnSpMkLst>
            <pc:docMk/>
            <pc:sldMk cId="1847167516" sldId="323"/>
            <ac:cxnSpMk id="13" creationId="{9D14B9CC-1B1E-EF63-F6CD-1BECDFE84A49}"/>
          </ac:cxnSpMkLst>
        </pc:cxnChg>
        <pc:cxnChg chg="mod">
          <ac:chgData name="Hammerslag, Lindsey R." userId="bc8edd71-954b-4120-a5ed-6c3d0d796dbb" providerId="ADAL" clId="{877AE6BC-7437-49BC-B81E-2B7260AC4918}" dt="2024-10-02T16:07:37.977" v="1647" actId="478"/>
          <ac:cxnSpMkLst>
            <pc:docMk/>
            <pc:sldMk cId="1847167516" sldId="323"/>
            <ac:cxnSpMk id="32" creationId="{CB222B25-56D9-5999-3C84-061FB2E6BB98}"/>
          </ac:cxnSpMkLst>
        </pc:cxnChg>
        <pc:cxnChg chg="mod">
          <ac:chgData name="Hammerslag, Lindsey R." userId="bc8edd71-954b-4120-a5ed-6c3d0d796dbb" providerId="ADAL" clId="{877AE6BC-7437-49BC-B81E-2B7260AC4918}" dt="2024-10-02T16:07:37.977" v="1647" actId="478"/>
          <ac:cxnSpMkLst>
            <pc:docMk/>
            <pc:sldMk cId="1847167516" sldId="323"/>
            <ac:cxnSpMk id="40" creationId="{2AC9BF6A-0A44-1526-DE7D-C18BB453C7EB}"/>
          </ac:cxnSpMkLst>
        </pc:cxnChg>
        <pc:cxnChg chg="mod">
          <ac:chgData name="Hammerslag, Lindsey R." userId="bc8edd71-954b-4120-a5ed-6c3d0d796dbb" providerId="ADAL" clId="{877AE6BC-7437-49BC-B81E-2B7260AC4918}" dt="2024-10-02T16:07:37.977" v="1647" actId="478"/>
          <ac:cxnSpMkLst>
            <pc:docMk/>
            <pc:sldMk cId="1847167516" sldId="323"/>
            <ac:cxnSpMk id="44" creationId="{36E0FFFD-F94D-4C48-5823-83428BF274FC}"/>
          </ac:cxnSpMkLst>
        </pc:cxnChg>
      </pc:sldChg>
      <pc:sldChg chg="addSp delSp modSp add mod ord delAnim modAnim">
        <pc:chgData name="Hammerslag, Lindsey R." userId="bc8edd71-954b-4120-a5ed-6c3d0d796dbb" providerId="ADAL" clId="{877AE6BC-7437-49BC-B81E-2B7260AC4918}" dt="2024-10-02T16:15:02.728" v="2027"/>
        <pc:sldMkLst>
          <pc:docMk/>
          <pc:sldMk cId="131037251" sldId="324"/>
        </pc:sldMkLst>
        <pc:spChg chg="del mod topLvl">
          <ac:chgData name="Hammerslag, Lindsey R." userId="bc8edd71-954b-4120-a5ed-6c3d0d796dbb" providerId="ADAL" clId="{877AE6BC-7437-49BC-B81E-2B7260AC4918}" dt="2024-10-02T16:10:42.101" v="1736" actId="478"/>
          <ac:spMkLst>
            <pc:docMk/>
            <pc:sldMk cId="131037251" sldId="324"/>
            <ac:spMk id="3" creationId="{DC6E8900-E37D-4449-A14D-E9B0B7BEC76C}"/>
          </ac:spMkLst>
        </pc:spChg>
        <pc:spChg chg="mod">
          <ac:chgData name="Hammerslag, Lindsey R." userId="bc8edd71-954b-4120-a5ed-6c3d0d796dbb" providerId="ADAL" clId="{877AE6BC-7437-49BC-B81E-2B7260AC4918}" dt="2024-10-02T16:09:02.717" v="1726" actId="20577"/>
          <ac:spMkLst>
            <pc:docMk/>
            <pc:sldMk cId="131037251" sldId="324"/>
            <ac:spMk id="4" creationId="{EBE2E242-4987-AA02-1380-C3C65B4027DF}"/>
          </ac:spMkLst>
        </pc:spChg>
        <pc:spChg chg="mod">
          <ac:chgData name="Hammerslag, Lindsey R." userId="bc8edd71-954b-4120-a5ed-6c3d0d796dbb" providerId="ADAL" clId="{877AE6BC-7437-49BC-B81E-2B7260AC4918}" dt="2024-10-02T16:10:24.473" v="1732"/>
          <ac:spMkLst>
            <pc:docMk/>
            <pc:sldMk cId="131037251" sldId="324"/>
            <ac:spMk id="7" creationId="{DE94FDC9-6AD6-32AB-9EFB-0992701DAB59}"/>
          </ac:spMkLst>
        </pc:spChg>
        <pc:spChg chg="mod topLvl">
          <ac:chgData name="Hammerslag, Lindsey R." userId="bc8edd71-954b-4120-a5ed-6c3d0d796dbb" providerId="ADAL" clId="{877AE6BC-7437-49BC-B81E-2B7260AC4918}" dt="2024-10-02T16:12:32.861" v="1858" actId="164"/>
          <ac:spMkLst>
            <pc:docMk/>
            <pc:sldMk cId="131037251" sldId="324"/>
            <ac:spMk id="11" creationId="{54478DE0-C492-E79A-8F94-F7E2DE812E48}"/>
          </ac:spMkLst>
        </pc:spChg>
        <pc:spChg chg="mod topLvl">
          <ac:chgData name="Hammerslag, Lindsey R." userId="bc8edd71-954b-4120-a5ed-6c3d0d796dbb" providerId="ADAL" clId="{877AE6BC-7437-49BC-B81E-2B7260AC4918}" dt="2024-10-02T16:12:32.861" v="1858" actId="164"/>
          <ac:spMkLst>
            <pc:docMk/>
            <pc:sldMk cId="131037251" sldId="324"/>
            <ac:spMk id="12" creationId="{F05ED776-FFE1-854A-AC31-44866DA67DD4}"/>
          </ac:spMkLst>
        </pc:spChg>
        <pc:spChg chg="mod ord">
          <ac:chgData name="Hammerslag, Lindsey R." userId="bc8edd71-954b-4120-a5ed-6c3d0d796dbb" providerId="ADAL" clId="{877AE6BC-7437-49BC-B81E-2B7260AC4918}" dt="2024-10-02T16:13:25.045" v="1863" actId="166"/>
          <ac:spMkLst>
            <pc:docMk/>
            <pc:sldMk cId="131037251" sldId="324"/>
            <ac:spMk id="20" creationId="{A58EA4A8-325B-185A-C122-5D435BF42B22}"/>
          </ac:spMkLst>
        </pc:spChg>
        <pc:spChg chg="add mod">
          <ac:chgData name="Hammerslag, Lindsey R." userId="bc8edd71-954b-4120-a5ed-6c3d0d796dbb" providerId="ADAL" clId="{877AE6BC-7437-49BC-B81E-2B7260AC4918}" dt="2024-10-02T16:14:56.570" v="2026" actId="164"/>
          <ac:spMkLst>
            <pc:docMk/>
            <pc:sldMk cId="131037251" sldId="324"/>
            <ac:spMk id="24" creationId="{C270DBD6-23E9-E062-17ED-CF823B100AD0}"/>
          </ac:spMkLst>
        </pc:spChg>
        <pc:grpChg chg="add del mod">
          <ac:chgData name="Hammerslag, Lindsey R." userId="bc8edd71-954b-4120-a5ed-6c3d0d796dbb" providerId="ADAL" clId="{877AE6BC-7437-49BC-B81E-2B7260AC4918}" dt="2024-10-02T16:10:18.823" v="1731" actId="478"/>
          <ac:grpSpMkLst>
            <pc:docMk/>
            <pc:sldMk cId="131037251" sldId="324"/>
            <ac:grpSpMk id="2" creationId="{64D4C582-9D0C-305E-F12C-B87832E28D7B}"/>
          </ac:grpSpMkLst>
        </pc:grpChg>
        <pc:grpChg chg="add mod">
          <ac:chgData name="Hammerslag, Lindsey R." userId="bc8edd71-954b-4120-a5ed-6c3d0d796dbb" providerId="ADAL" clId="{877AE6BC-7437-49BC-B81E-2B7260AC4918}" dt="2024-10-02T16:10:24.473" v="1732"/>
          <ac:grpSpMkLst>
            <pc:docMk/>
            <pc:sldMk cId="131037251" sldId="324"/>
            <ac:grpSpMk id="6" creationId="{2C34FE6B-1772-D751-511A-14BDEAA1A328}"/>
          </ac:grpSpMkLst>
        </pc:grpChg>
        <pc:grpChg chg="add del mod">
          <ac:chgData name="Hammerslag, Lindsey R." userId="bc8edd71-954b-4120-a5ed-6c3d0d796dbb" providerId="ADAL" clId="{877AE6BC-7437-49BC-B81E-2B7260AC4918}" dt="2024-10-02T16:10:39.834" v="1735" actId="165"/>
          <ac:grpSpMkLst>
            <pc:docMk/>
            <pc:sldMk cId="131037251" sldId="324"/>
            <ac:grpSpMk id="10" creationId="{1BA8F497-4394-6D21-A29B-7B8DA9B35A29}"/>
          </ac:grpSpMkLst>
        </pc:grpChg>
        <pc:grpChg chg="add mod">
          <ac:chgData name="Hammerslag, Lindsey R." userId="bc8edd71-954b-4120-a5ed-6c3d0d796dbb" providerId="ADAL" clId="{877AE6BC-7437-49BC-B81E-2B7260AC4918}" dt="2024-10-02T16:12:32.861" v="1858" actId="164"/>
          <ac:grpSpMkLst>
            <pc:docMk/>
            <pc:sldMk cId="131037251" sldId="324"/>
            <ac:grpSpMk id="16" creationId="{DB7CD3B1-77B8-4840-E60D-56B283F88532}"/>
          </ac:grpSpMkLst>
        </pc:grpChg>
        <pc:grpChg chg="add mod">
          <ac:chgData name="Hammerslag, Lindsey R." userId="bc8edd71-954b-4120-a5ed-6c3d0d796dbb" providerId="ADAL" clId="{877AE6BC-7437-49BC-B81E-2B7260AC4918}" dt="2024-10-02T16:12:56.965" v="1860"/>
          <ac:grpSpMkLst>
            <pc:docMk/>
            <pc:sldMk cId="131037251" sldId="324"/>
            <ac:grpSpMk id="17" creationId="{6A5C46EA-97F8-0FA8-F778-498D897BD356}"/>
          </ac:grpSpMkLst>
        </pc:grpChg>
        <pc:grpChg chg="mod">
          <ac:chgData name="Hammerslag, Lindsey R." userId="bc8edd71-954b-4120-a5ed-6c3d0d796dbb" providerId="ADAL" clId="{877AE6BC-7437-49BC-B81E-2B7260AC4918}" dt="2024-10-02T16:12:56.965" v="1860"/>
          <ac:grpSpMkLst>
            <pc:docMk/>
            <pc:sldMk cId="131037251" sldId="324"/>
            <ac:grpSpMk id="18" creationId="{DF9DF98C-7615-6A3B-D66D-8968ACFAE18F}"/>
          </ac:grpSpMkLst>
        </pc:grpChg>
        <pc:grpChg chg="add mod">
          <ac:chgData name="Hammerslag, Lindsey R." userId="bc8edd71-954b-4120-a5ed-6c3d0d796dbb" providerId="ADAL" clId="{877AE6BC-7437-49BC-B81E-2B7260AC4918}" dt="2024-10-02T16:14:56.570" v="2026" actId="164"/>
          <ac:grpSpMkLst>
            <pc:docMk/>
            <pc:sldMk cId="131037251" sldId="324"/>
            <ac:grpSpMk id="27" creationId="{E41C7DE4-5D43-ED4A-DE16-1C49482F5D51}"/>
          </ac:grpSpMkLst>
        </pc:grpChg>
        <pc:picChg chg="mod">
          <ac:chgData name="Hammerslag, Lindsey R." userId="bc8edd71-954b-4120-a5ed-6c3d0d796dbb" providerId="ADAL" clId="{877AE6BC-7437-49BC-B81E-2B7260AC4918}" dt="2024-10-02T16:09:50.022" v="1728" actId="14826"/>
          <ac:picMkLst>
            <pc:docMk/>
            <pc:sldMk cId="131037251" sldId="324"/>
            <ac:picMk id="8" creationId="{F1260A46-B26C-E754-6473-C9F7A934338F}"/>
          </ac:picMkLst>
        </pc:picChg>
        <pc:cxnChg chg="del mod topLvl">
          <ac:chgData name="Hammerslag, Lindsey R." userId="bc8edd71-954b-4120-a5ed-6c3d0d796dbb" providerId="ADAL" clId="{877AE6BC-7437-49BC-B81E-2B7260AC4918}" dt="2024-10-02T16:10:18.823" v="1731" actId="478"/>
          <ac:cxnSpMkLst>
            <pc:docMk/>
            <pc:sldMk cId="131037251" sldId="324"/>
            <ac:cxnSpMk id="5" creationId="{F2325706-05B2-E5CE-F3BC-7020C7C3D1EC}"/>
          </ac:cxnSpMkLst>
        </pc:cxnChg>
        <pc:cxnChg chg="mod">
          <ac:chgData name="Hammerslag, Lindsey R." userId="bc8edd71-954b-4120-a5ed-6c3d0d796dbb" providerId="ADAL" clId="{877AE6BC-7437-49BC-B81E-2B7260AC4918}" dt="2024-10-02T16:10:24.473" v="1732"/>
          <ac:cxnSpMkLst>
            <pc:docMk/>
            <pc:sldMk cId="131037251" sldId="324"/>
            <ac:cxnSpMk id="9" creationId="{41162AC7-91E8-2192-B146-4EA3EE8DBD9E}"/>
          </ac:cxnSpMkLst>
        </pc:cxnChg>
        <pc:cxnChg chg="add mod">
          <ac:chgData name="Hammerslag, Lindsey R." userId="bc8edd71-954b-4120-a5ed-6c3d0d796dbb" providerId="ADAL" clId="{877AE6BC-7437-49BC-B81E-2B7260AC4918}" dt="2024-10-02T16:12:32.861" v="1858" actId="164"/>
          <ac:cxnSpMkLst>
            <pc:docMk/>
            <pc:sldMk cId="131037251" sldId="324"/>
            <ac:cxnSpMk id="14" creationId="{BE457437-E9CC-C4DC-5C3A-71D27B1F8487}"/>
          </ac:cxnSpMkLst>
        </pc:cxnChg>
        <pc:cxnChg chg="add mod">
          <ac:chgData name="Hammerslag, Lindsey R." userId="bc8edd71-954b-4120-a5ed-6c3d0d796dbb" providerId="ADAL" clId="{877AE6BC-7437-49BC-B81E-2B7260AC4918}" dt="2024-10-02T16:12:32.861" v="1858" actId="164"/>
          <ac:cxnSpMkLst>
            <pc:docMk/>
            <pc:sldMk cId="131037251" sldId="324"/>
            <ac:cxnSpMk id="15" creationId="{8DF8D95C-635B-8384-EC99-6B29CFDAC369}"/>
          </ac:cxnSpMkLst>
        </pc:cxnChg>
        <pc:cxnChg chg="mod">
          <ac:chgData name="Hammerslag, Lindsey R." userId="bc8edd71-954b-4120-a5ed-6c3d0d796dbb" providerId="ADAL" clId="{877AE6BC-7437-49BC-B81E-2B7260AC4918}" dt="2024-10-02T16:13:04.408" v="1861" actId="14100"/>
          <ac:cxnSpMkLst>
            <pc:docMk/>
            <pc:sldMk cId="131037251" sldId="324"/>
            <ac:cxnSpMk id="19" creationId="{CF974F70-9697-9D14-09AC-B9E93906AB00}"/>
          </ac:cxnSpMkLst>
        </pc:cxnChg>
        <pc:cxnChg chg="mod">
          <ac:chgData name="Hammerslag, Lindsey R." userId="bc8edd71-954b-4120-a5ed-6c3d0d796dbb" providerId="ADAL" clId="{877AE6BC-7437-49BC-B81E-2B7260AC4918}" dt="2024-10-02T16:12:56.965" v="1860"/>
          <ac:cxnSpMkLst>
            <pc:docMk/>
            <pc:sldMk cId="131037251" sldId="324"/>
            <ac:cxnSpMk id="21" creationId="{A0089C9C-E828-CEB6-0088-C3D11EBAA8AC}"/>
          </ac:cxnSpMkLst>
        </pc:cxnChg>
        <pc:cxnChg chg="mod">
          <ac:chgData name="Hammerslag, Lindsey R." userId="bc8edd71-954b-4120-a5ed-6c3d0d796dbb" providerId="ADAL" clId="{877AE6BC-7437-49BC-B81E-2B7260AC4918}" dt="2024-10-02T16:12:56.965" v="1860"/>
          <ac:cxnSpMkLst>
            <pc:docMk/>
            <pc:sldMk cId="131037251" sldId="324"/>
            <ac:cxnSpMk id="22" creationId="{09E82474-43F2-E00C-7344-7B6FC69C0BE8}"/>
          </ac:cxnSpMkLst>
        </pc:cxnChg>
        <pc:cxnChg chg="add mod">
          <ac:chgData name="Hammerslag, Lindsey R." userId="bc8edd71-954b-4120-a5ed-6c3d0d796dbb" providerId="ADAL" clId="{877AE6BC-7437-49BC-B81E-2B7260AC4918}" dt="2024-10-02T16:14:56.570" v="2026" actId="164"/>
          <ac:cxnSpMkLst>
            <pc:docMk/>
            <pc:sldMk cId="131037251" sldId="324"/>
            <ac:cxnSpMk id="25" creationId="{8BD21669-AC9E-6A2A-0CB7-B864017F7D4E}"/>
          </ac:cxnSpMkLst>
        </pc:cxnChg>
      </pc:sldChg>
      <pc:sldChg chg="add del">
        <pc:chgData name="Hammerslag, Lindsey R." userId="bc8edd71-954b-4120-a5ed-6c3d0d796dbb" providerId="ADAL" clId="{877AE6BC-7437-49BC-B81E-2B7260AC4918}" dt="2024-10-02T16:07:47.471" v="1649" actId="47"/>
        <pc:sldMkLst>
          <pc:docMk/>
          <pc:sldMk cId="1948802964" sldId="324"/>
        </pc:sldMkLst>
      </pc:sldChg>
      <pc:sldChg chg="addSp delSp modSp add mod ord addAnim delAnim">
        <pc:chgData name="Hammerslag, Lindsey R." userId="bc8edd71-954b-4120-a5ed-6c3d0d796dbb" providerId="ADAL" clId="{877AE6BC-7437-49BC-B81E-2B7260AC4918}" dt="2024-10-02T16:14:52.525" v="2025" actId="478"/>
        <pc:sldMkLst>
          <pc:docMk/>
          <pc:sldMk cId="386222697" sldId="325"/>
        </pc:sldMkLst>
        <pc:spChg chg="add del">
          <ac:chgData name="Hammerslag, Lindsey R." userId="bc8edd71-954b-4120-a5ed-6c3d0d796dbb" providerId="ADAL" clId="{877AE6BC-7437-49BC-B81E-2B7260AC4918}" dt="2024-10-02T16:14:50.078" v="2024" actId="478"/>
          <ac:spMkLst>
            <pc:docMk/>
            <pc:sldMk cId="386222697" sldId="325"/>
            <ac:spMk id="24" creationId="{C270DBD6-23E9-E062-17ED-CF823B100AD0}"/>
          </ac:spMkLst>
        </pc:spChg>
        <pc:grpChg chg="del">
          <ac:chgData name="Hammerslag, Lindsey R." userId="bc8edd71-954b-4120-a5ed-6c3d0d796dbb" providerId="ADAL" clId="{877AE6BC-7437-49BC-B81E-2B7260AC4918}" dt="2024-10-02T16:14:52.525" v="2025" actId="478"/>
          <ac:grpSpMkLst>
            <pc:docMk/>
            <pc:sldMk cId="386222697" sldId="325"/>
            <ac:grpSpMk id="16" creationId="{DB7CD3B1-77B8-4840-E60D-56B283F88532}"/>
          </ac:grpSpMkLst>
        </pc:grpChg>
        <pc:grpChg chg="add del">
          <ac:chgData name="Hammerslag, Lindsey R." userId="bc8edd71-954b-4120-a5ed-6c3d0d796dbb" providerId="ADAL" clId="{877AE6BC-7437-49BC-B81E-2B7260AC4918}" dt="2024-10-02T16:14:50.078" v="2024" actId="478"/>
          <ac:grpSpMkLst>
            <pc:docMk/>
            <pc:sldMk cId="386222697" sldId="325"/>
            <ac:grpSpMk id="17" creationId="{6A5C46EA-97F8-0FA8-F778-498D897BD356}"/>
          </ac:grpSpMkLst>
        </pc:grpChg>
        <pc:picChg chg="add del">
          <ac:chgData name="Hammerslag, Lindsey R." userId="bc8edd71-954b-4120-a5ed-6c3d0d796dbb" providerId="ADAL" clId="{877AE6BC-7437-49BC-B81E-2B7260AC4918}" dt="2024-10-02T16:14:48.478" v="2023" actId="478"/>
          <ac:picMkLst>
            <pc:docMk/>
            <pc:sldMk cId="386222697" sldId="325"/>
            <ac:picMk id="8" creationId="{F1260A46-B26C-E754-6473-C9F7A934338F}"/>
          </ac:picMkLst>
        </pc:picChg>
        <pc:cxnChg chg="mod">
          <ac:chgData name="Hammerslag, Lindsey R." userId="bc8edd71-954b-4120-a5ed-6c3d0d796dbb" providerId="ADAL" clId="{877AE6BC-7437-49BC-B81E-2B7260AC4918}" dt="2024-10-02T16:14:52.525" v="2025" actId="478"/>
          <ac:cxnSpMkLst>
            <pc:docMk/>
            <pc:sldMk cId="386222697" sldId="325"/>
            <ac:cxnSpMk id="14" creationId="{BE457437-E9CC-C4DC-5C3A-71D27B1F8487}"/>
          </ac:cxnSpMkLst>
        </pc:cxnChg>
        <pc:cxnChg chg="mod">
          <ac:chgData name="Hammerslag, Lindsey R." userId="bc8edd71-954b-4120-a5ed-6c3d0d796dbb" providerId="ADAL" clId="{877AE6BC-7437-49BC-B81E-2B7260AC4918}" dt="2024-10-02T16:14:50.078" v="2024" actId="478"/>
          <ac:cxnSpMkLst>
            <pc:docMk/>
            <pc:sldMk cId="386222697" sldId="325"/>
            <ac:cxnSpMk id="21" creationId="{A0089C9C-E828-CEB6-0088-C3D11EBAA8AC}"/>
          </ac:cxnSpMkLst>
        </pc:cxnChg>
        <pc:cxnChg chg="add del">
          <ac:chgData name="Hammerslag, Lindsey R." userId="bc8edd71-954b-4120-a5ed-6c3d0d796dbb" providerId="ADAL" clId="{877AE6BC-7437-49BC-B81E-2B7260AC4918}" dt="2024-10-02T16:14:50.078" v="2024" actId="478"/>
          <ac:cxnSpMkLst>
            <pc:docMk/>
            <pc:sldMk cId="386222697" sldId="325"/>
            <ac:cxnSpMk id="25" creationId="{8BD21669-AC9E-6A2A-0CB7-B864017F7D4E}"/>
          </ac:cxnSpMkLst>
        </pc:cxnChg>
      </pc:sldChg>
      <pc:sldChg chg="addSp delSp modSp add mod delAnim modAnim">
        <pc:chgData name="Hammerslag, Lindsey R." userId="bc8edd71-954b-4120-a5ed-6c3d0d796dbb" providerId="ADAL" clId="{877AE6BC-7437-49BC-B81E-2B7260AC4918}" dt="2024-10-02T16:16:30.858" v="2040"/>
        <pc:sldMkLst>
          <pc:docMk/>
          <pc:sldMk cId="2169605333" sldId="326"/>
        </pc:sldMkLst>
        <pc:grpChg chg="del">
          <ac:chgData name="Hammerslag, Lindsey R." userId="bc8edd71-954b-4120-a5ed-6c3d0d796dbb" providerId="ADAL" clId="{877AE6BC-7437-49BC-B81E-2B7260AC4918}" dt="2024-10-02T16:15:52.590" v="2032" actId="478"/>
          <ac:grpSpMkLst>
            <pc:docMk/>
            <pc:sldMk cId="2169605333" sldId="326"/>
            <ac:grpSpMk id="45" creationId="{97AE0309-295A-E617-B27A-4664FD962458}"/>
          </ac:grpSpMkLst>
        </pc:grpChg>
        <pc:grpChg chg="del">
          <ac:chgData name="Hammerslag, Lindsey R." userId="bc8edd71-954b-4120-a5ed-6c3d0d796dbb" providerId="ADAL" clId="{877AE6BC-7437-49BC-B81E-2B7260AC4918}" dt="2024-10-02T16:15:48.470" v="2029" actId="478"/>
          <ac:grpSpMkLst>
            <pc:docMk/>
            <pc:sldMk cId="2169605333" sldId="326"/>
            <ac:grpSpMk id="46" creationId="{76563B60-2460-928B-7124-FE086EEF2DD1}"/>
          </ac:grpSpMkLst>
        </pc:grpChg>
        <pc:grpChg chg="del">
          <ac:chgData name="Hammerslag, Lindsey R." userId="bc8edd71-954b-4120-a5ed-6c3d0d796dbb" providerId="ADAL" clId="{877AE6BC-7437-49BC-B81E-2B7260AC4918}" dt="2024-10-02T16:15:50.981" v="2031" actId="478"/>
          <ac:grpSpMkLst>
            <pc:docMk/>
            <pc:sldMk cId="2169605333" sldId="326"/>
            <ac:grpSpMk id="47" creationId="{7705538D-AEA5-F9E9-1344-509448901277}"/>
          </ac:grpSpMkLst>
        </pc:grpChg>
        <pc:grpChg chg="del">
          <ac:chgData name="Hammerslag, Lindsey R." userId="bc8edd71-954b-4120-a5ed-6c3d0d796dbb" providerId="ADAL" clId="{877AE6BC-7437-49BC-B81E-2B7260AC4918}" dt="2024-10-02T16:16:15.128" v="2038" actId="478"/>
          <ac:grpSpMkLst>
            <pc:docMk/>
            <pc:sldMk cId="2169605333" sldId="326"/>
            <ac:grpSpMk id="49" creationId="{C391DDB0-FC77-469B-39EB-43B037911C74}"/>
          </ac:grpSpMkLst>
        </pc:grpChg>
        <pc:grpChg chg="del">
          <ac:chgData name="Hammerslag, Lindsey R." userId="bc8edd71-954b-4120-a5ed-6c3d0d796dbb" providerId="ADAL" clId="{877AE6BC-7437-49BC-B81E-2B7260AC4918}" dt="2024-10-02T16:16:12.648" v="2037" actId="478"/>
          <ac:grpSpMkLst>
            <pc:docMk/>
            <pc:sldMk cId="2169605333" sldId="326"/>
            <ac:grpSpMk id="50" creationId="{0A7616CD-18AB-A141-17DD-845EE65C70D4}"/>
          </ac:grpSpMkLst>
        </pc:grpChg>
        <pc:grpChg chg="del">
          <ac:chgData name="Hammerslag, Lindsey R." userId="bc8edd71-954b-4120-a5ed-6c3d0d796dbb" providerId="ADAL" clId="{877AE6BC-7437-49BC-B81E-2B7260AC4918}" dt="2024-10-02T16:16:06.789" v="2035" actId="478"/>
          <ac:grpSpMkLst>
            <pc:docMk/>
            <pc:sldMk cId="2169605333" sldId="326"/>
            <ac:grpSpMk id="51" creationId="{0B8B8C57-14D1-6BA1-C832-4EB864B038B8}"/>
          </ac:grpSpMkLst>
        </pc:grpChg>
        <pc:grpChg chg="del">
          <ac:chgData name="Hammerslag, Lindsey R." userId="bc8edd71-954b-4120-a5ed-6c3d0d796dbb" providerId="ADAL" clId="{877AE6BC-7437-49BC-B81E-2B7260AC4918}" dt="2024-10-02T16:15:49.839" v="2030" actId="478"/>
          <ac:grpSpMkLst>
            <pc:docMk/>
            <pc:sldMk cId="2169605333" sldId="326"/>
            <ac:grpSpMk id="52" creationId="{530B7ECF-CDE7-43AD-C3FF-55C9E47EAECF}"/>
          </ac:grpSpMkLst>
        </pc:grpChg>
        <pc:grpChg chg="del">
          <ac:chgData name="Hammerslag, Lindsey R." userId="bc8edd71-954b-4120-a5ed-6c3d0d796dbb" providerId="ADAL" clId="{877AE6BC-7437-49BC-B81E-2B7260AC4918}" dt="2024-10-02T16:16:10.781" v="2036" actId="478"/>
          <ac:grpSpMkLst>
            <pc:docMk/>
            <pc:sldMk cId="2169605333" sldId="326"/>
            <ac:grpSpMk id="60" creationId="{C0594EA2-3838-A9B8-6D6C-84E1917EA21D}"/>
          </ac:grpSpMkLst>
        </pc:grpChg>
        <pc:picChg chg="add del">
          <ac:chgData name="Hammerslag, Lindsey R." userId="bc8edd71-954b-4120-a5ed-6c3d0d796dbb" providerId="ADAL" clId="{877AE6BC-7437-49BC-B81E-2B7260AC4918}" dt="2024-10-02T16:15:57.813" v="2034" actId="478"/>
          <ac:picMkLst>
            <pc:docMk/>
            <pc:sldMk cId="2169605333" sldId="326"/>
            <ac:picMk id="8" creationId="{F1260A46-B26C-E754-6473-C9F7A934338F}"/>
          </ac:picMkLst>
        </pc:picChg>
        <pc:cxnChg chg="mod">
          <ac:chgData name="Hammerslag, Lindsey R." userId="bc8edd71-954b-4120-a5ed-6c3d0d796dbb" providerId="ADAL" clId="{877AE6BC-7437-49BC-B81E-2B7260AC4918}" dt="2024-10-02T16:15:52.590" v="2032" actId="478"/>
          <ac:cxnSpMkLst>
            <pc:docMk/>
            <pc:sldMk cId="2169605333" sldId="326"/>
            <ac:cxnSpMk id="34" creationId="{1D9BBFD3-4E43-6E6E-5538-3DB199D5B442}"/>
          </ac:cxnSpMkLst>
        </pc:cxnChg>
        <pc:cxnChg chg="mod">
          <ac:chgData name="Hammerslag, Lindsey R." userId="bc8edd71-954b-4120-a5ed-6c3d0d796dbb" providerId="ADAL" clId="{877AE6BC-7437-49BC-B81E-2B7260AC4918}" dt="2024-10-02T16:15:49.839" v="2030" actId="478"/>
          <ac:cxnSpMkLst>
            <pc:docMk/>
            <pc:sldMk cId="2169605333" sldId="326"/>
            <ac:cxnSpMk id="54" creationId="{567D3CEB-21DA-C4CB-6B2F-36143CA98A81}"/>
          </ac:cxnSpMkLst>
        </pc:cxnChg>
      </pc:sldChg>
      <pc:sldChg chg="addSp delSp modSp add mod modAnim">
        <pc:chgData name="Hammerslag, Lindsey R." userId="bc8edd71-954b-4120-a5ed-6c3d0d796dbb" providerId="ADAL" clId="{877AE6BC-7437-49BC-B81E-2B7260AC4918}" dt="2024-10-02T16:21:04.838" v="2504"/>
        <pc:sldMkLst>
          <pc:docMk/>
          <pc:sldMk cId="2296256075" sldId="327"/>
        </pc:sldMkLst>
        <pc:spChg chg="mod">
          <ac:chgData name="Hammerslag, Lindsey R." userId="bc8edd71-954b-4120-a5ed-6c3d0d796dbb" providerId="ADAL" clId="{877AE6BC-7437-49BC-B81E-2B7260AC4918}" dt="2024-10-02T16:17:29.973" v="2140" actId="20577"/>
          <ac:spMkLst>
            <pc:docMk/>
            <pc:sldMk cId="2296256075" sldId="327"/>
            <ac:spMk id="4" creationId="{EBE2E242-4987-AA02-1380-C3C65B4027DF}"/>
          </ac:spMkLst>
        </pc:spChg>
        <pc:spChg chg="add mod">
          <ac:chgData name="Hammerslag, Lindsey R." userId="bc8edd71-954b-4120-a5ed-6c3d0d796dbb" providerId="ADAL" clId="{877AE6BC-7437-49BC-B81E-2B7260AC4918}" dt="2024-10-02T16:20:32.106" v="2497" actId="207"/>
          <ac:spMkLst>
            <pc:docMk/>
            <pc:sldMk cId="2296256075" sldId="327"/>
            <ac:spMk id="5" creationId="{F03EEAE9-AB9A-844F-F6B8-B886C4A092E6}"/>
          </ac:spMkLst>
        </pc:spChg>
        <pc:spChg chg="mod topLvl">
          <ac:chgData name="Hammerslag, Lindsey R." userId="bc8edd71-954b-4120-a5ed-6c3d0d796dbb" providerId="ADAL" clId="{877AE6BC-7437-49BC-B81E-2B7260AC4918}" dt="2024-10-02T16:20:36.644" v="2498" actId="164"/>
          <ac:spMkLst>
            <pc:docMk/>
            <pc:sldMk cId="2296256075" sldId="327"/>
            <ac:spMk id="9" creationId="{9811A2AB-2F61-F60F-0EBC-A7DD6AC3A1A2}"/>
          </ac:spMkLst>
        </pc:spChg>
        <pc:spChg chg="add mod">
          <ac:chgData name="Hammerslag, Lindsey R." userId="bc8edd71-954b-4120-a5ed-6c3d0d796dbb" providerId="ADAL" clId="{877AE6BC-7437-49BC-B81E-2B7260AC4918}" dt="2024-10-02T16:20:24.790" v="2495" actId="164"/>
          <ac:spMkLst>
            <pc:docMk/>
            <pc:sldMk cId="2296256075" sldId="327"/>
            <ac:spMk id="13" creationId="{E6D13ED2-3EA9-64E4-4773-44458D81317D}"/>
          </ac:spMkLst>
        </pc:spChg>
        <pc:grpChg chg="add mod">
          <ac:chgData name="Hammerslag, Lindsey R." userId="bc8edd71-954b-4120-a5ed-6c3d0d796dbb" providerId="ADAL" clId="{877AE6BC-7437-49BC-B81E-2B7260AC4918}" dt="2024-10-02T16:20:24.790" v="2495" actId="164"/>
          <ac:grpSpMkLst>
            <pc:docMk/>
            <pc:sldMk cId="2296256075" sldId="327"/>
            <ac:grpSpMk id="18" creationId="{9B89B725-DB57-3259-35DF-CBA228DF0566}"/>
          </ac:grpSpMkLst>
        </pc:grpChg>
        <pc:grpChg chg="add mod">
          <ac:chgData name="Hammerslag, Lindsey R." userId="bc8edd71-954b-4120-a5ed-6c3d0d796dbb" providerId="ADAL" clId="{877AE6BC-7437-49BC-B81E-2B7260AC4918}" dt="2024-10-02T16:20:32.106" v="2497" actId="207"/>
          <ac:grpSpMkLst>
            <pc:docMk/>
            <pc:sldMk cId="2296256075" sldId="327"/>
            <ac:grpSpMk id="19" creationId="{9666EEC9-35D5-07F6-2DB2-6F7FD93E40C7}"/>
          </ac:grpSpMkLst>
        </pc:grpChg>
        <pc:grpChg chg="add mod">
          <ac:chgData name="Hammerslag, Lindsey R." userId="bc8edd71-954b-4120-a5ed-6c3d0d796dbb" providerId="ADAL" clId="{877AE6BC-7437-49BC-B81E-2B7260AC4918}" dt="2024-10-02T16:20:36.644" v="2498" actId="164"/>
          <ac:grpSpMkLst>
            <pc:docMk/>
            <pc:sldMk cId="2296256075" sldId="327"/>
            <ac:grpSpMk id="20" creationId="{2ADA4E64-C892-991A-4C89-3FDF386F0A9D}"/>
          </ac:grpSpMkLst>
        </pc:grpChg>
        <pc:grpChg chg="del mod">
          <ac:chgData name="Hammerslag, Lindsey R." userId="bc8edd71-954b-4120-a5ed-6c3d0d796dbb" providerId="ADAL" clId="{877AE6BC-7437-49BC-B81E-2B7260AC4918}" dt="2024-10-02T16:17:42.304" v="2142" actId="165"/>
          <ac:grpSpMkLst>
            <pc:docMk/>
            <pc:sldMk cId="2296256075" sldId="327"/>
            <ac:grpSpMk id="48" creationId="{A91EA657-21D4-23C9-EC69-8D4FD070686E}"/>
          </ac:grpSpMkLst>
        </pc:grpChg>
        <pc:picChg chg="mod">
          <ac:chgData name="Hammerslag, Lindsey R." userId="bc8edd71-954b-4120-a5ed-6c3d0d796dbb" providerId="ADAL" clId="{877AE6BC-7437-49BC-B81E-2B7260AC4918}" dt="2024-10-02T16:17:10.960" v="2042" actId="14826"/>
          <ac:picMkLst>
            <pc:docMk/>
            <pc:sldMk cId="2296256075" sldId="327"/>
            <ac:picMk id="8" creationId="{F1260A46-B26C-E754-6473-C9F7A934338F}"/>
          </ac:picMkLst>
        </pc:picChg>
        <pc:cxnChg chg="add mod">
          <ac:chgData name="Hammerslag, Lindsey R." userId="bc8edd71-954b-4120-a5ed-6c3d0d796dbb" providerId="ADAL" clId="{877AE6BC-7437-49BC-B81E-2B7260AC4918}" dt="2024-10-02T16:20:32.106" v="2497" actId="207"/>
          <ac:cxnSpMkLst>
            <pc:docMk/>
            <pc:sldMk cId="2296256075" sldId="327"/>
            <ac:cxnSpMk id="6" creationId="{CC87FA40-0D54-A189-ACA6-20D07A4BC467}"/>
          </ac:cxnSpMkLst>
        </pc:cxnChg>
        <pc:cxnChg chg="mod topLvl">
          <ac:chgData name="Hammerslag, Lindsey R." userId="bc8edd71-954b-4120-a5ed-6c3d0d796dbb" providerId="ADAL" clId="{877AE6BC-7437-49BC-B81E-2B7260AC4918}" dt="2024-10-02T16:20:36.644" v="2498" actId="164"/>
          <ac:cxnSpMkLst>
            <pc:docMk/>
            <pc:sldMk cId="2296256075" sldId="327"/>
            <ac:cxnSpMk id="11" creationId="{FDC35C95-1A8A-A476-E6B1-8D721A67081F}"/>
          </ac:cxnSpMkLst>
        </pc:cxnChg>
        <pc:cxnChg chg="add mod">
          <ac:chgData name="Hammerslag, Lindsey R." userId="bc8edd71-954b-4120-a5ed-6c3d0d796dbb" providerId="ADAL" clId="{877AE6BC-7437-49BC-B81E-2B7260AC4918}" dt="2024-10-02T16:20:24.790" v="2495" actId="164"/>
          <ac:cxnSpMkLst>
            <pc:docMk/>
            <pc:sldMk cId="2296256075" sldId="327"/>
            <ac:cxnSpMk id="14" creationId="{9431DBED-4596-7DDE-F8A8-DD177A0CC62C}"/>
          </ac:cxnSpMkLst>
        </pc:cxnChg>
      </pc:sldChg>
      <pc:sldChg chg="addSp delSp modSp add mod delAnim modAnim">
        <pc:chgData name="Hammerslag, Lindsey R." userId="bc8edd71-954b-4120-a5ed-6c3d0d796dbb" providerId="ADAL" clId="{877AE6BC-7437-49BC-B81E-2B7260AC4918}" dt="2024-10-02T16:38:28.418" v="3576"/>
        <pc:sldMkLst>
          <pc:docMk/>
          <pc:sldMk cId="2385931282" sldId="328"/>
        </pc:sldMkLst>
        <pc:spChg chg="mod">
          <ac:chgData name="Hammerslag, Lindsey R." userId="bc8edd71-954b-4120-a5ed-6c3d0d796dbb" providerId="ADAL" clId="{877AE6BC-7437-49BC-B81E-2B7260AC4918}" dt="2024-10-02T16:21:14.966" v="2525" actId="20577"/>
          <ac:spMkLst>
            <pc:docMk/>
            <pc:sldMk cId="2385931282" sldId="328"/>
            <ac:spMk id="4" creationId="{EBE2E242-4987-AA02-1380-C3C65B4027DF}"/>
          </ac:spMkLst>
        </pc:spChg>
        <pc:spChg chg="mod ord">
          <ac:chgData name="Hammerslag, Lindsey R." userId="bc8edd71-954b-4120-a5ed-6c3d0d796dbb" providerId="ADAL" clId="{877AE6BC-7437-49BC-B81E-2B7260AC4918}" dt="2024-10-02T16:37:15.170" v="3540" actId="164"/>
          <ac:spMkLst>
            <pc:docMk/>
            <pc:sldMk cId="2385931282" sldId="328"/>
            <ac:spMk id="5" creationId="{F03EEAE9-AB9A-844F-F6B8-B886C4A092E6}"/>
          </ac:spMkLst>
        </pc:spChg>
        <pc:spChg chg="del mod">
          <ac:chgData name="Hammerslag, Lindsey R." userId="bc8edd71-954b-4120-a5ed-6c3d0d796dbb" providerId="ADAL" clId="{877AE6BC-7437-49BC-B81E-2B7260AC4918}" dt="2024-10-02T16:21:32.418" v="2533" actId="478"/>
          <ac:spMkLst>
            <pc:docMk/>
            <pc:sldMk cId="2385931282" sldId="328"/>
            <ac:spMk id="9" creationId="{9811A2AB-2F61-F60F-0EBC-A7DD6AC3A1A2}"/>
          </ac:spMkLst>
        </pc:spChg>
        <pc:spChg chg="add mod">
          <ac:chgData name="Hammerslag, Lindsey R." userId="bc8edd71-954b-4120-a5ed-6c3d0d796dbb" providerId="ADAL" clId="{877AE6BC-7437-49BC-B81E-2B7260AC4918}" dt="2024-10-02T16:37:20.087" v="3542" actId="164"/>
          <ac:spMkLst>
            <pc:docMk/>
            <pc:sldMk cId="2385931282" sldId="328"/>
            <ac:spMk id="12" creationId="{DFDD3F3E-FA3C-C585-32F4-E21BDBAD39F7}"/>
          </ac:spMkLst>
        </pc:spChg>
        <pc:spChg chg="del">
          <ac:chgData name="Hammerslag, Lindsey R." userId="bc8edd71-954b-4120-a5ed-6c3d0d796dbb" providerId="ADAL" clId="{877AE6BC-7437-49BC-B81E-2B7260AC4918}" dt="2024-10-02T16:21:38.881" v="2537" actId="478"/>
          <ac:spMkLst>
            <pc:docMk/>
            <pc:sldMk cId="2385931282" sldId="328"/>
            <ac:spMk id="13" creationId="{E6D13ED2-3EA9-64E4-4773-44458D81317D}"/>
          </ac:spMkLst>
        </pc:spChg>
        <pc:spChg chg="add mod">
          <ac:chgData name="Hammerslag, Lindsey R." userId="bc8edd71-954b-4120-a5ed-6c3d0d796dbb" providerId="ADAL" clId="{877AE6BC-7437-49BC-B81E-2B7260AC4918}" dt="2024-10-02T16:23:36.897" v="2623" actId="164"/>
          <ac:spMkLst>
            <pc:docMk/>
            <pc:sldMk cId="2385931282" sldId="328"/>
            <ac:spMk id="18" creationId="{5578C9C4-4E58-A128-6880-756F1FC99F94}"/>
          </ac:spMkLst>
        </pc:spChg>
        <pc:spChg chg="add mod">
          <ac:chgData name="Hammerslag, Lindsey R." userId="bc8edd71-954b-4120-a5ed-6c3d0d796dbb" providerId="ADAL" clId="{877AE6BC-7437-49BC-B81E-2B7260AC4918}" dt="2024-10-02T16:37:23.147" v="3543" actId="164"/>
          <ac:spMkLst>
            <pc:docMk/>
            <pc:sldMk cId="2385931282" sldId="328"/>
            <ac:spMk id="26" creationId="{5D5DE71D-8121-CE7F-BAEA-12DFE829C769}"/>
          </ac:spMkLst>
        </pc:spChg>
        <pc:spChg chg="mod">
          <ac:chgData name="Hammerslag, Lindsey R." userId="bc8edd71-954b-4120-a5ed-6c3d0d796dbb" providerId="ADAL" clId="{877AE6BC-7437-49BC-B81E-2B7260AC4918}" dt="2024-10-02T16:24:21.182" v="2676" actId="20577"/>
          <ac:spMkLst>
            <pc:docMk/>
            <pc:sldMk cId="2385931282" sldId="328"/>
            <ac:spMk id="31" creationId="{FBB56F21-D49A-C6D0-7813-EE81D36F6D36}"/>
          </ac:spMkLst>
        </pc:spChg>
        <pc:spChg chg="mod">
          <ac:chgData name="Hammerslag, Lindsey R." userId="bc8edd71-954b-4120-a5ed-6c3d0d796dbb" providerId="ADAL" clId="{877AE6BC-7437-49BC-B81E-2B7260AC4918}" dt="2024-10-02T16:24:00.728" v="2644"/>
          <ac:spMkLst>
            <pc:docMk/>
            <pc:sldMk cId="2385931282" sldId="328"/>
            <ac:spMk id="32" creationId="{6F2BFF31-9983-1C5F-FC49-4D654404ED22}"/>
          </ac:spMkLst>
        </pc:spChg>
        <pc:spChg chg="add mod">
          <ac:chgData name="Hammerslag, Lindsey R." userId="bc8edd71-954b-4120-a5ed-6c3d0d796dbb" providerId="ADAL" clId="{877AE6BC-7437-49BC-B81E-2B7260AC4918}" dt="2024-10-02T16:38:18.470" v="3573" actId="164"/>
          <ac:spMkLst>
            <pc:docMk/>
            <pc:sldMk cId="2385931282" sldId="328"/>
            <ac:spMk id="39" creationId="{8A170581-9CF3-9AE6-F270-8FD7DDF8148C}"/>
          </ac:spMkLst>
        </pc:spChg>
        <pc:grpChg chg="add mod">
          <ac:chgData name="Hammerslag, Lindsey R." userId="bc8edd71-954b-4120-a5ed-6c3d0d796dbb" providerId="ADAL" clId="{877AE6BC-7437-49BC-B81E-2B7260AC4918}" dt="2024-10-02T16:23:36.897" v="2623" actId="164"/>
          <ac:grpSpMkLst>
            <pc:docMk/>
            <pc:sldMk cId="2385931282" sldId="328"/>
            <ac:grpSpMk id="28" creationId="{8212AFCD-923A-C387-180D-CFD40B3075FF}"/>
          </ac:grpSpMkLst>
        </pc:grpChg>
        <pc:grpChg chg="add del mod">
          <ac:chgData name="Hammerslag, Lindsey R." userId="bc8edd71-954b-4120-a5ed-6c3d0d796dbb" providerId="ADAL" clId="{877AE6BC-7437-49BC-B81E-2B7260AC4918}" dt="2024-10-02T16:24:29.642" v="2678" actId="478"/>
          <ac:grpSpMkLst>
            <pc:docMk/>
            <pc:sldMk cId="2385931282" sldId="328"/>
            <ac:grpSpMk id="30" creationId="{E2C9F54D-A0CD-2777-73C3-FB4CD4A92B90}"/>
          </ac:grpSpMkLst>
        </pc:grpChg>
        <pc:grpChg chg="add mod">
          <ac:chgData name="Hammerslag, Lindsey R." userId="bc8edd71-954b-4120-a5ed-6c3d0d796dbb" providerId="ADAL" clId="{877AE6BC-7437-49BC-B81E-2B7260AC4918}" dt="2024-10-02T16:37:15.170" v="3540" actId="164"/>
          <ac:grpSpMkLst>
            <pc:docMk/>
            <pc:sldMk cId="2385931282" sldId="328"/>
            <ac:grpSpMk id="35" creationId="{F383141C-A00E-4B48-3FAB-EDD26A3C012B}"/>
          </ac:grpSpMkLst>
        </pc:grpChg>
        <pc:grpChg chg="add mod">
          <ac:chgData name="Hammerslag, Lindsey R." userId="bc8edd71-954b-4120-a5ed-6c3d0d796dbb" providerId="ADAL" clId="{877AE6BC-7437-49BC-B81E-2B7260AC4918}" dt="2024-10-02T16:37:20.087" v="3542" actId="164"/>
          <ac:grpSpMkLst>
            <pc:docMk/>
            <pc:sldMk cId="2385931282" sldId="328"/>
            <ac:grpSpMk id="36" creationId="{987E0B88-ED19-3A31-CA95-72C8B52B2CB1}"/>
          </ac:grpSpMkLst>
        </pc:grpChg>
        <pc:grpChg chg="add mod">
          <ac:chgData name="Hammerslag, Lindsey R." userId="bc8edd71-954b-4120-a5ed-6c3d0d796dbb" providerId="ADAL" clId="{877AE6BC-7437-49BC-B81E-2B7260AC4918}" dt="2024-10-02T16:37:23.147" v="3543" actId="164"/>
          <ac:grpSpMkLst>
            <pc:docMk/>
            <pc:sldMk cId="2385931282" sldId="328"/>
            <ac:grpSpMk id="37" creationId="{A1636ECD-031C-2802-5427-A483CFE17E51}"/>
          </ac:grpSpMkLst>
        </pc:grpChg>
        <pc:grpChg chg="add mod">
          <ac:chgData name="Hammerslag, Lindsey R." userId="bc8edd71-954b-4120-a5ed-6c3d0d796dbb" providerId="ADAL" clId="{877AE6BC-7437-49BC-B81E-2B7260AC4918}" dt="2024-10-02T16:38:18.470" v="3573" actId="164"/>
          <ac:grpSpMkLst>
            <pc:docMk/>
            <pc:sldMk cId="2385931282" sldId="328"/>
            <ac:grpSpMk id="40" creationId="{DE39E1DA-BC0A-E2BC-0246-2B6350C2BB54}"/>
          </ac:grpSpMkLst>
        </pc:grpChg>
        <pc:picChg chg="add mod">
          <ac:chgData name="Hammerslag, Lindsey R." userId="bc8edd71-954b-4120-a5ed-6c3d0d796dbb" providerId="ADAL" clId="{877AE6BC-7437-49BC-B81E-2B7260AC4918}" dt="2024-10-02T16:21:44.542" v="2539" actId="1076"/>
          <ac:picMkLst>
            <pc:docMk/>
            <pc:sldMk cId="2385931282" sldId="328"/>
            <ac:picMk id="3" creationId="{7E1BD2DF-C7E4-3C79-BCDA-7C8808AD1AB7}"/>
          </ac:picMkLst>
        </pc:picChg>
        <pc:picChg chg="del">
          <ac:chgData name="Hammerslag, Lindsey R." userId="bc8edd71-954b-4120-a5ed-6c3d0d796dbb" providerId="ADAL" clId="{877AE6BC-7437-49BC-B81E-2B7260AC4918}" dt="2024-10-02T16:21:17.093" v="2526" actId="478"/>
          <ac:picMkLst>
            <pc:docMk/>
            <pc:sldMk cId="2385931282" sldId="328"/>
            <ac:picMk id="8" creationId="{F1260A46-B26C-E754-6473-C9F7A934338F}"/>
          </ac:picMkLst>
        </pc:picChg>
        <pc:cxnChg chg="mod ord">
          <ac:chgData name="Hammerslag, Lindsey R." userId="bc8edd71-954b-4120-a5ed-6c3d0d796dbb" providerId="ADAL" clId="{877AE6BC-7437-49BC-B81E-2B7260AC4918}" dt="2024-10-02T16:37:15.170" v="3540" actId="164"/>
          <ac:cxnSpMkLst>
            <pc:docMk/>
            <pc:sldMk cId="2385931282" sldId="328"/>
            <ac:cxnSpMk id="6" creationId="{CC87FA40-0D54-A189-ACA6-20D07A4BC467}"/>
          </ac:cxnSpMkLst>
        </pc:cxnChg>
        <pc:cxnChg chg="del">
          <ac:chgData name="Hammerslag, Lindsey R." userId="bc8edd71-954b-4120-a5ed-6c3d0d796dbb" providerId="ADAL" clId="{877AE6BC-7437-49BC-B81E-2B7260AC4918}" dt="2024-10-02T16:21:35.527" v="2535" actId="478"/>
          <ac:cxnSpMkLst>
            <pc:docMk/>
            <pc:sldMk cId="2385931282" sldId="328"/>
            <ac:cxnSpMk id="11" creationId="{FDC35C95-1A8A-A476-E6B1-8D721A67081F}"/>
          </ac:cxnSpMkLst>
        </pc:cxnChg>
        <pc:cxnChg chg="del mod">
          <ac:chgData name="Hammerslag, Lindsey R." userId="bc8edd71-954b-4120-a5ed-6c3d0d796dbb" providerId="ADAL" clId="{877AE6BC-7437-49BC-B81E-2B7260AC4918}" dt="2024-10-02T16:21:37.590" v="2536" actId="478"/>
          <ac:cxnSpMkLst>
            <pc:docMk/>
            <pc:sldMk cId="2385931282" sldId="328"/>
            <ac:cxnSpMk id="14" creationId="{9431DBED-4596-7DDE-F8A8-DD177A0CC62C}"/>
          </ac:cxnSpMkLst>
        </pc:cxnChg>
        <pc:cxnChg chg="add mod">
          <ac:chgData name="Hammerslag, Lindsey R." userId="bc8edd71-954b-4120-a5ed-6c3d0d796dbb" providerId="ADAL" clId="{877AE6BC-7437-49BC-B81E-2B7260AC4918}" dt="2024-10-02T16:37:20.087" v="3542" actId="164"/>
          <ac:cxnSpMkLst>
            <pc:docMk/>
            <pc:sldMk cId="2385931282" sldId="328"/>
            <ac:cxnSpMk id="15" creationId="{10FA25F8-6991-8B70-3FF7-50693E4462A3}"/>
          </ac:cxnSpMkLst>
        </pc:cxnChg>
        <pc:cxnChg chg="add mod">
          <ac:chgData name="Hammerslag, Lindsey R." userId="bc8edd71-954b-4120-a5ed-6c3d0d796dbb" providerId="ADAL" clId="{877AE6BC-7437-49BC-B81E-2B7260AC4918}" dt="2024-10-02T16:23:36.897" v="2623" actId="164"/>
          <ac:cxnSpMkLst>
            <pc:docMk/>
            <pc:sldMk cId="2385931282" sldId="328"/>
            <ac:cxnSpMk id="19" creationId="{1340E7AB-D697-D59C-D6BC-6567E46FBE09}"/>
          </ac:cxnSpMkLst>
        </pc:cxnChg>
        <pc:cxnChg chg="add mod">
          <ac:chgData name="Hammerslag, Lindsey R." userId="bc8edd71-954b-4120-a5ed-6c3d0d796dbb" providerId="ADAL" clId="{877AE6BC-7437-49BC-B81E-2B7260AC4918}" dt="2024-10-02T16:37:23.147" v="3543" actId="164"/>
          <ac:cxnSpMkLst>
            <pc:docMk/>
            <pc:sldMk cId="2385931282" sldId="328"/>
            <ac:cxnSpMk id="27" creationId="{D800CAB3-FA86-B22C-F6DD-7405581BB717}"/>
          </ac:cxnSpMkLst>
        </pc:cxnChg>
        <pc:cxnChg chg="del mod">
          <ac:chgData name="Hammerslag, Lindsey R." userId="bc8edd71-954b-4120-a5ed-6c3d0d796dbb" providerId="ADAL" clId="{877AE6BC-7437-49BC-B81E-2B7260AC4918}" dt="2024-10-02T16:24:08.289" v="2654" actId="478"/>
          <ac:cxnSpMkLst>
            <pc:docMk/>
            <pc:sldMk cId="2385931282" sldId="328"/>
            <ac:cxnSpMk id="33" creationId="{3FA29942-374E-AD00-9ED6-286DCA156E05}"/>
          </ac:cxnSpMkLst>
        </pc:cxnChg>
        <pc:cxnChg chg="del mod">
          <ac:chgData name="Hammerslag, Lindsey R." userId="bc8edd71-954b-4120-a5ed-6c3d0d796dbb" providerId="ADAL" clId="{877AE6BC-7437-49BC-B81E-2B7260AC4918}" dt="2024-10-02T16:24:11.660" v="2655" actId="478"/>
          <ac:cxnSpMkLst>
            <pc:docMk/>
            <pc:sldMk cId="2385931282" sldId="328"/>
            <ac:cxnSpMk id="34" creationId="{5B0C284F-54E5-5A6E-66FC-D9976990B263}"/>
          </ac:cxnSpMkLst>
        </pc:cxnChg>
        <pc:cxnChg chg="add mod">
          <ac:chgData name="Hammerslag, Lindsey R." userId="bc8edd71-954b-4120-a5ed-6c3d0d796dbb" providerId="ADAL" clId="{877AE6BC-7437-49BC-B81E-2B7260AC4918}" dt="2024-10-02T16:38:18.470" v="3573" actId="164"/>
          <ac:cxnSpMkLst>
            <pc:docMk/>
            <pc:sldMk cId="2385931282" sldId="328"/>
            <ac:cxnSpMk id="38" creationId="{C19299DC-238A-EE90-DCEE-39BF926F9375}"/>
          </ac:cxnSpMkLst>
        </pc:cxnChg>
      </pc:sldChg>
      <pc:sldChg chg="addSp modSp add del mod modAnim">
        <pc:chgData name="Hammerslag, Lindsey R." userId="bc8edd71-954b-4120-a5ed-6c3d0d796dbb" providerId="ADAL" clId="{877AE6BC-7437-49BC-B81E-2B7260AC4918}" dt="2024-10-02T16:38:30.595" v="3577" actId="47"/>
        <pc:sldMkLst>
          <pc:docMk/>
          <pc:sldMk cId="2742137756" sldId="329"/>
        </pc:sldMkLst>
        <pc:spChg chg="add mod">
          <ac:chgData name="Hammerslag, Lindsey R." userId="bc8edd71-954b-4120-a5ed-6c3d0d796dbb" providerId="ADAL" clId="{877AE6BC-7437-49BC-B81E-2B7260AC4918}" dt="2024-10-02T16:37:46.835" v="3567" actId="1076"/>
          <ac:spMkLst>
            <pc:docMk/>
            <pc:sldMk cId="2742137756" sldId="329"/>
            <ac:spMk id="7" creationId="{E0D0B66F-2323-DA11-5EA3-3C18DE741229}"/>
          </ac:spMkLst>
        </pc:spChg>
        <pc:spChg chg="mod">
          <ac:chgData name="Hammerslag, Lindsey R." userId="bc8edd71-954b-4120-a5ed-6c3d0d796dbb" providerId="ADAL" clId="{877AE6BC-7437-49BC-B81E-2B7260AC4918}" dt="2024-10-02T16:37:50.773" v="3568" actId="164"/>
          <ac:spMkLst>
            <pc:docMk/>
            <pc:sldMk cId="2742137756" sldId="329"/>
            <ac:spMk id="26" creationId="{5D5DE71D-8121-CE7F-BAEA-12DFE829C769}"/>
          </ac:spMkLst>
        </pc:spChg>
        <pc:grpChg chg="add mod">
          <ac:chgData name="Hammerslag, Lindsey R." userId="bc8edd71-954b-4120-a5ed-6c3d0d796dbb" providerId="ADAL" clId="{877AE6BC-7437-49BC-B81E-2B7260AC4918}" dt="2024-10-02T16:37:50.773" v="3568" actId="164"/>
          <ac:grpSpMkLst>
            <pc:docMk/>
            <pc:sldMk cId="2742137756" sldId="329"/>
            <ac:grpSpMk id="9" creationId="{843B52B4-526A-3FB6-3C02-DFDCCFDC756B}"/>
          </ac:grpSpMkLst>
        </pc:grpChg>
        <pc:cxnChg chg="add mod">
          <ac:chgData name="Hammerslag, Lindsey R." userId="bc8edd71-954b-4120-a5ed-6c3d0d796dbb" providerId="ADAL" clId="{877AE6BC-7437-49BC-B81E-2B7260AC4918}" dt="2024-10-02T16:37:40.693" v="3546" actId="14100"/>
          <ac:cxnSpMkLst>
            <pc:docMk/>
            <pc:sldMk cId="2742137756" sldId="329"/>
            <ac:cxnSpMk id="2" creationId="{A3BE6B02-580C-ABC9-8493-2392E26AB005}"/>
          </ac:cxnSpMkLst>
        </pc:cxnChg>
        <pc:cxnChg chg="mod">
          <ac:chgData name="Hammerslag, Lindsey R." userId="bc8edd71-954b-4120-a5ed-6c3d0d796dbb" providerId="ADAL" clId="{877AE6BC-7437-49BC-B81E-2B7260AC4918}" dt="2024-10-02T16:37:50.773" v="3568" actId="164"/>
          <ac:cxnSpMkLst>
            <pc:docMk/>
            <pc:sldMk cId="2742137756" sldId="329"/>
            <ac:cxnSpMk id="27" creationId="{D800CAB3-FA86-B22C-F6DD-7405581BB717}"/>
          </ac:cxnSpMkLst>
        </pc:cxnChg>
      </pc:sldChg>
      <pc:sldChg chg="addSp delSp modSp add mod modAnim">
        <pc:chgData name="Hammerslag, Lindsey R." userId="bc8edd71-954b-4120-a5ed-6c3d0d796dbb" providerId="ADAL" clId="{877AE6BC-7437-49BC-B81E-2B7260AC4918}" dt="2024-10-02T16:28:31.375" v="2947" actId="1076"/>
        <pc:sldMkLst>
          <pc:docMk/>
          <pc:sldMk cId="885535613" sldId="330"/>
        </pc:sldMkLst>
        <pc:spChg chg="mod">
          <ac:chgData name="Hammerslag, Lindsey R." userId="bc8edd71-954b-4120-a5ed-6c3d0d796dbb" providerId="ADAL" clId="{877AE6BC-7437-49BC-B81E-2B7260AC4918}" dt="2024-10-02T16:25:35.029" v="2736" actId="14100"/>
          <ac:spMkLst>
            <pc:docMk/>
            <pc:sldMk cId="885535613" sldId="330"/>
            <ac:spMk id="4" creationId="{EBE2E242-4987-AA02-1380-C3C65B4027DF}"/>
          </ac:spMkLst>
        </pc:spChg>
        <pc:spChg chg="del">
          <ac:chgData name="Hammerslag, Lindsey R." userId="bc8edd71-954b-4120-a5ed-6c3d0d796dbb" providerId="ADAL" clId="{877AE6BC-7437-49BC-B81E-2B7260AC4918}" dt="2024-10-02T16:25:43.465" v="2738" actId="478"/>
          <ac:spMkLst>
            <pc:docMk/>
            <pc:sldMk cId="885535613" sldId="330"/>
            <ac:spMk id="5" creationId="{F03EEAE9-AB9A-844F-F6B8-B886C4A092E6}"/>
          </ac:spMkLst>
        </pc:spChg>
        <pc:spChg chg="mod topLvl">
          <ac:chgData name="Hammerslag, Lindsey R." userId="bc8edd71-954b-4120-a5ed-6c3d0d796dbb" providerId="ADAL" clId="{877AE6BC-7437-49BC-B81E-2B7260AC4918}" dt="2024-10-02T16:27:06.988" v="2825" actId="165"/>
          <ac:spMkLst>
            <pc:docMk/>
            <pc:sldMk cId="885535613" sldId="330"/>
            <ac:spMk id="11" creationId="{6DAF426C-E06A-4154-82F8-E090BC97F68C}"/>
          </ac:spMkLst>
        </pc:spChg>
        <pc:spChg chg="del">
          <ac:chgData name="Hammerslag, Lindsey R." userId="bc8edd71-954b-4120-a5ed-6c3d0d796dbb" providerId="ADAL" clId="{877AE6BC-7437-49BC-B81E-2B7260AC4918}" dt="2024-10-02T16:25:51.331" v="2741" actId="478"/>
          <ac:spMkLst>
            <pc:docMk/>
            <pc:sldMk cId="885535613" sldId="330"/>
            <ac:spMk id="12" creationId="{DFDD3F3E-FA3C-C585-32F4-E21BDBAD39F7}"/>
          </ac:spMkLst>
        </pc:spChg>
        <pc:spChg chg="mod topLvl">
          <ac:chgData name="Hammerslag, Lindsey R." userId="bc8edd71-954b-4120-a5ed-6c3d0d796dbb" providerId="ADAL" clId="{877AE6BC-7437-49BC-B81E-2B7260AC4918}" dt="2024-10-02T16:27:06.988" v="2825" actId="165"/>
          <ac:spMkLst>
            <pc:docMk/>
            <pc:sldMk cId="885535613" sldId="330"/>
            <ac:spMk id="13" creationId="{2C5D5545-10D3-F264-9646-EB943B41801D}"/>
          </ac:spMkLst>
        </pc:spChg>
        <pc:spChg chg="add mod">
          <ac:chgData name="Hammerslag, Lindsey R." userId="bc8edd71-954b-4120-a5ed-6c3d0d796dbb" providerId="ADAL" clId="{877AE6BC-7437-49BC-B81E-2B7260AC4918}" dt="2024-10-02T16:27:43.989" v="2860" actId="1076"/>
          <ac:spMkLst>
            <pc:docMk/>
            <pc:sldMk cId="885535613" sldId="330"/>
            <ac:spMk id="21" creationId="{113BDE4A-4251-46F5-992B-96E2047A7F58}"/>
          </ac:spMkLst>
        </pc:spChg>
        <pc:spChg chg="mod">
          <ac:chgData name="Hammerslag, Lindsey R." userId="bc8edd71-954b-4120-a5ed-6c3d0d796dbb" providerId="ADAL" clId="{877AE6BC-7437-49BC-B81E-2B7260AC4918}" dt="2024-10-02T16:28:07.961" v="2900" actId="1076"/>
          <ac:spMkLst>
            <pc:docMk/>
            <pc:sldMk cId="885535613" sldId="330"/>
            <ac:spMk id="23" creationId="{DCD2A1DF-D9B9-EEA1-68B8-230CEDD75AC2}"/>
          </ac:spMkLst>
        </pc:spChg>
        <pc:spChg chg="del">
          <ac:chgData name="Hammerslag, Lindsey R." userId="bc8edd71-954b-4120-a5ed-6c3d0d796dbb" providerId="ADAL" clId="{877AE6BC-7437-49BC-B81E-2B7260AC4918}" dt="2024-10-02T16:25:54.132" v="2742" actId="478"/>
          <ac:spMkLst>
            <pc:docMk/>
            <pc:sldMk cId="885535613" sldId="330"/>
            <ac:spMk id="26" creationId="{5D5DE71D-8121-CE7F-BAEA-12DFE829C769}"/>
          </ac:spMkLst>
        </pc:spChg>
        <pc:spChg chg="add mod">
          <ac:chgData name="Hammerslag, Lindsey R." userId="bc8edd71-954b-4120-a5ed-6c3d0d796dbb" providerId="ADAL" clId="{877AE6BC-7437-49BC-B81E-2B7260AC4918}" dt="2024-10-02T16:28:08.953" v="2901"/>
          <ac:spMkLst>
            <pc:docMk/>
            <pc:sldMk cId="885535613" sldId="330"/>
            <ac:spMk id="29" creationId="{EC596B80-0168-3DB7-9C80-0B0912A4AE8D}"/>
          </ac:spMkLst>
        </pc:spChg>
        <pc:spChg chg="add mod">
          <ac:chgData name="Hammerslag, Lindsey R." userId="bc8edd71-954b-4120-a5ed-6c3d0d796dbb" providerId="ADAL" clId="{877AE6BC-7437-49BC-B81E-2B7260AC4918}" dt="2024-10-02T16:28:31.375" v="2947" actId="1076"/>
          <ac:spMkLst>
            <pc:docMk/>
            <pc:sldMk cId="885535613" sldId="330"/>
            <ac:spMk id="30" creationId="{A60C9ACB-36EE-91B5-ADF4-67BF0C71BCCA}"/>
          </ac:spMkLst>
        </pc:spChg>
        <pc:grpChg chg="add del mod">
          <ac:chgData name="Hammerslag, Lindsey R." userId="bc8edd71-954b-4120-a5ed-6c3d0d796dbb" providerId="ADAL" clId="{877AE6BC-7437-49BC-B81E-2B7260AC4918}" dt="2024-10-02T16:27:06.988" v="2825" actId="165"/>
          <ac:grpSpMkLst>
            <pc:docMk/>
            <pc:sldMk cId="885535613" sldId="330"/>
            <ac:grpSpMk id="10" creationId="{E7593899-A241-A3F8-E81E-3B9C508B8B98}"/>
          </ac:grpSpMkLst>
        </pc:grpChg>
        <pc:grpChg chg="add mod">
          <ac:chgData name="Hammerslag, Lindsey R." userId="bc8edd71-954b-4120-a5ed-6c3d0d796dbb" providerId="ADAL" clId="{877AE6BC-7437-49BC-B81E-2B7260AC4918}" dt="2024-10-02T16:28:01.218" v="2898" actId="14100"/>
          <ac:grpSpMkLst>
            <pc:docMk/>
            <pc:sldMk cId="885535613" sldId="330"/>
            <ac:grpSpMk id="22" creationId="{F4678516-0663-3053-08C9-084E3AFEA03C}"/>
          </ac:grpSpMkLst>
        </pc:grpChg>
        <pc:grpChg chg="mod">
          <ac:chgData name="Hammerslag, Lindsey R." userId="bc8edd71-954b-4120-a5ed-6c3d0d796dbb" providerId="ADAL" clId="{877AE6BC-7437-49BC-B81E-2B7260AC4918}" dt="2024-10-02T16:26:02.137" v="2743" actId="1076"/>
          <ac:grpSpMkLst>
            <pc:docMk/>
            <pc:sldMk cId="885535613" sldId="330"/>
            <ac:grpSpMk id="28" creationId="{8212AFCD-923A-C387-180D-CFD40B3075FF}"/>
          </ac:grpSpMkLst>
        </pc:grpChg>
        <pc:picChg chg="del">
          <ac:chgData name="Hammerslag, Lindsey R." userId="bc8edd71-954b-4120-a5ed-6c3d0d796dbb" providerId="ADAL" clId="{877AE6BC-7437-49BC-B81E-2B7260AC4918}" dt="2024-10-02T16:25:10.615" v="2681" actId="478"/>
          <ac:picMkLst>
            <pc:docMk/>
            <pc:sldMk cId="885535613" sldId="330"/>
            <ac:picMk id="3" creationId="{7E1BD2DF-C7E4-3C79-BCDA-7C8808AD1AB7}"/>
          </ac:picMkLst>
        </pc:picChg>
        <pc:picChg chg="add mod ord">
          <ac:chgData name="Hammerslag, Lindsey R." userId="bc8edd71-954b-4120-a5ed-6c3d0d796dbb" providerId="ADAL" clId="{877AE6BC-7437-49BC-B81E-2B7260AC4918}" dt="2024-10-02T16:25:40.810" v="2737" actId="167"/>
          <ac:picMkLst>
            <pc:docMk/>
            <pc:sldMk cId="885535613" sldId="330"/>
            <ac:picMk id="7" creationId="{A4A0D0B3-0A65-0C32-2F07-2EF02836C9B6}"/>
          </ac:picMkLst>
        </pc:picChg>
        <pc:cxnChg chg="del mod">
          <ac:chgData name="Hammerslag, Lindsey R." userId="bc8edd71-954b-4120-a5ed-6c3d0d796dbb" providerId="ADAL" clId="{877AE6BC-7437-49BC-B81E-2B7260AC4918}" dt="2024-10-02T16:25:45.032" v="2739" actId="478"/>
          <ac:cxnSpMkLst>
            <pc:docMk/>
            <pc:sldMk cId="885535613" sldId="330"/>
            <ac:cxnSpMk id="6" creationId="{CC87FA40-0D54-A189-ACA6-20D07A4BC467}"/>
          </ac:cxnSpMkLst>
        </pc:cxnChg>
        <pc:cxnChg chg="del mod topLvl">
          <ac:chgData name="Hammerslag, Lindsey R." userId="bc8edd71-954b-4120-a5ed-6c3d0d796dbb" providerId="ADAL" clId="{877AE6BC-7437-49BC-B81E-2B7260AC4918}" dt="2024-10-02T16:27:12.582" v="2827" actId="478"/>
          <ac:cxnSpMkLst>
            <pc:docMk/>
            <pc:sldMk cId="885535613" sldId="330"/>
            <ac:cxnSpMk id="14" creationId="{3F71D1A3-CC64-57ED-5731-6EC47785D09A}"/>
          </ac:cxnSpMkLst>
        </pc:cxnChg>
        <pc:cxnChg chg="del mod">
          <ac:chgData name="Hammerslag, Lindsey R." userId="bc8edd71-954b-4120-a5ed-6c3d0d796dbb" providerId="ADAL" clId="{877AE6BC-7437-49BC-B81E-2B7260AC4918}" dt="2024-10-02T16:25:46.787" v="2740" actId="478"/>
          <ac:cxnSpMkLst>
            <pc:docMk/>
            <pc:sldMk cId="885535613" sldId="330"/>
            <ac:cxnSpMk id="15" creationId="{10FA25F8-6991-8B70-3FF7-50693E4462A3}"/>
          </ac:cxnSpMkLst>
        </pc:cxnChg>
        <pc:cxnChg chg="mod topLvl">
          <ac:chgData name="Hammerslag, Lindsey R." userId="bc8edd71-954b-4120-a5ed-6c3d0d796dbb" providerId="ADAL" clId="{877AE6BC-7437-49BC-B81E-2B7260AC4918}" dt="2024-10-02T16:27:16.448" v="2829" actId="14100"/>
          <ac:cxnSpMkLst>
            <pc:docMk/>
            <pc:sldMk cId="885535613" sldId="330"/>
            <ac:cxnSpMk id="16" creationId="{A7D4A9C3-A055-6278-5A90-8DA19070A98F}"/>
          </ac:cxnSpMkLst>
        </pc:cxnChg>
        <pc:cxnChg chg="mod">
          <ac:chgData name="Hammerslag, Lindsey R." userId="bc8edd71-954b-4120-a5ed-6c3d0d796dbb" providerId="ADAL" clId="{877AE6BC-7437-49BC-B81E-2B7260AC4918}" dt="2024-10-02T16:26:09.239" v="2746" actId="14100"/>
          <ac:cxnSpMkLst>
            <pc:docMk/>
            <pc:sldMk cId="885535613" sldId="330"/>
            <ac:cxnSpMk id="19" creationId="{1340E7AB-D697-D59C-D6BC-6567E46FBE09}"/>
          </ac:cxnSpMkLst>
        </pc:cxnChg>
        <pc:cxnChg chg="add mod">
          <ac:chgData name="Hammerslag, Lindsey R." userId="bc8edd71-954b-4120-a5ed-6c3d0d796dbb" providerId="ADAL" clId="{877AE6BC-7437-49BC-B81E-2B7260AC4918}" dt="2024-10-02T16:27:21.014" v="2831" actId="1076"/>
          <ac:cxnSpMkLst>
            <pc:docMk/>
            <pc:sldMk cId="885535613" sldId="330"/>
            <ac:cxnSpMk id="20" creationId="{3661A0D9-7C9D-A8CB-D4E6-0706ACCBB18A}"/>
          </ac:cxnSpMkLst>
        </pc:cxnChg>
        <pc:cxnChg chg="mod">
          <ac:chgData name="Hammerslag, Lindsey R." userId="bc8edd71-954b-4120-a5ed-6c3d0d796dbb" providerId="ADAL" clId="{877AE6BC-7437-49BC-B81E-2B7260AC4918}" dt="2024-10-02T16:28:07.961" v="2900" actId="1076"/>
          <ac:cxnSpMkLst>
            <pc:docMk/>
            <pc:sldMk cId="885535613" sldId="330"/>
            <ac:cxnSpMk id="24" creationId="{CC282971-5643-7554-2BB1-BC04E09AFC17}"/>
          </ac:cxnSpMkLst>
        </pc:cxnChg>
        <pc:cxnChg chg="del mod">
          <ac:chgData name="Hammerslag, Lindsey R." userId="bc8edd71-954b-4120-a5ed-6c3d0d796dbb" providerId="ADAL" clId="{877AE6BC-7437-49BC-B81E-2B7260AC4918}" dt="2024-10-02T16:25:54.132" v="2742" actId="478"/>
          <ac:cxnSpMkLst>
            <pc:docMk/>
            <pc:sldMk cId="885535613" sldId="330"/>
            <ac:cxnSpMk id="27" creationId="{D800CAB3-FA86-B22C-F6DD-7405581BB717}"/>
          </ac:cxnSpMkLst>
        </pc:cxnChg>
        <pc:cxnChg chg="add mod">
          <ac:chgData name="Hammerslag, Lindsey R." userId="bc8edd71-954b-4120-a5ed-6c3d0d796dbb" providerId="ADAL" clId="{877AE6BC-7437-49BC-B81E-2B7260AC4918}" dt="2024-10-02T16:28:31.375" v="2947" actId="1076"/>
          <ac:cxnSpMkLst>
            <pc:docMk/>
            <pc:sldMk cId="885535613" sldId="330"/>
            <ac:cxnSpMk id="31" creationId="{D11C9F46-0801-34BA-C4F8-F2D27820C4A8}"/>
          </ac:cxnSpMkLst>
        </pc:cxnChg>
      </pc:sldChg>
      <pc:sldChg chg="addSp delSp modSp add mod">
        <pc:chgData name="Hammerslag, Lindsey R." userId="bc8edd71-954b-4120-a5ed-6c3d0d796dbb" providerId="ADAL" clId="{877AE6BC-7437-49BC-B81E-2B7260AC4918}" dt="2024-10-02T16:31:01.239" v="3089" actId="1076"/>
        <pc:sldMkLst>
          <pc:docMk/>
          <pc:sldMk cId="518266505" sldId="331"/>
        </pc:sldMkLst>
        <pc:spChg chg="mod">
          <ac:chgData name="Hammerslag, Lindsey R." userId="bc8edd71-954b-4120-a5ed-6c3d0d796dbb" providerId="ADAL" clId="{877AE6BC-7437-49BC-B81E-2B7260AC4918}" dt="2024-10-02T16:28:53.215" v="2970" actId="14100"/>
          <ac:spMkLst>
            <pc:docMk/>
            <pc:sldMk cId="518266505" sldId="331"/>
            <ac:spMk id="4" creationId="{EBE2E242-4987-AA02-1380-C3C65B4027DF}"/>
          </ac:spMkLst>
        </pc:spChg>
        <pc:spChg chg="mod">
          <ac:chgData name="Hammerslag, Lindsey R." userId="bc8edd71-954b-4120-a5ed-6c3d0d796dbb" providerId="ADAL" clId="{877AE6BC-7437-49BC-B81E-2B7260AC4918}" dt="2024-10-02T16:31:01.239" v="3089" actId="1076"/>
          <ac:spMkLst>
            <pc:docMk/>
            <pc:sldMk cId="518266505" sldId="331"/>
            <ac:spMk id="11" creationId="{6DAF426C-E06A-4154-82F8-E090BC97F68C}"/>
          </ac:spMkLst>
        </pc:spChg>
        <pc:spChg chg="mod">
          <ac:chgData name="Hammerslag, Lindsey R." userId="bc8edd71-954b-4120-a5ed-6c3d0d796dbb" providerId="ADAL" clId="{877AE6BC-7437-49BC-B81E-2B7260AC4918}" dt="2024-10-02T16:30:34.485" v="2987" actId="14100"/>
          <ac:spMkLst>
            <pc:docMk/>
            <pc:sldMk cId="518266505" sldId="331"/>
            <ac:spMk id="13" creationId="{2C5D5545-10D3-F264-9646-EB943B41801D}"/>
          </ac:spMkLst>
        </pc:spChg>
        <pc:spChg chg="mod">
          <ac:chgData name="Hammerslag, Lindsey R." userId="bc8edd71-954b-4120-a5ed-6c3d0d796dbb" providerId="ADAL" clId="{877AE6BC-7437-49BC-B81E-2B7260AC4918}" dt="2024-10-02T16:30:28.285" v="2985" actId="1076"/>
          <ac:spMkLst>
            <pc:docMk/>
            <pc:sldMk cId="518266505" sldId="331"/>
            <ac:spMk id="21" creationId="{113BDE4A-4251-46F5-992B-96E2047A7F58}"/>
          </ac:spMkLst>
        </pc:spChg>
        <pc:spChg chg="mod">
          <ac:chgData name="Hammerslag, Lindsey R." userId="bc8edd71-954b-4120-a5ed-6c3d0d796dbb" providerId="ADAL" clId="{877AE6BC-7437-49BC-B81E-2B7260AC4918}" dt="2024-10-02T16:29:57.207" v="2977" actId="1076"/>
          <ac:spMkLst>
            <pc:docMk/>
            <pc:sldMk cId="518266505" sldId="331"/>
            <ac:spMk id="30" creationId="{A60C9ACB-36EE-91B5-ADF4-67BF0C71BCCA}"/>
          </ac:spMkLst>
        </pc:spChg>
        <pc:grpChg chg="mod">
          <ac:chgData name="Hammerslag, Lindsey R." userId="bc8edd71-954b-4120-a5ed-6c3d0d796dbb" providerId="ADAL" clId="{877AE6BC-7437-49BC-B81E-2B7260AC4918}" dt="2024-10-02T16:29:48.224" v="2975" actId="1076"/>
          <ac:grpSpMkLst>
            <pc:docMk/>
            <pc:sldMk cId="518266505" sldId="331"/>
            <ac:grpSpMk id="22" creationId="{F4678516-0663-3053-08C9-084E3AFEA03C}"/>
          </ac:grpSpMkLst>
        </pc:grpChg>
        <pc:grpChg chg="mod">
          <ac:chgData name="Hammerslag, Lindsey R." userId="bc8edd71-954b-4120-a5ed-6c3d0d796dbb" providerId="ADAL" clId="{877AE6BC-7437-49BC-B81E-2B7260AC4918}" dt="2024-10-02T16:29:45.703" v="2974" actId="1076"/>
          <ac:grpSpMkLst>
            <pc:docMk/>
            <pc:sldMk cId="518266505" sldId="331"/>
            <ac:grpSpMk id="28" creationId="{8212AFCD-923A-C387-180D-CFD40B3075FF}"/>
          </ac:grpSpMkLst>
        </pc:grpChg>
        <pc:picChg chg="add del">
          <ac:chgData name="Hammerslag, Lindsey R." userId="bc8edd71-954b-4120-a5ed-6c3d0d796dbb" providerId="ADAL" clId="{877AE6BC-7437-49BC-B81E-2B7260AC4918}" dt="2024-10-02T16:29:36.338" v="2972" actId="22"/>
          <ac:picMkLst>
            <pc:docMk/>
            <pc:sldMk cId="518266505" sldId="331"/>
            <ac:picMk id="3" creationId="{B2089756-FCDD-40DE-80E8-EAA5231A9F13}"/>
          </ac:picMkLst>
        </pc:picChg>
        <pc:picChg chg="mod">
          <ac:chgData name="Hammerslag, Lindsey R." userId="bc8edd71-954b-4120-a5ed-6c3d0d796dbb" providerId="ADAL" clId="{877AE6BC-7437-49BC-B81E-2B7260AC4918}" dt="2024-10-02T16:29:39.124" v="2973" actId="14826"/>
          <ac:picMkLst>
            <pc:docMk/>
            <pc:sldMk cId="518266505" sldId="331"/>
            <ac:picMk id="7" creationId="{A4A0D0B3-0A65-0C32-2F07-2EF02836C9B6}"/>
          </ac:picMkLst>
        </pc:picChg>
        <pc:cxnChg chg="add mod">
          <ac:chgData name="Hammerslag, Lindsey R." userId="bc8edd71-954b-4120-a5ed-6c3d0d796dbb" providerId="ADAL" clId="{877AE6BC-7437-49BC-B81E-2B7260AC4918}" dt="2024-10-02T16:30:12.188" v="2980" actId="1076"/>
          <ac:cxnSpMkLst>
            <pc:docMk/>
            <pc:sldMk cId="518266505" sldId="331"/>
            <ac:cxnSpMk id="5" creationId="{C847091E-3673-DB21-3459-9A20731E5AD2}"/>
          </ac:cxnSpMkLst>
        </pc:cxnChg>
        <pc:cxnChg chg="mod">
          <ac:chgData name="Hammerslag, Lindsey R." userId="bc8edd71-954b-4120-a5ed-6c3d0d796dbb" providerId="ADAL" clId="{877AE6BC-7437-49BC-B81E-2B7260AC4918}" dt="2024-10-02T16:30:29.761" v="2986" actId="1076"/>
          <ac:cxnSpMkLst>
            <pc:docMk/>
            <pc:sldMk cId="518266505" sldId="331"/>
            <ac:cxnSpMk id="20" creationId="{3661A0D9-7C9D-A8CB-D4E6-0706ACCBB18A}"/>
          </ac:cxnSpMkLst>
        </pc:cxnChg>
        <pc:cxnChg chg="del mod">
          <ac:chgData name="Hammerslag, Lindsey R." userId="bc8edd71-954b-4120-a5ed-6c3d0d796dbb" providerId="ADAL" clId="{877AE6BC-7437-49BC-B81E-2B7260AC4918}" dt="2024-10-02T16:29:50.020" v="2976" actId="478"/>
          <ac:cxnSpMkLst>
            <pc:docMk/>
            <pc:sldMk cId="518266505" sldId="331"/>
            <ac:cxnSpMk id="31" creationId="{D11C9F46-0801-34BA-C4F8-F2D27820C4A8}"/>
          </ac:cxnSpMkLst>
        </pc:cxnChg>
      </pc:sldChg>
      <pc:sldChg chg="addSp delSp modSp add mod ord modAnim">
        <pc:chgData name="Hammerslag, Lindsey R." userId="bc8edd71-954b-4120-a5ed-6c3d0d796dbb" providerId="ADAL" clId="{877AE6BC-7437-49BC-B81E-2B7260AC4918}" dt="2024-10-02T16:34:40.875" v="3336"/>
        <pc:sldMkLst>
          <pc:docMk/>
          <pc:sldMk cId="58745867" sldId="332"/>
        </pc:sldMkLst>
        <pc:spChg chg="mod">
          <ac:chgData name="Hammerslag, Lindsey R." userId="bc8edd71-954b-4120-a5ed-6c3d0d796dbb" providerId="ADAL" clId="{877AE6BC-7437-49BC-B81E-2B7260AC4918}" dt="2024-10-02T16:34:38.669" v="3334" actId="20577"/>
          <ac:spMkLst>
            <pc:docMk/>
            <pc:sldMk cId="58745867" sldId="332"/>
            <ac:spMk id="4" creationId="{EBE2E242-4987-AA02-1380-C3C65B4027DF}"/>
          </ac:spMkLst>
        </pc:spChg>
        <pc:spChg chg="mod topLvl">
          <ac:chgData name="Hammerslag, Lindsey R." userId="bc8edd71-954b-4120-a5ed-6c3d0d796dbb" providerId="ADAL" clId="{877AE6BC-7437-49BC-B81E-2B7260AC4918}" dt="2024-10-02T16:32:45.506" v="3136" actId="1076"/>
          <ac:spMkLst>
            <pc:docMk/>
            <pc:sldMk cId="58745867" sldId="332"/>
            <ac:spMk id="8" creationId="{4D52438E-0910-1D86-B5B3-070BDEF8D4FF}"/>
          </ac:spMkLst>
        </pc:spChg>
        <pc:spChg chg="mod topLvl">
          <ac:chgData name="Hammerslag, Lindsey R." userId="bc8edd71-954b-4120-a5ed-6c3d0d796dbb" providerId="ADAL" clId="{877AE6BC-7437-49BC-B81E-2B7260AC4918}" dt="2024-10-02T16:32:29.718" v="3101" actId="14100"/>
          <ac:spMkLst>
            <pc:docMk/>
            <pc:sldMk cId="58745867" sldId="332"/>
            <ac:spMk id="9" creationId="{D7B1ECF7-B425-5AFE-57AF-2EC4220EDE17}"/>
          </ac:spMkLst>
        </pc:spChg>
        <pc:spChg chg="add mod">
          <ac:chgData name="Hammerslag, Lindsey R." userId="bc8edd71-954b-4120-a5ed-6c3d0d796dbb" providerId="ADAL" clId="{877AE6BC-7437-49BC-B81E-2B7260AC4918}" dt="2024-10-02T16:33:02.092" v="3177" actId="20577"/>
          <ac:spMkLst>
            <pc:docMk/>
            <pc:sldMk cId="58745867" sldId="332"/>
            <ac:spMk id="10" creationId="{DF33AE65-91E5-CB3B-3BAA-40CFF15FFB58}"/>
          </ac:spMkLst>
        </pc:spChg>
        <pc:spChg chg="del">
          <ac:chgData name="Hammerslag, Lindsey R." userId="bc8edd71-954b-4120-a5ed-6c3d0d796dbb" providerId="ADAL" clId="{877AE6BC-7437-49BC-B81E-2B7260AC4918}" dt="2024-10-02T16:31:58.794" v="3092" actId="478"/>
          <ac:spMkLst>
            <pc:docMk/>
            <pc:sldMk cId="58745867" sldId="332"/>
            <ac:spMk id="11" creationId="{6DAF426C-E06A-4154-82F8-E090BC97F68C}"/>
          </ac:spMkLst>
        </pc:spChg>
        <pc:spChg chg="add mod">
          <ac:chgData name="Hammerslag, Lindsey R." userId="bc8edd71-954b-4120-a5ed-6c3d0d796dbb" providerId="ADAL" clId="{877AE6BC-7437-49BC-B81E-2B7260AC4918}" dt="2024-10-02T16:32:53.599" v="3139" actId="14100"/>
          <ac:spMkLst>
            <pc:docMk/>
            <pc:sldMk cId="58745867" sldId="332"/>
            <ac:spMk id="12" creationId="{D591E164-16ED-74A5-43C1-A99F9048C717}"/>
          </ac:spMkLst>
        </pc:spChg>
        <pc:spChg chg="del">
          <ac:chgData name="Hammerslag, Lindsey R." userId="bc8edd71-954b-4120-a5ed-6c3d0d796dbb" providerId="ADAL" clId="{877AE6BC-7437-49BC-B81E-2B7260AC4918}" dt="2024-10-02T16:31:58.794" v="3092" actId="478"/>
          <ac:spMkLst>
            <pc:docMk/>
            <pc:sldMk cId="58745867" sldId="332"/>
            <ac:spMk id="13" creationId="{2C5D5545-10D3-F264-9646-EB943B41801D}"/>
          </ac:spMkLst>
        </pc:spChg>
        <pc:spChg chg="del">
          <ac:chgData name="Hammerslag, Lindsey R." userId="bc8edd71-954b-4120-a5ed-6c3d0d796dbb" providerId="ADAL" clId="{877AE6BC-7437-49BC-B81E-2B7260AC4918}" dt="2024-10-02T16:31:58.794" v="3092" actId="478"/>
          <ac:spMkLst>
            <pc:docMk/>
            <pc:sldMk cId="58745867" sldId="332"/>
            <ac:spMk id="21" creationId="{113BDE4A-4251-46F5-992B-96E2047A7F58}"/>
          </ac:spMkLst>
        </pc:spChg>
        <pc:spChg chg="del">
          <ac:chgData name="Hammerslag, Lindsey R." userId="bc8edd71-954b-4120-a5ed-6c3d0d796dbb" providerId="ADAL" clId="{877AE6BC-7437-49BC-B81E-2B7260AC4918}" dt="2024-10-02T16:32:00.811" v="3093" actId="478"/>
          <ac:spMkLst>
            <pc:docMk/>
            <pc:sldMk cId="58745867" sldId="332"/>
            <ac:spMk id="30" creationId="{A60C9ACB-36EE-91B5-ADF4-67BF0C71BCCA}"/>
          </ac:spMkLst>
        </pc:spChg>
        <pc:grpChg chg="add del mod">
          <ac:chgData name="Hammerslag, Lindsey R." userId="bc8edd71-954b-4120-a5ed-6c3d0d796dbb" providerId="ADAL" clId="{877AE6BC-7437-49BC-B81E-2B7260AC4918}" dt="2024-10-02T16:32:23.738" v="3100" actId="165"/>
          <ac:grpSpMkLst>
            <pc:docMk/>
            <pc:sldMk cId="58745867" sldId="332"/>
            <ac:grpSpMk id="6" creationId="{EF0960C6-C718-85AD-4F6A-70E1CFEA6538}"/>
          </ac:grpSpMkLst>
        </pc:grpChg>
        <pc:grpChg chg="del">
          <ac:chgData name="Hammerslag, Lindsey R." userId="bc8edd71-954b-4120-a5ed-6c3d0d796dbb" providerId="ADAL" clId="{877AE6BC-7437-49BC-B81E-2B7260AC4918}" dt="2024-10-02T16:32:02.667" v="3094" actId="478"/>
          <ac:grpSpMkLst>
            <pc:docMk/>
            <pc:sldMk cId="58745867" sldId="332"/>
            <ac:grpSpMk id="22" creationId="{F4678516-0663-3053-08C9-084E3AFEA03C}"/>
          </ac:grpSpMkLst>
        </pc:grpChg>
        <pc:grpChg chg="del">
          <ac:chgData name="Hammerslag, Lindsey R." userId="bc8edd71-954b-4120-a5ed-6c3d0d796dbb" providerId="ADAL" clId="{877AE6BC-7437-49BC-B81E-2B7260AC4918}" dt="2024-10-02T16:32:04.402" v="3095" actId="478"/>
          <ac:grpSpMkLst>
            <pc:docMk/>
            <pc:sldMk cId="58745867" sldId="332"/>
            <ac:grpSpMk id="28" creationId="{8212AFCD-923A-C387-180D-CFD40B3075FF}"/>
          </ac:grpSpMkLst>
        </pc:grpChg>
        <pc:picChg chg="add mod">
          <ac:chgData name="Hammerslag, Lindsey R." userId="bc8edd71-954b-4120-a5ed-6c3d0d796dbb" providerId="ADAL" clId="{877AE6BC-7437-49BC-B81E-2B7260AC4918}" dt="2024-10-02T16:32:08.132" v="3097" actId="1076"/>
          <ac:picMkLst>
            <pc:docMk/>
            <pc:sldMk cId="58745867" sldId="332"/>
            <ac:picMk id="3" creationId="{2421C38A-296D-3AAB-ED09-866582C1F540}"/>
          </ac:picMkLst>
        </pc:picChg>
        <pc:picChg chg="del">
          <ac:chgData name="Hammerslag, Lindsey R." userId="bc8edd71-954b-4120-a5ed-6c3d0d796dbb" providerId="ADAL" clId="{877AE6BC-7437-49BC-B81E-2B7260AC4918}" dt="2024-10-02T16:31:55.415" v="3091" actId="478"/>
          <ac:picMkLst>
            <pc:docMk/>
            <pc:sldMk cId="58745867" sldId="332"/>
            <ac:picMk id="7" creationId="{A4A0D0B3-0A65-0C32-2F07-2EF02836C9B6}"/>
          </ac:picMkLst>
        </pc:picChg>
        <pc:cxnChg chg="del">
          <ac:chgData name="Hammerslag, Lindsey R." userId="bc8edd71-954b-4120-a5ed-6c3d0d796dbb" providerId="ADAL" clId="{877AE6BC-7437-49BC-B81E-2B7260AC4918}" dt="2024-10-02T16:32:00.811" v="3093" actId="478"/>
          <ac:cxnSpMkLst>
            <pc:docMk/>
            <pc:sldMk cId="58745867" sldId="332"/>
            <ac:cxnSpMk id="5" creationId="{C847091E-3673-DB21-3459-9A20731E5AD2}"/>
          </ac:cxnSpMkLst>
        </pc:cxnChg>
        <pc:cxnChg chg="del">
          <ac:chgData name="Hammerslag, Lindsey R." userId="bc8edd71-954b-4120-a5ed-6c3d0d796dbb" providerId="ADAL" clId="{877AE6BC-7437-49BC-B81E-2B7260AC4918}" dt="2024-10-02T16:31:58.794" v="3092" actId="478"/>
          <ac:cxnSpMkLst>
            <pc:docMk/>
            <pc:sldMk cId="58745867" sldId="332"/>
            <ac:cxnSpMk id="16" creationId="{A7D4A9C3-A055-6278-5A90-8DA19070A98F}"/>
          </ac:cxnSpMkLst>
        </pc:cxnChg>
        <pc:cxnChg chg="mod">
          <ac:chgData name="Hammerslag, Lindsey R." userId="bc8edd71-954b-4120-a5ed-6c3d0d796dbb" providerId="ADAL" clId="{877AE6BC-7437-49BC-B81E-2B7260AC4918}" dt="2024-10-02T16:32:04.402" v="3095" actId="478"/>
          <ac:cxnSpMkLst>
            <pc:docMk/>
            <pc:sldMk cId="58745867" sldId="332"/>
            <ac:cxnSpMk id="19" creationId="{1340E7AB-D697-D59C-D6BC-6567E46FBE09}"/>
          </ac:cxnSpMkLst>
        </pc:cxnChg>
        <pc:cxnChg chg="del">
          <ac:chgData name="Hammerslag, Lindsey R." userId="bc8edd71-954b-4120-a5ed-6c3d0d796dbb" providerId="ADAL" clId="{877AE6BC-7437-49BC-B81E-2B7260AC4918}" dt="2024-10-02T16:31:58.794" v="3092" actId="478"/>
          <ac:cxnSpMkLst>
            <pc:docMk/>
            <pc:sldMk cId="58745867" sldId="332"/>
            <ac:cxnSpMk id="20" creationId="{3661A0D9-7C9D-A8CB-D4E6-0706ACCBB18A}"/>
          </ac:cxnSpMkLst>
        </pc:cxnChg>
        <pc:cxnChg chg="mod">
          <ac:chgData name="Hammerslag, Lindsey R." userId="bc8edd71-954b-4120-a5ed-6c3d0d796dbb" providerId="ADAL" clId="{877AE6BC-7437-49BC-B81E-2B7260AC4918}" dt="2024-10-02T16:32:02.667" v="3094" actId="478"/>
          <ac:cxnSpMkLst>
            <pc:docMk/>
            <pc:sldMk cId="58745867" sldId="332"/>
            <ac:cxnSpMk id="24" creationId="{CC282971-5643-7554-2BB1-BC04E09AFC17}"/>
          </ac:cxnSpMkLst>
        </pc:cxnChg>
      </pc:sldChg>
      <pc:sldChg chg="addSp delSp modSp add mod">
        <pc:chgData name="Hammerslag, Lindsey R." userId="bc8edd71-954b-4120-a5ed-6c3d0d796dbb" providerId="ADAL" clId="{877AE6BC-7437-49BC-B81E-2B7260AC4918}" dt="2024-10-02T16:36:55.077" v="3538" actId="1076"/>
        <pc:sldMkLst>
          <pc:docMk/>
          <pc:sldMk cId="3715978774" sldId="333"/>
        </pc:sldMkLst>
        <pc:spChg chg="mod">
          <ac:chgData name="Hammerslag, Lindsey R." userId="bc8edd71-954b-4120-a5ed-6c3d0d796dbb" providerId="ADAL" clId="{877AE6BC-7437-49BC-B81E-2B7260AC4918}" dt="2024-10-02T16:34:46.590" v="3363" actId="20577"/>
          <ac:spMkLst>
            <pc:docMk/>
            <pc:sldMk cId="3715978774" sldId="333"/>
            <ac:spMk id="4" creationId="{EBE2E242-4987-AA02-1380-C3C65B4027DF}"/>
          </ac:spMkLst>
        </pc:spChg>
        <pc:spChg chg="del mod">
          <ac:chgData name="Hammerslag, Lindsey R." userId="bc8edd71-954b-4120-a5ed-6c3d0d796dbb" providerId="ADAL" clId="{877AE6BC-7437-49BC-B81E-2B7260AC4918}" dt="2024-10-02T16:35:27.844" v="3380" actId="478"/>
          <ac:spMkLst>
            <pc:docMk/>
            <pc:sldMk cId="3715978774" sldId="333"/>
            <ac:spMk id="11" creationId="{6DAF426C-E06A-4154-82F8-E090BC97F68C}"/>
          </ac:spMkLst>
        </pc:spChg>
        <pc:spChg chg="del">
          <ac:chgData name="Hammerslag, Lindsey R." userId="bc8edd71-954b-4120-a5ed-6c3d0d796dbb" providerId="ADAL" clId="{877AE6BC-7437-49BC-B81E-2B7260AC4918}" dt="2024-10-02T16:35:26.632" v="3379" actId="478"/>
          <ac:spMkLst>
            <pc:docMk/>
            <pc:sldMk cId="3715978774" sldId="333"/>
            <ac:spMk id="13" creationId="{2C5D5545-10D3-F264-9646-EB943B41801D}"/>
          </ac:spMkLst>
        </pc:spChg>
        <pc:spChg chg="mod">
          <ac:chgData name="Hammerslag, Lindsey R." userId="bc8edd71-954b-4120-a5ed-6c3d0d796dbb" providerId="ADAL" clId="{877AE6BC-7437-49BC-B81E-2B7260AC4918}" dt="2024-10-02T16:36:17.592" v="3447"/>
          <ac:spMkLst>
            <pc:docMk/>
            <pc:sldMk cId="3715978774" sldId="333"/>
            <ac:spMk id="17" creationId="{DBFDD5A2-5A5A-59EC-915B-213CC8A0F804}"/>
          </ac:spMkLst>
        </pc:spChg>
        <pc:spChg chg="mod">
          <ac:chgData name="Hammerslag, Lindsey R." userId="bc8edd71-954b-4120-a5ed-6c3d0d796dbb" providerId="ADAL" clId="{877AE6BC-7437-49BC-B81E-2B7260AC4918}" dt="2024-10-02T16:36:03.156" v="3446" actId="14100"/>
          <ac:spMkLst>
            <pc:docMk/>
            <pc:sldMk cId="3715978774" sldId="333"/>
            <ac:spMk id="18" creationId="{5578C9C4-4E58-A128-6880-756F1FC99F94}"/>
          </ac:spMkLst>
        </pc:spChg>
        <pc:spChg chg="del">
          <ac:chgData name="Hammerslag, Lindsey R." userId="bc8edd71-954b-4120-a5ed-6c3d0d796dbb" providerId="ADAL" clId="{877AE6BC-7437-49BC-B81E-2B7260AC4918}" dt="2024-10-02T16:35:18.855" v="3371" actId="478"/>
          <ac:spMkLst>
            <pc:docMk/>
            <pc:sldMk cId="3715978774" sldId="333"/>
            <ac:spMk id="21" creationId="{113BDE4A-4251-46F5-992B-96E2047A7F58}"/>
          </ac:spMkLst>
        </pc:spChg>
        <pc:spChg chg="add mod">
          <ac:chgData name="Hammerslag, Lindsey R." userId="bc8edd71-954b-4120-a5ed-6c3d0d796dbb" providerId="ADAL" clId="{877AE6BC-7437-49BC-B81E-2B7260AC4918}" dt="2024-10-02T16:36:21.311" v="3448" actId="1076"/>
          <ac:spMkLst>
            <pc:docMk/>
            <pc:sldMk cId="3715978774" sldId="333"/>
            <ac:spMk id="26" creationId="{FEF776EF-A126-A2DD-00E7-9AD3CFCBCF92}"/>
          </ac:spMkLst>
        </pc:spChg>
        <pc:spChg chg="del">
          <ac:chgData name="Hammerslag, Lindsey R." userId="bc8edd71-954b-4120-a5ed-6c3d0d796dbb" providerId="ADAL" clId="{877AE6BC-7437-49BC-B81E-2B7260AC4918}" dt="2024-10-02T16:35:15.322" v="3369" actId="478"/>
          <ac:spMkLst>
            <pc:docMk/>
            <pc:sldMk cId="3715978774" sldId="333"/>
            <ac:spMk id="30" creationId="{A60C9ACB-36EE-91B5-ADF4-67BF0C71BCCA}"/>
          </ac:spMkLst>
        </pc:spChg>
        <pc:spChg chg="add mod">
          <ac:chgData name="Hammerslag, Lindsey R." userId="bc8edd71-954b-4120-a5ed-6c3d0d796dbb" providerId="ADAL" clId="{877AE6BC-7437-49BC-B81E-2B7260AC4918}" dt="2024-10-02T16:36:55.077" v="3538" actId="1076"/>
          <ac:spMkLst>
            <pc:docMk/>
            <pc:sldMk cId="3715978774" sldId="333"/>
            <ac:spMk id="32" creationId="{F162DF70-369E-26DB-AA17-B1B7C5C66BEE}"/>
          </ac:spMkLst>
        </pc:spChg>
        <pc:grpChg chg="add mod">
          <ac:chgData name="Hammerslag, Lindsey R." userId="bc8edd71-954b-4120-a5ed-6c3d0d796dbb" providerId="ADAL" clId="{877AE6BC-7437-49BC-B81E-2B7260AC4918}" dt="2024-10-02T16:36:21.311" v="3448" actId="1076"/>
          <ac:grpSpMkLst>
            <pc:docMk/>
            <pc:sldMk cId="3715978774" sldId="333"/>
            <ac:grpSpMk id="15" creationId="{4731EB3D-051C-3F98-8E96-D1C9DBAC0BF1}"/>
          </ac:grpSpMkLst>
        </pc:grpChg>
        <pc:grpChg chg="del">
          <ac:chgData name="Hammerslag, Lindsey R." userId="bc8edd71-954b-4120-a5ed-6c3d0d796dbb" providerId="ADAL" clId="{877AE6BC-7437-49BC-B81E-2B7260AC4918}" dt="2024-10-02T16:35:13.546" v="3368" actId="478"/>
          <ac:grpSpMkLst>
            <pc:docMk/>
            <pc:sldMk cId="3715978774" sldId="333"/>
            <ac:grpSpMk id="22" creationId="{F4678516-0663-3053-08C9-084E3AFEA03C}"/>
          </ac:grpSpMkLst>
        </pc:grpChg>
        <pc:grpChg chg="mod">
          <ac:chgData name="Hammerslag, Lindsey R." userId="bc8edd71-954b-4120-a5ed-6c3d0d796dbb" providerId="ADAL" clId="{877AE6BC-7437-49BC-B81E-2B7260AC4918}" dt="2024-10-02T16:35:30.679" v="3381" actId="1076"/>
          <ac:grpSpMkLst>
            <pc:docMk/>
            <pc:sldMk cId="3715978774" sldId="333"/>
            <ac:grpSpMk id="28" creationId="{8212AFCD-923A-C387-180D-CFD40B3075FF}"/>
          </ac:grpSpMkLst>
        </pc:grpChg>
        <pc:picChg chg="add del mod ord">
          <ac:chgData name="Hammerslag, Lindsey R." userId="bc8edd71-954b-4120-a5ed-6c3d0d796dbb" providerId="ADAL" clId="{877AE6BC-7437-49BC-B81E-2B7260AC4918}" dt="2024-10-02T16:35:23.511" v="3376" actId="478"/>
          <ac:picMkLst>
            <pc:docMk/>
            <pc:sldMk cId="3715978774" sldId="333"/>
            <ac:picMk id="3" creationId="{7FBD3F7C-D963-0E90-B86C-45B9A2076130}"/>
          </ac:picMkLst>
        </pc:picChg>
        <pc:picChg chg="del">
          <ac:chgData name="Hammerslag, Lindsey R." userId="bc8edd71-954b-4120-a5ed-6c3d0d796dbb" providerId="ADAL" clId="{877AE6BC-7437-49BC-B81E-2B7260AC4918}" dt="2024-10-02T16:34:48.184" v="3364" actId="478"/>
          <ac:picMkLst>
            <pc:docMk/>
            <pc:sldMk cId="3715978774" sldId="333"/>
            <ac:picMk id="7" creationId="{A4A0D0B3-0A65-0C32-2F07-2EF02836C9B6}"/>
          </ac:picMkLst>
        </pc:picChg>
        <pc:cxnChg chg="del">
          <ac:chgData name="Hammerslag, Lindsey R." userId="bc8edd71-954b-4120-a5ed-6c3d0d796dbb" providerId="ADAL" clId="{877AE6BC-7437-49BC-B81E-2B7260AC4918}" dt="2024-10-02T16:35:16.425" v="3370" actId="478"/>
          <ac:cxnSpMkLst>
            <pc:docMk/>
            <pc:sldMk cId="3715978774" sldId="333"/>
            <ac:cxnSpMk id="5" creationId="{C847091E-3673-DB21-3459-9A20731E5AD2}"/>
          </ac:cxnSpMkLst>
        </pc:cxnChg>
        <pc:cxnChg chg="del">
          <ac:chgData name="Hammerslag, Lindsey R." userId="bc8edd71-954b-4120-a5ed-6c3d0d796dbb" providerId="ADAL" clId="{877AE6BC-7437-49BC-B81E-2B7260AC4918}" dt="2024-10-02T16:35:20.046" v="3373" actId="478"/>
          <ac:cxnSpMkLst>
            <pc:docMk/>
            <pc:sldMk cId="3715978774" sldId="333"/>
            <ac:cxnSpMk id="16" creationId="{A7D4A9C3-A055-6278-5A90-8DA19070A98F}"/>
          </ac:cxnSpMkLst>
        </pc:cxnChg>
        <pc:cxnChg chg="mod">
          <ac:chgData name="Hammerslag, Lindsey R." userId="bc8edd71-954b-4120-a5ed-6c3d0d796dbb" providerId="ADAL" clId="{877AE6BC-7437-49BC-B81E-2B7260AC4918}" dt="2024-10-02T16:36:03.156" v="3446" actId="14100"/>
          <ac:cxnSpMkLst>
            <pc:docMk/>
            <pc:sldMk cId="3715978774" sldId="333"/>
            <ac:cxnSpMk id="19" creationId="{1340E7AB-D697-D59C-D6BC-6567E46FBE09}"/>
          </ac:cxnSpMkLst>
        </pc:cxnChg>
        <pc:cxnChg chg="del">
          <ac:chgData name="Hammerslag, Lindsey R." userId="bc8edd71-954b-4120-a5ed-6c3d0d796dbb" providerId="ADAL" clId="{877AE6BC-7437-49BC-B81E-2B7260AC4918}" dt="2024-10-02T16:35:19.417" v="3372" actId="478"/>
          <ac:cxnSpMkLst>
            <pc:docMk/>
            <pc:sldMk cId="3715978774" sldId="333"/>
            <ac:cxnSpMk id="20" creationId="{3661A0D9-7C9D-A8CB-D4E6-0706ACCBB18A}"/>
          </ac:cxnSpMkLst>
        </pc:cxnChg>
        <pc:cxnChg chg="mod">
          <ac:chgData name="Hammerslag, Lindsey R." userId="bc8edd71-954b-4120-a5ed-6c3d0d796dbb" providerId="ADAL" clId="{877AE6BC-7437-49BC-B81E-2B7260AC4918}" dt="2024-10-02T16:35:13.546" v="3368" actId="478"/>
          <ac:cxnSpMkLst>
            <pc:docMk/>
            <pc:sldMk cId="3715978774" sldId="333"/>
            <ac:cxnSpMk id="24" creationId="{CC282971-5643-7554-2BB1-BC04E09AFC17}"/>
          </ac:cxnSpMkLst>
        </pc:cxnChg>
        <pc:cxnChg chg="mod">
          <ac:chgData name="Hammerslag, Lindsey R." userId="bc8edd71-954b-4120-a5ed-6c3d0d796dbb" providerId="ADAL" clId="{877AE6BC-7437-49BC-B81E-2B7260AC4918}" dt="2024-10-02T16:36:24.978" v="3449" actId="14100"/>
          <ac:cxnSpMkLst>
            <pc:docMk/>
            <pc:sldMk cId="3715978774" sldId="333"/>
            <ac:cxnSpMk id="25" creationId="{712CD873-CD9B-C444-F867-06795472B803}"/>
          </ac:cxnSpMkLst>
        </pc:cxnChg>
        <pc:cxnChg chg="add mod">
          <ac:chgData name="Hammerslag, Lindsey R." userId="bc8edd71-954b-4120-a5ed-6c3d0d796dbb" providerId="ADAL" clId="{877AE6BC-7437-49BC-B81E-2B7260AC4918}" dt="2024-10-02T16:36:32.201" v="3452" actId="14100"/>
          <ac:cxnSpMkLst>
            <pc:docMk/>
            <pc:sldMk cId="3715978774" sldId="333"/>
            <ac:cxnSpMk id="29" creationId="{47B59CC2-233C-571E-D74D-CBD103BBEC89}"/>
          </ac:cxnSpMkLst>
        </pc:cxnChg>
      </pc:sldChg>
      <pc:sldChg chg="addSp delSp modSp add mod ord modAnim">
        <pc:chgData name="Hammerslag, Lindsey R." userId="bc8edd71-954b-4120-a5ed-6c3d0d796dbb" providerId="ADAL" clId="{877AE6BC-7437-49BC-B81E-2B7260AC4918}" dt="2024-10-02T16:48:27.852" v="4082"/>
        <pc:sldMkLst>
          <pc:docMk/>
          <pc:sldMk cId="2178365298" sldId="334"/>
        </pc:sldMkLst>
        <pc:spChg chg="mod">
          <ac:chgData name="Hammerslag, Lindsey R." userId="bc8edd71-954b-4120-a5ed-6c3d0d796dbb" providerId="ADAL" clId="{877AE6BC-7437-49BC-B81E-2B7260AC4918}" dt="2024-10-02T16:39:26.895" v="3641" actId="20577"/>
          <ac:spMkLst>
            <pc:docMk/>
            <pc:sldMk cId="2178365298" sldId="334"/>
            <ac:spMk id="4" creationId="{EBE2E242-4987-AA02-1380-C3C65B4027DF}"/>
          </ac:spMkLst>
        </pc:spChg>
        <pc:spChg chg="del">
          <ac:chgData name="Hammerslag, Lindsey R." userId="bc8edd71-954b-4120-a5ed-6c3d0d796dbb" providerId="ADAL" clId="{877AE6BC-7437-49BC-B81E-2B7260AC4918}" dt="2024-10-02T16:39:30.429" v="3643" actId="478"/>
          <ac:spMkLst>
            <pc:docMk/>
            <pc:sldMk cId="2178365298" sldId="334"/>
            <ac:spMk id="8" creationId="{4D52438E-0910-1D86-B5B3-070BDEF8D4FF}"/>
          </ac:spMkLst>
        </pc:spChg>
        <pc:spChg chg="del">
          <ac:chgData name="Hammerslag, Lindsey R." userId="bc8edd71-954b-4120-a5ed-6c3d0d796dbb" providerId="ADAL" clId="{877AE6BC-7437-49BC-B81E-2B7260AC4918}" dt="2024-10-02T16:39:30.429" v="3643" actId="478"/>
          <ac:spMkLst>
            <pc:docMk/>
            <pc:sldMk cId="2178365298" sldId="334"/>
            <ac:spMk id="9" creationId="{D7B1ECF7-B425-5AFE-57AF-2EC4220EDE17}"/>
          </ac:spMkLst>
        </pc:spChg>
        <pc:spChg chg="del">
          <ac:chgData name="Hammerslag, Lindsey R." userId="bc8edd71-954b-4120-a5ed-6c3d0d796dbb" providerId="ADAL" clId="{877AE6BC-7437-49BC-B81E-2B7260AC4918}" dt="2024-10-02T16:39:30.429" v="3643" actId="478"/>
          <ac:spMkLst>
            <pc:docMk/>
            <pc:sldMk cId="2178365298" sldId="334"/>
            <ac:spMk id="10" creationId="{DF33AE65-91E5-CB3B-3BAA-40CFF15FFB58}"/>
          </ac:spMkLst>
        </pc:spChg>
        <pc:spChg chg="del">
          <ac:chgData name="Hammerslag, Lindsey R." userId="bc8edd71-954b-4120-a5ed-6c3d0d796dbb" providerId="ADAL" clId="{877AE6BC-7437-49BC-B81E-2B7260AC4918}" dt="2024-10-02T16:39:30.429" v="3643" actId="478"/>
          <ac:spMkLst>
            <pc:docMk/>
            <pc:sldMk cId="2178365298" sldId="334"/>
            <ac:spMk id="12" creationId="{D591E164-16ED-74A5-43C1-A99F9048C717}"/>
          </ac:spMkLst>
        </pc:spChg>
        <pc:grpChg chg="add mod">
          <ac:chgData name="Hammerslag, Lindsey R." userId="bc8edd71-954b-4120-a5ed-6c3d0d796dbb" providerId="ADAL" clId="{877AE6BC-7437-49BC-B81E-2B7260AC4918}" dt="2024-10-02T16:40:08.720" v="3653" actId="164"/>
          <ac:grpSpMkLst>
            <pc:docMk/>
            <pc:sldMk cId="2178365298" sldId="334"/>
            <ac:grpSpMk id="14" creationId="{837AF281-84A0-F424-181A-9C7BDB99476A}"/>
          </ac:grpSpMkLst>
        </pc:grpChg>
        <pc:picChg chg="del">
          <ac:chgData name="Hammerslag, Lindsey R." userId="bc8edd71-954b-4120-a5ed-6c3d0d796dbb" providerId="ADAL" clId="{877AE6BC-7437-49BC-B81E-2B7260AC4918}" dt="2024-10-02T16:39:28.335" v="3642" actId="478"/>
          <ac:picMkLst>
            <pc:docMk/>
            <pc:sldMk cId="2178365298" sldId="334"/>
            <ac:picMk id="3" creationId="{2421C38A-296D-3AAB-ED09-866582C1F540}"/>
          </ac:picMkLst>
        </pc:picChg>
        <pc:picChg chg="add mod">
          <ac:chgData name="Hammerslag, Lindsey R." userId="bc8edd71-954b-4120-a5ed-6c3d0d796dbb" providerId="ADAL" clId="{877AE6BC-7437-49BC-B81E-2B7260AC4918}" dt="2024-10-02T16:40:08.720" v="3653" actId="164"/>
          <ac:picMkLst>
            <pc:docMk/>
            <pc:sldMk cId="2178365298" sldId="334"/>
            <ac:picMk id="5" creationId="{01A72796-8583-AF4B-C808-8CBBA82CA6E6}"/>
          </ac:picMkLst>
        </pc:picChg>
        <pc:picChg chg="add mod">
          <ac:chgData name="Hammerslag, Lindsey R." userId="bc8edd71-954b-4120-a5ed-6c3d0d796dbb" providerId="ADAL" clId="{877AE6BC-7437-49BC-B81E-2B7260AC4918}" dt="2024-10-02T16:40:08.720" v="3653" actId="164"/>
          <ac:picMkLst>
            <pc:docMk/>
            <pc:sldMk cId="2178365298" sldId="334"/>
            <ac:picMk id="7" creationId="{5C44BFCF-6B26-BD72-1945-D88A73B65121}"/>
          </ac:picMkLst>
        </pc:picChg>
        <pc:picChg chg="add mod">
          <ac:chgData name="Hammerslag, Lindsey R." userId="bc8edd71-954b-4120-a5ed-6c3d0d796dbb" providerId="ADAL" clId="{877AE6BC-7437-49BC-B81E-2B7260AC4918}" dt="2024-10-02T16:39:58.600" v="3650" actId="1076"/>
          <ac:picMkLst>
            <pc:docMk/>
            <pc:sldMk cId="2178365298" sldId="334"/>
            <ac:picMk id="13" creationId="{2AA29FA0-580B-D8FF-F22A-E555AC38F264}"/>
          </ac:picMkLst>
        </pc:picChg>
      </pc:sldChg>
      <pc:sldChg chg="addSp delSp add del mod ord">
        <pc:chgData name="Hammerslag, Lindsey R." userId="bc8edd71-954b-4120-a5ed-6c3d0d796dbb" providerId="ADAL" clId="{877AE6BC-7437-49BC-B81E-2B7260AC4918}" dt="2024-10-02T16:40:48.937" v="3665" actId="2890"/>
        <pc:sldMkLst>
          <pc:docMk/>
          <pc:sldMk cId="650248551" sldId="335"/>
        </pc:sldMkLst>
        <pc:picChg chg="add del">
          <ac:chgData name="Hammerslag, Lindsey R." userId="bc8edd71-954b-4120-a5ed-6c3d0d796dbb" providerId="ADAL" clId="{877AE6BC-7437-49BC-B81E-2B7260AC4918}" dt="2024-10-02T16:40:47.085" v="3662" actId="478"/>
          <ac:picMkLst>
            <pc:docMk/>
            <pc:sldMk cId="650248551" sldId="335"/>
            <ac:picMk id="3" creationId="{7FBD3F7C-D963-0E90-B86C-45B9A2076130}"/>
          </ac:picMkLst>
        </pc:picChg>
      </pc:sldChg>
      <pc:sldChg chg="addSp delSp modSp add mod ord delAnim modAnim">
        <pc:chgData name="Hammerslag, Lindsey R." userId="bc8edd71-954b-4120-a5ed-6c3d0d796dbb" providerId="ADAL" clId="{877AE6BC-7437-49BC-B81E-2B7260AC4918}" dt="2024-10-02T16:45:44.994" v="4064"/>
        <pc:sldMkLst>
          <pc:docMk/>
          <pc:sldMk cId="1774411835" sldId="335"/>
        </pc:sldMkLst>
        <pc:spChg chg="mod">
          <ac:chgData name="Hammerslag, Lindsey R." userId="bc8edd71-954b-4120-a5ed-6c3d0d796dbb" providerId="ADAL" clId="{877AE6BC-7437-49BC-B81E-2B7260AC4918}" dt="2024-10-02T16:44:43.705" v="4055" actId="6549"/>
          <ac:spMkLst>
            <pc:docMk/>
            <pc:sldMk cId="1774411835" sldId="335"/>
            <ac:spMk id="4" creationId="{EBE2E242-4987-AA02-1380-C3C65B4027DF}"/>
          </ac:spMkLst>
        </pc:spChg>
        <pc:spChg chg="mod">
          <ac:chgData name="Hammerslag, Lindsey R." userId="bc8edd71-954b-4120-a5ed-6c3d0d796dbb" providerId="ADAL" clId="{877AE6BC-7437-49BC-B81E-2B7260AC4918}" dt="2024-10-02T16:42:15.534" v="3784" actId="20577"/>
          <ac:spMkLst>
            <pc:docMk/>
            <pc:sldMk cId="1774411835" sldId="335"/>
            <ac:spMk id="5" creationId="{F03EEAE9-AB9A-844F-F6B8-B886C4A092E6}"/>
          </ac:spMkLst>
        </pc:spChg>
        <pc:spChg chg="add mod">
          <ac:chgData name="Hammerslag, Lindsey R." userId="bc8edd71-954b-4120-a5ed-6c3d0d796dbb" providerId="ADAL" clId="{877AE6BC-7437-49BC-B81E-2B7260AC4918}" dt="2024-10-02T16:44:58.243" v="4056" actId="164"/>
          <ac:spMkLst>
            <pc:docMk/>
            <pc:sldMk cId="1774411835" sldId="335"/>
            <ac:spMk id="11" creationId="{562EA177-FE07-3190-EF44-A64CF8238FE8}"/>
          </ac:spMkLst>
        </pc:spChg>
        <pc:spChg chg="mod">
          <ac:chgData name="Hammerslag, Lindsey R." userId="bc8edd71-954b-4120-a5ed-6c3d0d796dbb" providerId="ADAL" clId="{877AE6BC-7437-49BC-B81E-2B7260AC4918}" dt="2024-10-02T16:42:44.490" v="3853" actId="1076"/>
          <ac:spMkLst>
            <pc:docMk/>
            <pc:sldMk cId="1774411835" sldId="335"/>
            <ac:spMk id="18" creationId="{5578C9C4-4E58-A128-6880-756F1FC99F94}"/>
          </ac:spMkLst>
        </pc:spChg>
        <pc:spChg chg="mod topLvl">
          <ac:chgData name="Hammerslag, Lindsey R." userId="bc8edd71-954b-4120-a5ed-6c3d0d796dbb" providerId="ADAL" clId="{877AE6BC-7437-49BC-B81E-2B7260AC4918}" dt="2024-10-02T16:45:08.090" v="4059" actId="164"/>
          <ac:spMkLst>
            <pc:docMk/>
            <pc:sldMk cId="1774411835" sldId="335"/>
            <ac:spMk id="25" creationId="{36C1539B-F67F-9375-449A-A724556E6608}"/>
          </ac:spMkLst>
        </pc:spChg>
        <pc:spChg chg="mod topLvl">
          <ac:chgData name="Hammerslag, Lindsey R." userId="bc8edd71-954b-4120-a5ed-6c3d0d796dbb" providerId="ADAL" clId="{877AE6BC-7437-49BC-B81E-2B7260AC4918}" dt="2024-10-02T16:45:08.090" v="4059" actId="164"/>
          <ac:spMkLst>
            <pc:docMk/>
            <pc:sldMk cId="1774411835" sldId="335"/>
            <ac:spMk id="29" creationId="{930B6AA7-5D20-A03E-4E2F-48F1CC1B5B37}"/>
          </ac:spMkLst>
        </pc:spChg>
        <pc:grpChg chg="add del mod">
          <ac:chgData name="Hammerslag, Lindsey R." userId="bc8edd71-954b-4120-a5ed-6c3d0d796dbb" providerId="ADAL" clId="{877AE6BC-7437-49BC-B81E-2B7260AC4918}" dt="2024-10-02T16:44:00.111" v="3979" actId="165"/>
          <ac:grpSpMkLst>
            <pc:docMk/>
            <pc:sldMk cId="1774411835" sldId="335"/>
            <ac:grpSpMk id="24" creationId="{8B778676-99D3-F518-65BD-1FEC362C9824}"/>
          </ac:grpSpMkLst>
        </pc:grpChg>
        <pc:grpChg chg="mod">
          <ac:chgData name="Hammerslag, Lindsey R." userId="bc8edd71-954b-4120-a5ed-6c3d0d796dbb" providerId="ADAL" clId="{877AE6BC-7437-49BC-B81E-2B7260AC4918}" dt="2024-10-02T16:42:25.573" v="3787" actId="1076"/>
          <ac:grpSpMkLst>
            <pc:docMk/>
            <pc:sldMk cId="1774411835" sldId="335"/>
            <ac:grpSpMk id="28" creationId="{8212AFCD-923A-C387-180D-CFD40B3075FF}"/>
          </ac:grpSpMkLst>
        </pc:grpChg>
        <pc:grpChg chg="add mod">
          <ac:chgData name="Hammerslag, Lindsey R." userId="bc8edd71-954b-4120-a5ed-6c3d0d796dbb" providerId="ADAL" clId="{877AE6BC-7437-49BC-B81E-2B7260AC4918}" dt="2024-10-02T16:44:58.243" v="4056" actId="164"/>
          <ac:grpSpMkLst>
            <pc:docMk/>
            <pc:sldMk cId="1774411835" sldId="335"/>
            <ac:grpSpMk id="32" creationId="{9416C9B9-F075-0C14-A590-094101011045}"/>
          </ac:grpSpMkLst>
        </pc:grpChg>
        <pc:grpChg chg="add mod">
          <ac:chgData name="Hammerslag, Lindsey R." userId="bc8edd71-954b-4120-a5ed-6c3d0d796dbb" providerId="ADAL" clId="{877AE6BC-7437-49BC-B81E-2B7260AC4918}" dt="2024-10-02T16:45:08.090" v="4059" actId="164"/>
          <ac:grpSpMkLst>
            <pc:docMk/>
            <pc:sldMk cId="1774411835" sldId="335"/>
            <ac:grpSpMk id="33" creationId="{93577BB1-FD09-1EED-BA50-7A68B9793FC5}"/>
          </ac:grpSpMkLst>
        </pc:grpChg>
        <pc:grpChg chg="mod">
          <ac:chgData name="Hammerslag, Lindsey R." userId="bc8edd71-954b-4120-a5ed-6c3d0d796dbb" providerId="ADAL" clId="{877AE6BC-7437-49BC-B81E-2B7260AC4918}" dt="2024-10-02T16:41:45.653" v="3690" actId="1076"/>
          <ac:grpSpMkLst>
            <pc:docMk/>
            <pc:sldMk cId="1774411835" sldId="335"/>
            <ac:grpSpMk id="35" creationId="{F383141C-A00E-4B48-3FAB-EDD26A3C012B}"/>
          </ac:grpSpMkLst>
        </pc:grpChg>
        <pc:grpChg chg="del mod">
          <ac:chgData name="Hammerslag, Lindsey R." userId="bc8edd71-954b-4120-a5ed-6c3d0d796dbb" providerId="ADAL" clId="{877AE6BC-7437-49BC-B81E-2B7260AC4918}" dt="2024-10-02T16:41:40.406" v="3687" actId="478"/>
          <ac:grpSpMkLst>
            <pc:docMk/>
            <pc:sldMk cId="1774411835" sldId="335"/>
            <ac:grpSpMk id="36" creationId="{987E0B88-ED19-3A31-CA95-72C8B52B2CB1}"/>
          </ac:grpSpMkLst>
        </pc:grpChg>
        <pc:grpChg chg="del">
          <ac:chgData name="Hammerslag, Lindsey R." userId="bc8edd71-954b-4120-a5ed-6c3d0d796dbb" providerId="ADAL" clId="{877AE6BC-7437-49BC-B81E-2B7260AC4918}" dt="2024-10-02T16:42:19.242" v="3785" actId="478"/>
          <ac:grpSpMkLst>
            <pc:docMk/>
            <pc:sldMk cId="1774411835" sldId="335"/>
            <ac:grpSpMk id="37" creationId="{A1636ECD-031C-2802-5427-A483CFE17E51}"/>
          </ac:grpSpMkLst>
        </pc:grpChg>
        <pc:grpChg chg="del">
          <ac:chgData name="Hammerslag, Lindsey R." userId="bc8edd71-954b-4120-a5ed-6c3d0d796dbb" providerId="ADAL" clId="{877AE6BC-7437-49BC-B81E-2B7260AC4918}" dt="2024-10-02T16:42:21.087" v="3786" actId="478"/>
          <ac:grpSpMkLst>
            <pc:docMk/>
            <pc:sldMk cId="1774411835" sldId="335"/>
            <ac:grpSpMk id="40" creationId="{DE39E1DA-BC0A-E2BC-0246-2B6350C2BB54}"/>
          </ac:grpSpMkLst>
        </pc:grpChg>
        <pc:picChg chg="mod">
          <ac:chgData name="Hammerslag, Lindsey R." userId="bc8edd71-954b-4120-a5ed-6c3d0d796dbb" providerId="ADAL" clId="{877AE6BC-7437-49BC-B81E-2B7260AC4918}" dt="2024-10-02T16:41:42.649" v="3689" actId="1076"/>
          <ac:picMkLst>
            <pc:docMk/>
            <pc:sldMk cId="1774411835" sldId="335"/>
            <ac:picMk id="3" creationId="{7E1BD2DF-C7E4-3C79-BCDA-7C8808AD1AB7}"/>
          </ac:picMkLst>
        </pc:picChg>
        <pc:cxnChg chg="mod">
          <ac:chgData name="Hammerslag, Lindsey R." userId="bc8edd71-954b-4120-a5ed-6c3d0d796dbb" providerId="ADAL" clId="{877AE6BC-7437-49BC-B81E-2B7260AC4918}" dt="2024-10-02T16:42:14.782" v="3776" actId="20577"/>
          <ac:cxnSpMkLst>
            <pc:docMk/>
            <pc:sldMk cId="1774411835" sldId="335"/>
            <ac:cxnSpMk id="6" creationId="{CC87FA40-0D54-A189-ACA6-20D07A4BC467}"/>
          </ac:cxnSpMkLst>
        </pc:cxnChg>
        <pc:cxnChg chg="add mod">
          <ac:chgData name="Hammerslag, Lindsey R." userId="bc8edd71-954b-4120-a5ed-6c3d0d796dbb" providerId="ADAL" clId="{877AE6BC-7437-49BC-B81E-2B7260AC4918}" dt="2024-10-02T16:44:58.243" v="4056" actId="164"/>
          <ac:cxnSpMkLst>
            <pc:docMk/>
            <pc:sldMk cId="1774411835" sldId="335"/>
            <ac:cxnSpMk id="13" creationId="{A4969389-B9D1-812D-59AC-0467BBFD3391}"/>
          </ac:cxnSpMkLst>
        </pc:cxnChg>
        <pc:cxnChg chg="mod">
          <ac:chgData name="Hammerslag, Lindsey R." userId="bc8edd71-954b-4120-a5ed-6c3d0d796dbb" providerId="ADAL" clId="{877AE6BC-7437-49BC-B81E-2B7260AC4918}" dt="2024-10-02T16:41:40.406" v="3687" actId="478"/>
          <ac:cxnSpMkLst>
            <pc:docMk/>
            <pc:sldMk cId="1774411835" sldId="335"/>
            <ac:cxnSpMk id="15" creationId="{10FA25F8-6991-8B70-3FF7-50693E4462A3}"/>
          </ac:cxnSpMkLst>
        </pc:cxnChg>
        <pc:cxnChg chg="mod">
          <ac:chgData name="Hammerslag, Lindsey R." userId="bc8edd71-954b-4120-a5ed-6c3d0d796dbb" providerId="ADAL" clId="{877AE6BC-7437-49BC-B81E-2B7260AC4918}" dt="2024-10-02T16:42:44.490" v="3853" actId="1076"/>
          <ac:cxnSpMkLst>
            <pc:docMk/>
            <pc:sldMk cId="1774411835" sldId="335"/>
            <ac:cxnSpMk id="19" creationId="{1340E7AB-D697-D59C-D6BC-6567E46FBE09}"/>
          </ac:cxnSpMkLst>
        </pc:cxnChg>
        <pc:cxnChg chg="mod">
          <ac:chgData name="Hammerslag, Lindsey R." userId="bc8edd71-954b-4120-a5ed-6c3d0d796dbb" providerId="ADAL" clId="{877AE6BC-7437-49BC-B81E-2B7260AC4918}" dt="2024-10-02T16:42:19.242" v="3785" actId="478"/>
          <ac:cxnSpMkLst>
            <pc:docMk/>
            <pc:sldMk cId="1774411835" sldId="335"/>
            <ac:cxnSpMk id="27" creationId="{D800CAB3-FA86-B22C-F6DD-7405581BB717}"/>
          </ac:cxnSpMkLst>
        </pc:cxnChg>
        <pc:cxnChg chg="del mod topLvl">
          <ac:chgData name="Hammerslag, Lindsey R." userId="bc8edd71-954b-4120-a5ed-6c3d0d796dbb" providerId="ADAL" clId="{877AE6BC-7437-49BC-B81E-2B7260AC4918}" dt="2024-10-02T16:44:19.681" v="3999" actId="478"/>
          <ac:cxnSpMkLst>
            <pc:docMk/>
            <pc:sldMk cId="1774411835" sldId="335"/>
            <ac:cxnSpMk id="30" creationId="{D9E2B32A-657D-95C3-1926-45620A1A1E32}"/>
          </ac:cxnSpMkLst>
        </pc:cxnChg>
        <pc:cxnChg chg="del mod topLvl">
          <ac:chgData name="Hammerslag, Lindsey R." userId="bc8edd71-954b-4120-a5ed-6c3d0d796dbb" providerId="ADAL" clId="{877AE6BC-7437-49BC-B81E-2B7260AC4918}" dt="2024-10-02T16:44:20.790" v="4000" actId="478"/>
          <ac:cxnSpMkLst>
            <pc:docMk/>
            <pc:sldMk cId="1774411835" sldId="335"/>
            <ac:cxnSpMk id="31" creationId="{408195DA-824C-00FC-B61F-EF4742916564}"/>
          </ac:cxnSpMkLst>
        </pc:cxnChg>
      </pc:sldChg>
    </pc:docChg>
  </pc:docChgLst>
  <pc:docChgLst>
    <pc:chgData name="Hammerslag, Lindsey R." userId="bc8edd71-954b-4120-a5ed-6c3d0d796dbb" providerId="ADAL" clId="{9AC7B107-8CA2-47D7-8ED9-8BBA51A9746C}"/>
    <pc:docChg chg="undo custSel addSld delSld modSld">
      <pc:chgData name="Hammerslag, Lindsey R." userId="bc8edd71-954b-4120-a5ed-6c3d0d796dbb" providerId="ADAL" clId="{9AC7B107-8CA2-47D7-8ED9-8BBA51A9746C}" dt="2024-09-30T15:56:26.485" v="179" actId="20577"/>
      <pc:docMkLst>
        <pc:docMk/>
      </pc:docMkLst>
      <pc:sldChg chg="modSp mod">
        <pc:chgData name="Hammerslag, Lindsey R." userId="bc8edd71-954b-4120-a5ed-6c3d0d796dbb" providerId="ADAL" clId="{9AC7B107-8CA2-47D7-8ED9-8BBA51A9746C}" dt="2024-09-30T15:56:26.485" v="179" actId="20577"/>
        <pc:sldMkLst>
          <pc:docMk/>
          <pc:sldMk cId="2497584151" sldId="256"/>
        </pc:sldMkLst>
        <pc:spChg chg="mod">
          <ac:chgData name="Hammerslag, Lindsey R." userId="bc8edd71-954b-4120-a5ed-6c3d0d796dbb" providerId="ADAL" clId="{9AC7B107-8CA2-47D7-8ED9-8BBA51A9746C}" dt="2024-09-30T15:56:26.485" v="179" actId="20577"/>
          <ac:spMkLst>
            <pc:docMk/>
            <pc:sldMk cId="2497584151" sldId="256"/>
            <ac:spMk id="3" creationId="{4E55E3F2-3786-4991-D4CA-E1CCCC82F761}"/>
          </ac:spMkLst>
        </pc:spChg>
      </pc:sldChg>
      <pc:sldChg chg="addSp delSp modSp mod">
        <pc:chgData name="Hammerslag, Lindsey R." userId="bc8edd71-954b-4120-a5ed-6c3d0d796dbb" providerId="ADAL" clId="{9AC7B107-8CA2-47D7-8ED9-8BBA51A9746C}" dt="2024-09-26T14:22:41.031" v="170" actId="14100"/>
        <pc:sldMkLst>
          <pc:docMk/>
          <pc:sldMk cId="1623813403" sldId="265"/>
        </pc:sldMkLst>
        <pc:spChg chg="add del mod">
          <ac:chgData name="Hammerslag, Lindsey R." userId="bc8edd71-954b-4120-a5ed-6c3d0d796dbb" providerId="ADAL" clId="{9AC7B107-8CA2-47D7-8ED9-8BBA51A9746C}" dt="2024-09-26T14:22:24.157" v="79" actId="478"/>
          <ac:spMkLst>
            <pc:docMk/>
            <pc:sldMk cId="1623813403" sldId="265"/>
            <ac:spMk id="4" creationId="{E3C7BDEB-575A-CBC7-F2E3-39CB4103F469}"/>
          </ac:spMkLst>
        </pc:spChg>
        <pc:spChg chg="mod">
          <ac:chgData name="Hammerslag, Lindsey R." userId="bc8edd71-954b-4120-a5ed-6c3d0d796dbb" providerId="ADAL" clId="{9AC7B107-8CA2-47D7-8ED9-8BBA51A9746C}" dt="2024-09-26T14:22:41.031" v="170" actId="14100"/>
          <ac:spMkLst>
            <pc:docMk/>
            <pc:sldMk cId="1623813403" sldId="265"/>
            <ac:spMk id="8" creationId="{0BAD8BB3-4600-D951-A3FB-A663CF71BFA5}"/>
          </ac:spMkLst>
        </pc:spChg>
        <pc:picChg chg="del mod">
          <ac:chgData name="Hammerslag, Lindsey R." userId="bc8edd71-954b-4120-a5ed-6c3d0d796dbb" providerId="ADAL" clId="{9AC7B107-8CA2-47D7-8ED9-8BBA51A9746C}" dt="2024-09-26T14:22:20.497" v="78" actId="478"/>
          <ac:picMkLst>
            <pc:docMk/>
            <pc:sldMk cId="1623813403" sldId="265"/>
            <ac:picMk id="7" creationId="{40814576-519B-B638-4C53-17919C996A03}"/>
          </ac:picMkLst>
        </pc:picChg>
      </pc:sldChg>
      <pc:sldChg chg="del">
        <pc:chgData name="Hammerslag, Lindsey R." userId="bc8edd71-954b-4120-a5ed-6c3d0d796dbb" providerId="ADAL" clId="{9AC7B107-8CA2-47D7-8ED9-8BBA51A9746C}" dt="2024-09-26T14:22:07.915" v="75" actId="47"/>
        <pc:sldMkLst>
          <pc:docMk/>
          <pc:sldMk cId="3018900362" sldId="298"/>
        </pc:sldMkLst>
      </pc:sldChg>
      <pc:sldChg chg="modSp mod">
        <pc:chgData name="Hammerslag, Lindsey R." userId="bc8edd71-954b-4120-a5ed-6c3d0d796dbb" providerId="ADAL" clId="{9AC7B107-8CA2-47D7-8ED9-8BBA51A9746C}" dt="2024-09-24T15:55:57.561" v="1" actId="207"/>
        <pc:sldMkLst>
          <pc:docMk/>
          <pc:sldMk cId="1490808806" sldId="305"/>
        </pc:sldMkLst>
        <pc:spChg chg="mod">
          <ac:chgData name="Hammerslag, Lindsey R." userId="bc8edd71-954b-4120-a5ed-6c3d0d796dbb" providerId="ADAL" clId="{9AC7B107-8CA2-47D7-8ED9-8BBA51A9746C}" dt="2024-09-24T15:55:57.561" v="1" actId="207"/>
          <ac:spMkLst>
            <pc:docMk/>
            <pc:sldMk cId="1490808806" sldId="305"/>
            <ac:spMk id="10" creationId="{192761F4-E3F1-9700-2C45-FDA2F3CB7A74}"/>
          </ac:spMkLst>
        </pc:spChg>
        <pc:spChg chg="mod">
          <ac:chgData name="Hammerslag, Lindsey R." userId="bc8edd71-954b-4120-a5ed-6c3d0d796dbb" providerId="ADAL" clId="{9AC7B107-8CA2-47D7-8ED9-8BBA51A9746C}" dt="2024-09-24T15:55:57.561" v="1" actId="207"/>
          <ac:spMkLst>
            <pc:docMk/>
            <pc:sldMk cId="1490808806" sldId="305"/>
            <ac:spMk id="11" creationId="{E9B92F4D-B562-7028-6C5C-0DFB65B49817}"/>
          </ac:spMkLst>
        </pc:spChg>
      </pc:sldChg>
      <pc:sldChg chg="modSp mod">
        <pc:chgData name="Hammerslag, Lindsey R." userId="bc8edd71-954b-4120-a5ed-6c3d0d796dbb" providerId="ADAL" clId="{9AC7B107-8CA2-47D7-8ED9-8BBA51A9746C}" dt="2024-09-26T14:21:51.443" v="74" actId="12788"/>
        <pc:sldMkLst>
          <pc:docMk/>
          <pc:sldMk cId="3507197773" sldId="306"/>
        </pc:sldMkLst>
        <pc:picChg chg="mod">
          <ac:chgData name="Hammerslag, Lindsey R." userId="bc8edd71-954b-4120-a5ed-6c3d0d796dbb" providerId="ADAL" clId="{9AC7B107-8CA2-47D7-8ED9-8BBA51A9746C}" dt="2024-09-26T14:21:51.443" v="74" actId="12788"/>
          <ac:picMkLst>
            <pc:docMk/>
            <pc:sldMk cId="3507197773" sldId="306"/>
            <ac:picMk id="5" creationId="{B30B7175-49AE-D1BE-71FD-5F33FCA4C4C5}"/>
          </ac:picMkLst>
        </pc:picChg>
      </pc:sldChg>
      <pc:sldChg chg="addSp modSp new del mod">
        <pc:chgData name="Hammerslag, Lindsey R." userId="bc8edd71-954b-4120-a5ed-6c3d0d796dbb" providerId="ADAL" clId="{9AC7B107-8CA2-47D7-8ED9-8BBA51A9746C}" dt="2024-09-26T14:20:59.704" v="45" actId="47"/>
        <pc:sldMkLst>
          <pc:docMk/>
          <pc:sldMk cId="3687902399" sldId="310"/>
        </pc:sldMkLst>
        <pc:spChg chg="add mod">
          <ac:chgData name="Hammerslag, Lindsey R." userId="bc8edd71-954b-4120-a5ed-6c3d0d796dbb" providerId="ADAL" clId="{9AC7B107-8CA2-47D7-8ED9-8BBA51A9746C}" dt="2024-09-25T14:50:30.720" v="40" actId="20577"/>
          <ac:spMkLst>
            <pc:docMk/>
            <pc:sldMk cId="3687902399" sldId="310"/>
            <ac:spMk id="2" creationId="{4D12921E-F017-79DF-F9F8-3A3FC8A62A51}"/>
          </ac:spMkLst>
        </pc:spChg>
      </pc:sldChg>
      <pc:sldChg chg="addSp delSp modSp new mod delAnim modAnim">
        <pc:chgData name="Hammerslag, Lindsey R." userId="bc8edd71-954b-4120-a5ed-6c3d0d796dbb" providerId="ADAL" clId="{9AC7B107-8CA2-47D7-8ED9-8BBA51A9746C}" dt="2024-09-26T14:29:44.338" v="173" actId="167"/>
        <pc:sldMkLst>
          <pc:docMk/>
          <pc:sldMk cId="1712896082" sldId="311"/>
        </pc:sldMkLst>
        <pc:spChg chg="add mod">
          <ac:chgData name="Hammerslag, Lindsey R." userId="bc8edd71-954b-4120-a5ed-6c3d0d796dbb" providerId="ADAL" clId="{9AC7B107-8CA2-47D7-8ED9-8BBA51A9746C}" dt="2024-09-26T14:21:15.216" v="73" actId="1076"/>
          <ac:spMkLst>
            <pc:docMk/>
            <pc:sldMk cId="1712896082" sldId="311"/>
            <ac:spMk id="3" creationId="{E298BBCE-81D6-C76C-0C56-77CBE3AE46C5}"/>
          </ac:spMkLst>
        </pc:spChg>
        <pc:picChg chg="add del mod">
          <ac:chgData name="Hammerslag, Lindsey R." userId="bc8edd71-954b-4120-a5ed-6c3d0d796dbb" providerId="ADAL" clId="{9AC7B107-8CA2-47D7-8ED9-8BBA51A9746C}" dt="2024-09-26T14:29:32.513" v="171" actId="478"/>
          <ac:picMkLst>
            <pc:docMk/>
            <pc:sldMk cId="1712896082" sldId="311"/>
            <ac:picMk id="2" creationId="{8D7E77B6-70F6-CD13-67A2-5015D591EDB6}"/>
          </ac:picMkLst>
        </pc:picChg>
        <pc:picChg chg="add mod ord">
          <ac:chgData name="Hammerslag, Lindsey R." userId="bc8edd71-954b-4120-a5ed-6c3d0d796dbb" providerId="ADAL" clId="{9AC7B107-8CA2-47D7-8ED9-8BBA51A9746C}" dt="2024-09-26T14:29:44.338" v="173" actId="167"/>
          <ac:picMkLst>
            <pc:docMk/>
            <pc:sldMk cId="1712896082" sldId="311"/>
            <ac:picMk id="4" creationId="{5CC59675-77E5-F02B-623A-B1BE7A1B9F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5421-9C0C-484E-A2D7-1F3F59A30600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F854B-8C7D-4B85-B7D9-8B6334EAD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You can enter data in real time, using a simple and easy web-based form. </a:t>
            </a:r>
          </a:p>
          <a:p>
            <a:pPr lvl="1"/>
            <a:r>
              <a:rPr lang="en-US" dirty="0"/>
              <a:t>You can also upload bulk data, if your agency is keeping their records in another system and exporting them.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854B-8C7D-4B85-B7D9-8B6334EAD0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1C71-0AE1-95CC-CF9B-39F940AE4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C9B0D-131D-7CD5-44DD-D0DDAF207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61521-ECB0-5AFF-B85D-59B73904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048C-DC88-8FC6-46CF-37F38DD0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E4391-7C6E-CC63-C180-C60938BB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6E21-AC87-8166-1BBE-4F71EB85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609DF-EE0B-2990-9D1D-DE0F8DBD3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0452-9F44-70BF-BC8B-C152D889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3F6E1-0919-B952-F102-09F8736D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1B7F-89BB-1ABA-CD7D-6E80FFE6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3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851B9-C23A-CAB8-D597-2E720A6BE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9FBF0-2008-1AD4-BA30-188B3AFC4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AA4B-74D2-50FE-44B7-D675DA74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C5F62-112D-0B9A-E1B3-F818CAF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CD0AB-D4B1-CC7C-B0ED-1E934B1D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3477-BFEB-586D-37AD-7B7AF4F8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BF04-6949-630C-60A3-28F62BE3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58E4-5AC5-ADEE-4BD0-8947559C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0B202-459E-F075-39B9-44FF57F9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A5042-99DF-D1CE-3E5A-FE3F64C4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6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3A99-39A4-2DD6-E069-3749CCAC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C4415-E325-1B78-8640-0E0FAED21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C37F-81E7-287C-3D53-8CFB2546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1A1C9-000A-DE47-3976-49B30786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770C-C856-563E-374E-B94FA20D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CEAC-0577-C917-4ABD-4698EB6D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0AB0-C257-DD39-5502-B24DF49D6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A2780-007E-8BD3-4DA4-FDE124BAB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D9D57-5A85-37B5-C250-E0DF1523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2C191-0E67-952D-B18C-D4DE1E04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658F0-570D-D2EE-E3E8-51C21A34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8DD6-17B6-8785-F9AE-575AED71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16717-CEA6-059C-FD65-DC54798DF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DA886-573B-8725-920F-8FDB907E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E1C34-CEED-B8DF-13A9-E429822B8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9F949-CE54-F399-A890-D57BDB170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2C46C-8328-290F-8EE6-F2F22636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8FD65-9DEA-EF9D-8817-1B0E2CFA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ADFC6-5B96-3B66-2BCF-123BB38A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5D72-4E57-5A95-5427-869F9B94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D3B5-62BF-9CDC-44FD-C467AEFD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4E42C-3A09-E813-3C0B-5BE80DEA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0CD5D-4D49-D598-54D8-5F2D2951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8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4E3CA-8814-32AB-ED63-D056DC3E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0DCEF-C9D0-CB9C-1007-0F199C88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DEF22-3ECA-1DC9-5A0F-9F2C147C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4208-B1DD-C169-7462-21155B27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E214-E131-7F15-E62D-0662CFA5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8F2E-324A-AD2C-BEDE-9F61363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CD49-E8FA-6330-49E1-9FFFA3E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D4576-A962-C6A3-13C8-0327C7C7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36F65-6E09-E0EC-C44E-726CAB28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DFB2-8797-1401-2CF8-219E10BE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0D0D8-AC56-F97E-7F3E-827C50160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5C355-E84D-330F-46C1-52B6A898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5832B-61B3-4427-63F1-8384B1CE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29212-0F31-E385-F4DB-CB5F1EBC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ED903-EF76-8619-673C-B81EF05C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24353-0988-FA67-BB8E-994FB92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6AEE0-B4D2-98FD-9053-807333B25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88AB0-3199-61B0-89E0-83FA44303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DD534C-8AE8-443B-9553-1DB3DE444C3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C6FE5-F34D-0687-1D89-7696820BB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41B1F-8EA6-5109-27D5-46FE921F3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E4016-AF15-463C-A1A1-BBFBD083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rador-ky.uky.ed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9ddjimLJ0o&amp;list=PLiit5S68IBNUBQ-HGcLKpddRoGfNSGAhY&amp;index=2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9ddjimLJ0o?list=PLiit5S68IBNUBQ-HGcLKpddRoGfNSGAhY" TargetMode="Externa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hodgsfUoQ&amp;list=PLiit5S68IBNUBQ-HGcLKpddRoGfNSGAhY&amp;index=3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DhodgsfUoQ?list=PLiit5S68IBNUBQ-HGcLKpddRoGfNSGAhY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hodgsfUoQ&amp;list=PLiit5S68IBNUBQ-HGcLKpddRoGfNSGAhY&amp;index=3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vczke6JjJY?list=PLiit5S68IBNUBQ-HGcLKpddRoGfNSGAhY" TargetMode="Externa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mailto:L.Hammerslag@uky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a.middleton@ky.gov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7kIA4mu0o&amp;list=PLiit5S68IBNUBQ-HGcLKpddRoGfNSGAhY&amp;index=5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O7kIA4mu0o?list=PLiit5S68IBNUBQ-HGcLKpddRoGfNSGAhY" TargetMode="Externa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YUfnLDxzw&amp;list=PLiit5S68IBNUBQ-HGcLKpddRoGfNSGAhY&amp;index=6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pYUfnLDxzw?list=PLiit5S68IBNUBQ-HGcLKpddRoGfNSGAhY" TargetMode="Externa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rador-ky.uky.edu/" TargetMode="External"/><Relationship Id="rId3" Type="http://schemas.openxmlformats.org/officeDocument/2006/relationships/image" Target="../media/image4.svg"/><Relationship Id="rId7" Type="http://schemas.openxmlformats.org/officeDocument/2006/relationships/hyperlink" Target="mailto:L.Hammerslag@uky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a.middleton@ky.gov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1Avn8kO0g&amp;list=PLiit5S68IBNUBQ-HGcLKpddRoGfNSGAhY&amp;index=1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R1Avn8kO0g?list=PLiit5S68IBNUBQ-HGcLKpddRoGfNSGAhY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FE71-B599-1693-267F-5E379B120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9529"/>
            <a:ext cx="9144000" cy="2387600"/>
          </a:xfrm>
        </p:spPr>
        <p:txBody>
          <a:bodyPr/>
          <a:lstStyle/>
          <a:p>
            <a:r>
              <a:rPr lang="en-US" dirty="0"/>
              <a:t>KORE Data Portal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5E3F2-3786-4991-D4CA-E1CCCC82F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9204"/>
            <a:ext cx="9144000" cy="1655762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E6D48-FD1D-2DDE-6771-538783B10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433034"/>
            <a:ext cx="9698182" cy="16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Home Page – navigate to </a:t>
            </a:r>
            <a:r>
              <a:rPr lang="en-US" dirty="0">
                <a:hlinkClick r:id="rId2"/>
              </a:rPr>
              <a:t>rador-ky.uky.edu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31EF9-8E97-0B5C-6D58-200129EDD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260"/>
            <a:ext cx="12192000" cy="58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Login Page – be sure to click “KORE”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31EF9-8E97-0B5C-6D58-200129EDD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82147"/>
            <a:ext cx="12192000" cy="431896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71A859-EC19-2933-F475-AF4E2AE062FA}"/>
              </a:ext>
            </a:extLst>
          </p:cNvPr>
          <p:cNvCxnSpPr/>
          <p:nvPr/>
        </p:nvCxnSpPr>
        <p:spPr>
          <a:xfrm>
            <a:off x="7019636" y="756888"/>
            <a:ext cx="1791855" cy="290994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6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Visits Page – The first thing you see after logging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6" y="954340"/>
            <a:ext cx="10557164" cy="56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Visits Page – The first thing you see after logging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6" y="954340"/>
            <a:ext cx="10557164" cy="567708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91EA657-21D4-23C9-EC69-8D4FD070686E}"/>
              </a:ext>
            </a:extLst>
          </p:cNvPr>
          <p:cNvGrpSpPr/>
          <p:nvPr/>
        </p:nvGrpSpPr>
        <p:grpSpPr>
          <a:xfrm>
            <a:off x="3473704" y="4941455"/>
            <a:ext cx="4973505" cy="369332"/>
            <a:chOff x="3556000" y="4941455"/>
            <a:chExt cx="4973505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11A2AB-2F61-F60F-0EBC-A7DD6AC3A1A2}"/>
                </a:ext>
              </a:extLst>
            </p:cNvPr>
            <p:cNvSpPr txBox="1"/>
            <p:nvPr/>
          </p:nvSpPr>
          <p:spPr>
            <a:xfrm>
              <a:off x="3902661" y="4941455"/>
              <a:ext cx="4626844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Add Visit Information (new or existing clients)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DC35C95-1A8A-A476-E6B1-8D721A67081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3556000" y="5126121"/>
              <a:ext cx="346661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8B8C57-14D1-6BA1-C832-4EB864B038B8}"/>
              </a:ext>
            </a:extLst>
          </p:cNvPr>
          <p:cNvGrpSpPr/>
          <p:nvPr/>
        </p:nvGrpSpPr>
        <p:grpSpPr>
          <a:xfrm>
            <a:off x="2823800" y="5450998"/>
            <a:ext cx="6608192" cy="630258"/>
            <a:chOff x="2686640" y="5450998"/>
            <a:chExt cx="6608192" cy="6302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F03821-73C9-4549-8D09-0B9A03BDF81B}"/>
                </a:ext>
              </a:extLst>
            </p:cNvPr>
            <p:cNvSpPr txBox="1"/>
            <p:nvPr/>
          </p:nvSpPr>
          <p:spPr>
            <a:xfrm>
              <a:off x="5133642" y="5450998"/>
              <a:ext cx="1714187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Visit Data Table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180B9FB2-508E-1E8F-5DF7-BE9BD97C74BD}"/>
                </a:ext>
              </a:extLst>
            </p:cNvPr>
            <p:cNvSpPr/>
            <p:nvPr/>
          </p:nvSpPr>
          <p:spPr>
            <a:xfrm rot="16200000">
              <a:off x="5860272" y="2646697"/>
              <a:ext cx="260927" cy="6608192"/>
            </a:xfrm>
            <a:prstGeom prst="rightBrace">
              <a:avLst>
                <a:gd name="adj1" fmla="val 42156"/>
                <a:gd name="adj2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05538D-AEA5-F9E9-1344-509448901277}"/>
              </a:ext>
            </a:extLst>
          </p:cNvPr>
          <p:cNvGrpSpPr/>
          <p:nvPr/>
        </p:nvGrpSpPr>
        <p:grpSpPr>
          <a:xfrm>
            <a:off x="8844410" y="2946546"/>
            <a:ext cx="1859805" cy="663920"/>
            <a:chOff x="8844410" y="2946546"/>
            <a:chExt cx="1859805" cy="6639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E64734-4834-1BB9-4741-EEE70BDB97B2}"/>
                </a:ext>
              </a:extLst>
            </p:cNvPr>
            <p:cNvSpPr txBox="1"/>
            <p:nvPr/>
          </p:nvSpPr>
          <p:spPr>
            <a:xfrm>
              <a:off x="8844410" y="2946546"/>
              <a:ext cx="1859805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Import Bulk Data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791300-4208-61B6-B512-D473F0C9EC95}"/>
                </a:ext>
              </a:extLst>
            </p:cNvPr>
            <p:cNvCxnSpPr>
              <a:cxnSpLocks/>
            </p:cNvCxnSpPr>
            <p:nvPr/>
          </p:nvCxnSpPr>
          <p:spPr>
            <a:xfrm>
              <a:off x="9774309" y="3315878"/>
              <a:ext cx="0" cy="29458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7616CD-18AB-A141-17DD-845EE65C70D4}"/>
              </a:ext>
            </a:extLst>
          </p:cNvPr>
          <p:cNvGrpSpPr/>
          <p:nvPr/>
        </p:nvGrpSpPr>
        <p:grpSpPr>
          <a:xfrm>
            <a:off x="7555663" y="5450998"/>
            <a:ext cx="3077775" cy="630259"/>
            <a:chOff x="7555663" y="5450998"/>
            <a:chExt cx="3077775" cy="630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B3266E-B190-9D91-41F3-DB58A8CAA547}"/>
                </a:ext>
              </a:extLst>
            </p:cNvPr>
            <p:cNvSpPr txBox="1"/>
            <p:nvPr/>
          </p:nvSpPr>
          <p:spPr>
            <a:xfrm>
              <a:off x="7555663" y="5450998"/>
              <a:ext cx="2328487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Edit and Review Edits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5FBE85F5-4E5A-4E2A-519D-862597B45E68}"/>
                </a:ext>
              </a:extLst>
            </p:cNvPr>
            <p:cNvSpPr/>
            <p:nvPr/>
          </p:nvSpPr>
          <p:spPr>
            <a:xfrm rot="16200000">
              <a:off x="9976044" y="5423863"/>
              <a:ext cx="260927" cy="1053861"/>
            </a:xfrm>
            <a:prstGeom prst="rightBrace">
              <a:avLst>
                <a:gd name="adj1" fmla="val 42156"/>
                <a:gd name="adj2" fmla="val 2942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91DDB0-FC77-469B-39EB-43B037911C74}"/>
              </a:ext>
            </a:extLst>
          </p:cNvPr>
          <p:cNvGrpSpPr/>
          <p:nvPr/>
        </p:nvGrpSpPr>
        <p:grpSpPr>
          <a:xfrm>
            <a:off x="8719906" y="4941455"/>
            <a:ext cx="3307671" cy="620359"/>
            <a:chOff x="8719906" y="4941455"/>
            <a:chExt cx="3307671" cy="6203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BDB899-CE04-0CBC-412F-81FF0D5EF912}"/>
                </a:ext>
              </a:extLst>
            </p:cNvPr>
            <p:cNvSpPr txBox="1"/>
            <p:nvPr/>
          </p:nvSpPr>
          <p:spPr>
            <a:xfrm>
              <a:off x="8719906" y="4941455"/>
              <a:ext cx="3307671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Filters to Control What you See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A9AF9EC-581E-1CDF-160A-6D57D012E0A3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832" y="5310787"/>
              <a:ext cx="0" cy="25102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AE0309-295A-E617-B27A-4664FD962458}"/>
              </a:ext>
            </a:extLst>
          </p:cNvPr>
          <p:cNvGrpSpPr/>
          <p:nvPr/>
        </p:nvGrpSpPr>
        <p:grpSpPr>
          <a:xfrm>
            <a:off x="233830" y="1150070"/>
            <a:ext cx="4083646" cy="1796476"/>
            <a:chOff x="233830" y="1150070"/>
            <a:chExt cx="4083646" cy="179647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1DF8AE-5DE4-91CB-346C-0BF2DA836705}"/>
                </a:ext>
              </a:extLst>
            </p:cNvPr>
            <p:cNvSpPr txBox="1"/>
            <p:nvPr/>
          </p:nvSpPr>
          <p:spPr>
            <a:xfrm>
              <a:off x="233830" y="2577214"/>
              <a:ext cx="2808590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Buttons to Return to Portal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D9BBFD3-4E43-6E6E-5538-3DB199D5B442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3042420" y="2761880"/>
              <a:ext cx="1275056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8BDED59-6701-0818-D925-31AA36CA3B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0790" y="1150070"/>
              <a:ext cx="0" cy="1427144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563B60-2460-928B-7124-FE086EEF2DD1}"/>
              </a:ext>
            </a:extLst>
          </p:cNvPr>
          <p:cNvGrpSpPr/>
          <p:nvPr/>
        </p:nvGrpSpPr>
        <p:grpSpPr>
          <a:xfrm>
            <a:off x="3595932" y="4215691"/>
            <a:ext cx="3149673" cy="369332"/>
            <a:chOff x="3595932" y="4215691"/>
            <a:chExt cx="3149673" cy="3693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361EFE4-0871-1434-9F7B-101606B550CA}"/>
                </a:ext>
              </a:extLst>
            </p:cNvPr>
            <p:cNvSpPr txBox="1"/>
            <p:nvPr/>
          </p:nvSpPr>
          <p:spPr>
            <a:xfrm>
              <a:off x="4158487" y="4215691"/>
              <a:ext cx="2587118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View Client Information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C0178C7-D122-1A90-9E56-717FFC55D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5932" y="4400357"/>
              <a:ext cx="562555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0B7ECF-CDE7-43AD-C3FF-55C9E47EAECF}"/>
              </a:ext>
            </a:extLst>
          </p:cNvPr>
          <p:cNvGrpSpPr/>
          <p:nvPr/>
        </p:nvGrpSpPr>
        <p:grpSpPr>
          <a:xfrm>
            <a:off x="6463495" y="3649637"/>
            <a:ext cx="2380915" cy="369332"/>
            <a:chOff x="8463276" y="3010054"/>
            <a:chExt cx="2380915" cy="3693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812F2E-EAE1-FBF4-CD07-571A03AB62D6}"/>
                </a:ext>
              </a:extLst>
            </p:cNvPr>
            <p:cNvSpPr txBox="1"/>
            <p:nvPr/>
          </p:nvSpPr>
          <p:spPr>
            <a:xfrm>
              <a:off x="8463276" y="3010054"/>
              <a:ext cx="1835695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Export Your Data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67D3CEB-21DA-C4CB-6B2F-36143CA98A81}"/>
                </a:ext>
              </a:extLst>
            </p:cNvPr>
            <p:cNvCxnSpPr>
              <a:cxnSpLocks/>
              <a:stCxn id="53" idx="3"/>
            </p:cNvCxnSpPr>
            <p:nvPr/>
          </p:nvCxnSpPr>
          <p:spPr>
            <a:xfrm>
              <a:off x="10298971" y="3194720"/>
              <a:ext cx="545220" cy="18466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594EA2-3838-A9B8-6D6C-84E1917EA21D}"/>
              </a:ext>
            </a:extLst>
          </p:cNvPr>
          <p:cNvGrpSpPr/>
          <p:nvPr/>
        </p:nvGrpSpPr>
        <p:grpSpPr>
          <a:xfrm>
            <a:off x="115620" y="6231513"/>
            <a:ext cx="2607315" cy="369332"/>
            <a:chOff x="4534457" y="4215691"/>
            <a:chExt cx="2607315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CC471FE-D87E-5D96-FD85-DAC228BF8B1E}"/>
                </a:ext>
              </a:extLst>
            </p:cNvPr>
            <p:cNvSpPr txBox="1"/>
            <p:nvPr/>
          </p:nvSpPr>
          <p:spPr>
            <a:xfrm>
              <a:off x="4534457" y="4215691"/>
              <a:ext cx="1835182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One row per visit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E88B960-400A-73C8-001B-833B93ECD14E}"/>
                </a:ext>
              </a:extLst>
            </p:cNvPr>
            <p:cNvCxnSpPr>
              <a:cxnSpLocks/>
            </p:cNvCxnSpPr>
            <p:nvPr/>
          </p:nvCxnSpPr>
          <p:spPr>
            <a:xfrm>
              <a:off x="6369639" y="4400357"/>
              <a:ext cx="772133" cy="3313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5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Clients Page – One record for each individual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51" y="954340"/>
            <a:ext cx="10322533" cy="56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Clients Page – One record for each individual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51" y="954340"/>
            <a:ext cx="10322533" cy="56770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DDCF99-6F82-8437-CE35-488935E40EC6}"/>
              </a:ext>
            </a:extLst>
          </p:cNvPr>
          <p:cNvGrpSpPr/>
          <p:nvPr/>
        </p:nvGrpSpPr>
        <p:grpSpPr>
          <a:xfrm>
            <a:off x="3657600" y="4837761"/>
            <a:ext cx="2705111" cy="369332"/>
            <a:chOff x="5022466" y="5060327"/>
            <a:chExt cx="2705111" cy="369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81230B-BE02-CDE4-70A2-748DD8136362}"/>
                </a:ext>
              </a:extLst>
            </p:cNvPr>
            <p:cNvSpPr txBox="1"/>
            <p:nvPr/>
          </p:nvSpPr>
          <p:spPr>
            <a:xfrm>
              <a:off x="5815584" y="5060327"/>
              <a:ext cx="1911993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Add New Client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8D8CB84-C990-40EE-583D-A74BB311E37D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5022466" y="5244993"/>
              <a:ext cx="793118" cy="18466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BC419A-C4ED-748A-0D00-52C779F8EA5C}"/>
              </a:ext>
            </a:extLst>
          </p:cNvPr>
          <p:cNvGrpSpPr/>
          <p:nvPr/>
        </p:nvGrpSpPr>
        <p:grpSpPr>
          <a:xfrm>
            <a:off x="109588" y="6136767"/>
            <a:ext cx="2762403" cy="369332"/>
            <a:chOff x="4545752" y="4212385"/>
            <a:chExt cx="2762403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579EE2-22AB-804E-0690-0C126EC9F81C}"/>
                </a:ext>
              </a:extLst>
            </p:cNvPr>
            <p:cNvSpPr txBox="1"/>
            <p:nvPr/>
          </p:nvSpPr>
          <p:spPr>
            <a:xfrm>
              <a:off x="4545752" y="4212385"/>
              <a:ext cx="1993880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One row per client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14B9CC-1B1E-EF63-F6CD-1BECDFE84A49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6539632" y="4397051"/>
              <a:ext cx="768523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3348F8-3C1A-E866-9FC3-54A6A90344D7}"/>
              </a:ext>
            </a:extLst>
          </p:cNvPr>
          <p:cNvGrpSpPr/>
          <p:nvPr/>
        </p:nvGrpSpPr>
        <p:grpSpPr>
          <a:xfrm>
            <a:off x="2889319" y="5419463"/>
            <a:ext cx="6190486" cy="630257"/>
            <a:chOff x="2843787" y="5450998"/>
            <a:chExt cx="6190486" cy="6302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41171A-1711-F440-511B-A5ED17CCCB47}"/>
                </a:ext>
              </a:extLst>
            </p:cNvPr>
            <p:cNvSpPr txBox="1"/>
            <p:nvPr/>
          </p:nvSpPr>
          <p:spPr>
            <a:xfrm>
              <a:off x="5050287" y="5450998"/>
              <a:ext cx="1880900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Client Data Table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16457ED8-E928-CD3C-4A94-DF4C9DB9B66B}"/>
                </a:ext>
              </a:extLst>
            </p:cNvPr>
            <p:cNvSpPr/>
            <p:nvPr/>
          </p:nvSpPr>
          <p:spPr>
            <a:xfrm rot="16200000">
              <a:off x="5808566" y="2855549"/>
              <a:ext cx="260927" cy="6190486"/>
            </a:xfrm>
            <a:prstGeom prst="rightBrace">
              <a:avLst>
                <a:gd name="adj1" fmla="val 42156"/>
                <a:gd name="adj2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1A8677-FBB7-5F81-C57A-C8DF2B55BE27}"/>
              </a:ext>
            </a:extLst>
          </p:cNvPr>
          <p:cNvGrpSpPr/>
          <p:nvPr/>
        </p:nvGrpSpPr>
        <p:grpSpPr>
          <a:xfrm>
            <a:off x="8044636" y="4446900"/>
            <a:ext cx="1911993" cy="1781307"/>
            <a:chOff x="5815584" y="5060327"/>
            <a:chExt cx="1911993" cy="1781307"/>
          </a:xfrm>
          <a:solidFill>
            <a:schemeClr val="bg1"/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B36EBA-B911-DB92-B4CB-B1E66D4392AD}"/>
                </a:ext>
              </a:extLst>
            </p:cNvPr>
            <p:cNvSpPr txBox="1"/>
            <p:nvPr/>
          </p:nvSpPr>
          <p:spPr>
            <a:xfrm>
              <a:off x="5815584" y="5060327"/>
              <a:ext cx="1911993" cy="646331"/>
            </a:xfrm>
            <a:prstGeom prst="rect">
              <a:avLst/>
            </a:prstGeom>
            <a:grp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Add Visit for Existing Client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E08B41A-B3BE-3A54-22DB-31E40CE19F2E}"/>
                </a:ext>
              </a:extLst>
            </p:cNvPr>
            <p:cNvCxnSpPr>
              <a:cxnSpLocks/>
            </p:cNvCxnSpPr>
            <p:nvPr/>
          </p:nvCxnSpPr>
          <p:spPr>
            <a:xfrm>
              <a:off x="6771580" y="5723638"/>
              <a:ext cx="302050" cy="1117996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732D94-559E-B0E3-DD31-E7A1494FE575}"/>
              </a:ext>
            </a:extLst>
          </p:cNvPr>
          <p:cNvGrpSpPr/>
          <p:nvPr/>
        </p:nvGrpSpPr>
        <p:grpSpPr>
          <a:xfrm>
            <a:off x="7763794" y="5395183"/>
            <a:ext cx="3077775" cy="630259"/>
            <a:chOff x="7555663" y="5450998"/>
            <a:chExt cx="3077775" cy="6302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E5114D-7FC7-BC66-CC0B-1FC2F4BE4D6D}"/>
                </a:ext>
              </a:extLst>
            </p:cNvPr>
            <p:cNvSpPr txBox="1"/>
            <p:nvPr/>
          </p:nvSpPr>
          <p:spPr>
            <a:xfrm>
              <a:off x="7555663" y="5450998"/>
              <a:ext cx="2328487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Edit and Review Edits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E01A7343-062F-1525-E2A3-EA3A34D5236A}"/>
                </a:ext>
              </a:extLst>
            </p:cNvPr>
            <p:cNvSpPr/>
            <p:nvPr/>
          </p:nvSpPr>
          <p:spPr>
            <a:xfrm rot="16200000">
              <a:off x="9976044" y="5423863"/>
              <a:ext cx="260927" cy="1053861"/>
            </a:xfrm>
            <a:prstGeom prst="rightBrace">
              <a:avLst>
                <a:gd name="adj1" fmla="val 42156"/>
                <a:gd name="adj2" fmla="val 2942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9F5BB1-7273-B0D8-ABCC-3858E4D37C2C}"/>
              </a:ext>
            </a:extLst>
          </p:cNvPr>
          <p:cNvGrpSpPr/>
          <p:nvPr/>
        </p:nvGrpSpPr>
        <p:grpSpPr>
          <a:xfrm>
            <a:off x="10130648" y="4446899"/>
            <a:ext cx="1602235" cy="1132950"/>
            <a:chOff x="10218402" y="5544702"/>
            <a:chExt cx="1602235" cy="113295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F8787C-CDC8-D614-8714-10EDB11AC0FC}"/>
                </a:ext>
              </a:extLst>
            </p:cNvPr>
            <p:cNvSpPr txBox="1"/>
            <p:nvPr/>
          </p:nvSpPr>
          <p:spPr>
            <a:xfrm>
              <a:off x="10218402" y="5544702"/>
              <a:ext cx="1602235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Find Client by Name or Filter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B222B25-56D9-5999-3C84-061FB2E6BB98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flipH="1">
              <a:off x="10945170" y="6191033"/>
              <a:ext cx="74350" cy="48661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2EB86D-FC85-EF51-977C-DF6928137622}"/>
              </a:ext>
            </a:extLst>
          </p:cNvPr>
          <p:cNvGrpSpPr/>
          <p:nvPr/>
        </p:nvGrpSpPr>
        <p:grpSpPr>
          <a:xfrm>
            <a:off x="8844410" y="2946546"/>
            <a:ext cx="1859805" cy="663920"/>
            <a:chOff x="8844410" y="2946546"/>
            <a:chExt cx="1859805" cy="6639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738694-58CC-4122-DD89-54F7EFA21A15}"/>
                </a:ext>
              </a:extLst>
            </p:cNvPr>
            <p:cNvSpPr txBox="1"/>
            <p:nvPr/>
          </p:nvSpPr>
          <p:spPr>
            <a:xfrm>
              <a:off x="8844410" y="2946546"/>
              <a:ext cx="1859805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Import Bulk Data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836E343-A8C6-E27D-46A7-FD260553B9B4}"/>
                </a:ext>
              </a:extLst>
            </p:cNvPr>
            <p:cNvCxnSpPr>
              <a:cxnSpLocks/>
            </p:cNvCxnSpPr>
            <p:nvPr/>
          </p:nvCxnSpPr>
          <p:spPr>
            <a:xfrm>
              <a:off x="9774309" y="3315878"/>
              <a:ext cx="0" cy="29458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3554B8-BA9A-D44A-383D-53174ADD4C1C}"/>
              </a:ext>
            </a:extLst>
          </p:cNvPr>
          <p:cNvGrpSpPr/>
          <p:nvPr/>
        </p:nvGrpSpPr>
        <p:grpSpPr>
          <a:xfrm>
            <a:off x="6463495" y="3649637"/>
            <a:ext cx="2380915" cy="369332"/>
            <a:chOff x="8463276" y="3010054"/>
            <a:chExt cx="2380915" cy="369332"/>
          </a:xfrm>
          <a:solidFill>
            <a:schemeClr val="bg1"/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232223-13A1-5DBE-D9D0-678F59FCC5CE}"/>
                </a:ext>
              </a:extLst>
            </p:cNvPr>
            <p:cNvSpPr txBox="1"/>
            <p:nvPr/>
          </p:nvSpPr>
          <p:spPr>
            <a:xfrm>
              <a:off x="8463276" y="3010054"/>
              <a:ext cx="1835695" cy="369332"/>
            </a:xfrm>
            <a:prstGeom prst="rect">
              <a:avLst/>
            </a:prstGeom>
            <a:grp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Export Your Data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6E0FFFD-F94D-4C48-5823-83428BF274FC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10298971" y="3194720"/>
              <a:ext cx="545220" cy="184666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BBE59B-25C9-ADC5-C37F-25E04906C269}"/>
              </a:ext>
            </a:extLst>
          </p:cNvPr>
          <p:cNvGrpSpPr/>
          <p:nvPr/>
        </p:nvGrpSpPr>
        <p:grpSpPr>
          <a:xfrm>
            <a:off x="201674" y="1150070"/>
            <a:ext cx="4326114" cy="3303317"/>
            <a:chOff x="201674" y="1150070"/>
            <a:chExt cx="4326114" cy="33033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14D1FBD-0008-1CF0-14B4-3A21E6E81EFC}"/>
                </a:ext>
              </a:extLst>
            </p:cNvPr>
            <p:cNvGrpSpPr/>
            <p:nvPr/>
          </p:nvGrpSpPr>
          <p:grpSpPr>
            <a:xfrm>
              <a:off x="201674" y="1150070"/>
              <a:ext cx="4326114" cy="1796476"/>
              <a:chOff x="201674" y="1150070"/>
              <a:chExt cx="4326114" cy="179647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3A3717-9767-DE61-5B0D-034867835337}"/>
                  </a:ext>
                </a:extLst>
              </p:cNvPr>
              <p:cNvSpPr txBox="1"/>
              <p:nvPr/>
            </p:nvSpPr>
            <p:spPr>
              <a:xfrm>
                <a:off x="201674" y="2577214"/>
                <a:ext cx="3293530" cy="36933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C6600"/>
                    </a:solidFill>
                  </a:rPr>
                  <a:t>Buttons to Return to Visits Page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AC9BF6A-0A44-1526-DE7D-C18BB453C7EB}"/>
                  </a:ext>
                </a:extLst>
              </p:cNvPr>
              <p:cNvCxnSpPr>
                <a:cxnSpLocks/>
                <a:stCxn id="39" idx="3"/>
              </p:cNvCxnSpPr>
              <p:nvPr/>
            </p:nvCxnSpPr>
            <p:spPr>
              <a:xfrm>
                <a:off x="3495204" y="2761880"/>
                <a:ext cx="1032584" cy="0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F01CD68-0E7D-8BAF-5799-7AD8C05519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0790" y="1150070"/>
                <a:ext cx="0" cy="1427144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037FF4E-9817-A1C9-BBB5-320DDAB21AE2}"/>
                </a:ext>
              </a:extLst>
            </p:cNvPr>
            <p:cNvCxnSpPr>
              <a:cxnSpLocks/>
            </p:cNvCxnSpPr>
            <p:nvPr/>
          </p:nvCxnSpPr>
          <p:spPr>
            <a:xfrm>
              <a:off x="1950802" y="2946546"/>
              <a:ext cx="1032584" cy="1506841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5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Bulk Upload Page – Review this page before attempting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874" y="954340"/>
            <a:ext cx="10185888" cy="56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Bulk Upload Page – Review this page before attempting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874" y="954340"/>
            <a:ext cx="10185888" cy="56770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CD3B1-77B8-4840-E60D-56B283F88532}"/>
              </a:ext>
            </a:extLst>
          </p:cNvPr>
          <p:cNvGrpSpPr/>
          <p:nvPr/>
        </p:nvGrpSpPr>
        <p:grpSpPr>
          <a:xfrm>
            <a:off x="330646" y="3670249"/>
            <a:ext cx="2446818" cy="3093263"/>
            <a:chOff x="330646" y="3670249"/>
            <a:chExt cx="2446818" cy="30932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478DE0-C492-E79A-8F94-F7E2DE812E48}"/>
                </a:ext>
              </a:extLst>
            </p:cNvPr>
            <p:cNvSpPr txBox="1"/>
            <p:nvPr/>
          </p:nvSpPr>
          <p:spPr>
            <a:xfrm>
              <a:off x="330646" y="4550670"/>
              <a:ext cx="2185890" cy="120032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Instructions. Very important to read completely before trying a bulk upload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05ED776-FFE1-854A-AC31-44866DA67DD4}"/>
                </a:ext>
              </a:extLst>
            </p:cNvPr>
            <p:cNvSpPr/>
            <p:nvPr/>
          </p:nvSpPr>
          <p:spPr>
            <a:xfrm rot="10800000">
              <a:off x="2516537" y="3670249"/>
              <a:ext cx="260927" cy="2961172"/>
            </a:xfrm>
            <a:prstGeom prst="rightBrace">
              <a:avLst>
                <a:gd name="adj1" fmla="val 42156"/>
                <a:gd name="adj2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E457437-E9CC-C4DC-5C3A-71D27B1F8487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1423591" y="5750999"/>
              <a:ext cx="0" cy="466921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DF8D95C-635B-8384-EC99-6B29CFDAC369}"/>
                </a:ext>
              </a:extLst>
            </p:cNvPr>
            <p:cNvCxnSpPr/>
            <p:nvPr/>
          </p:nvCxnSpPr>
          <p:spPr>
            <a:xfrm>
              <a:off x="1423591" y="6296591"/>
              <a:ext cx="0" cy="466921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C46EA-97F8-0FA8-F778-498D897BD356}"/>
              </a:ext>
            </a:extLst>
          </p:cNvPr>
          <p:cNvGrpSpPr/>
          <p:nvPr/>
        </p:nvGrpSpPr>
        <p:grpSpPr>
          <a:xfrm>
            <a:off x="201674" y="1150070"/>
            <a:ext cx="9353806" cy="4235746"/>
            <a:chOff x="201674" y="1150070"/>
            <a:chExt cx="9353806" cy="42357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9DF98C-7615-6A3B-D66D-8968ACFAE18F}"/>
                </a:ext>
              </a:extLst>
            </p:cNvPr>
            <p:cNvGrpSpPr/>
            <p:nvPr/>
          </p:nvGrpSpPr>
          <p:grpSpPr>
            <a:xfrm>
              <a:off x="201674" y="1150070"/>
              <a:ext cx="4326114" cy="1796476"/>
              <a:chOff x="201674" y="1150070"/>
              <a:chExt cx="4326114" cy="1796476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0089C9C-E828-CEB6-0088-C3D11EBAA8AC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>
              <a:xfrm>
                <a:off x="3495204" y="2761880"/>
                <a:ext cx="1032584" cy="0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9E82474-43F2-E00C-7344-7B6FC69C0B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0790" y="1150070"/>
                <a:ext cx="0" cy="1427144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8EA4A8-325B-185A-C122-5D435BF42B22}"/>
                  </a:ext>
                </a:extLst>
              </p:cNvPr>
              <p:cNvSpPr txBox="1"/>
              <p:nvPr/>
            </p:nvSpPr>
            <p:spPr>
              <a:xfrm>
                <a:off x="201674" y="2577214"/>
                <a:ext cx="3293530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C6600"/>
                    </a:solidFill>
                  </a:rPr>
                  <a:t>Buttons to Return to Visits Page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974F70-9697-9D14-09AC-B9E93906AB0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802" y="2946546"/>
              <a:ext cx="7604678" cy="243927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1C7DE4-5D43-ED4A-DE16-1C49482F5D51}"/>
              </a:ext>
            </a:extLst>
          </p:cNvPr>
          <p:cNvGrpSpPr/>
          <p:nvPr/>
        </p:nvGrpSpPr>
        <p:grpSpPr>
          <a:xfrm>
            <a:off x="8513317" y="2782669"/>
            <a:ext cx="2721028" cy="1113140"/>
            <a:chOff x="8513317" y="2782669"/>
            <a:chExt cx="2721028" cy="11131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70DBD6-23E9-E062-17ED-CF823B100AD0}"/>
                </a:ext>
              </a:extLst>
            </p:cNvPr>
            <p:cNvSpPr txBox="1"/>
            <p:nvPr/>
          </p:nvSpPr>
          <p:spPr>
            <a:xfrm>
              <a:off x="8513317" y="2782669"/>
              <a:ext cx="272102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Import Data (can also be found at bottom of page)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BD21669-AC9E-6A2A-0CB7-B864017F7D4E}"/>
                </a:ext>
              </a:extLst>
            </p:cNvPr>
            <p:cNvCxnSpPr>
              <a:cxnSpLocks/>
            </p:cNvCxnSpPr>
            <p:nvPr/>
          </p:nvCxnSpPr>
          <p:spPr>
            <a:xfrm>
              <a:off x="9873831" y="3429000"/>
              <a:ext cx="0" cy="46680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90E90-81C6-BAF4-A6BF-64CC521906AD}"/>
              </a:ext>
            </a:extLst>
          </p:cNvPr>
          <p:cNvSpPr txBox="1"/>
          <p:nvPr/>
        </p:nvSpPr>
        <p:spPr>
          <a:xfrm>
            <a:off x="4207502" y="207941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4A6"/>
                </a:solidFill>
              </a:rPr>
              <a:t>Video - Adding Visits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C372-1043-3F5B-66A8-7212F95EE53E}"/>
              </a:ext>
            </a:extLst>
          </p:cNvPr>
          <p:cNvSpPr txBox="1"/>
          <p:nvPr/>
        </p:nvSpPr>
        <p:spPr>
          <a:xfrm>
            <a:off x="4338724" y="6206836"/>
            <a:ext cx="351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Link to </a:t>
            </a:r>
            <a:r>
              <a:rPr lang="en-US" sz="2800" dirty="0" err="1">
                <a:hlinkClick r:id="rId3"/>
              </a:rPr>
              <a:t>Youtube</a:t>
            </a:r>
            <a:r>
              <a:rPr lang="en-US" sz="2800" dirty="0">
                <a:hlinkClick r:id="rId3"/>
              </a:rPr>
              <a:t> Video</a:t>
            </a:r>
            <a:endParaRPr lang="en-US" sz="2800" dirty="0"/>
          </a:p>
        </p:txBody>
      </p:sp>
      <p:pic>
        <p:nvPicPr>
          <p:cNvPr id="2" name="Online Media 1" title="KORE Training Video 2 - Visit and Client Pages">
            <a:hlinkClick r:id="" action="ppaction://media"/>
            <a:extLst>
              <a:ext uri="{FF2B5EF4-FFF2-40B4-BE49-F238E27FC236}">
                <a16:creationId xmlns:a16="http://schemas.microsoft.com/office/drawing/2014/main" id="{7F4074C6-63BC-72C5-E636-4007134541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5391" y="914400"/>
            <a:ext cx="8901219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A23BF-6462-3C97-04C2-766293C24800}"/>
              </a:ext>
            </a:extLst>
          </p:cNvPr>
          <p:cNvSpPr txBox="1"/>
          <p:nvPr/>
        </p:nvSpPr>
        <p:spPr>
          <a:xfrm>
            <a:off x="1247140" y="5943600"/>
            <a:ext cx="9697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 accidentally put the client’s name in the notes here. Do not do this! </a:t>
            </a:r>
          </a:p>
        </p:txBody>
      </p:sp>
    </p:spTree>
    <p:extLst>
      <p:ext uri="{BB962C8B-B14F-4D97-AF65-F5344CB8AC3E}">
        <p14:creationId xmlns:p14="http://schemas.microsoft.com/office/powerpoint/2010/main" val="192030905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90E90-81C6-BAF4-A6BF-64CC521906AD}"/>
              </a:ext>
            </a:extLst>
          </p:cNvPr>
          <p:cNvSpPr txBox="1"/>
          <p:nvPr/>
        </p:nvSpPr>
        <p:spPr>
          <a:xfrm>
            <a:off x="1111495" y="207941"/>
            <a:ext cx="9969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4A6"/>
                </a:solidFill>
              </a:rPr>
              <a:t>Video – Visits (continued) and How We Check Your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C372-1043-3F5B-66A8-7212F95EE53E}"/>
              </a:ext>
            </a:extLst>
          </p:cNvPr>
          <p:cNvSpPr txBox="1"/>
          <p:nvPr/>
        </p:nvSpPr>
        <p:spPr>
          <a:xfrm>
            <a:off x="4338724" y="6206836"/>
            <a:ext cx="351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Link to </a:t>
            </a:r>
            <a:r>
              <a:rPr lang="en-US" sz="2800" dirty="0" err="1">
                <a:hlinkClick r:id="rId3"/>
              </a:rPr>
              <a:t>Youtube</a:t>
            </a:r>
            <a:r>
              <a:rPr lang="en-US" sz="2800" dirty="0">
                <a:hlinkClick r:id="rId3"/>
              </a:rPr>
              <a:t> Video</a:t>
            </a:r>
            <a:endParaRPr lang="en-US" sz="2800" dirty="0"/>
          </a:p>
        </p:txBody>
      </p:sp>
      <p:pic>
        <p:nvPicPr>
          <p:cNvPr id="2" name="Online Media 1" title="KORE Training Video 3 -  Data Entry Validation">
            <a:hlinkClick r:id="" action="ppaction://media"/>
            <a:extLst>
              <a:ext uri="{FF2B5EF4-FFF2-40B4-BE49-F238E27FC236}">
                <a16:creationId xmlns:a16="http://schemas.microsoft.com/office/drawing/2014/main" id="{B7E1955B-D739-81E9-A526-77FCC86A5E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5391" y="914400"/>
            <a:ext cx="8901218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4D5DC-5DB2-AC97-FC0D-23CD84AF5C95}"/>
              </a:ext>
            </a:extLst>
          </p:cNvPr>
          <p:cNvSpPr txBox="1"/>
          <p:nvPr/>
        </p:nvSpPr>
        <p:spPr>
          <a:xfrm>
            <a:off x="1247140" y="5943600"/>
            <a:ext cx="9697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 accidentally put the client’s name in the notes here. Do not do this! </a:t>
            </a:r>
          </a:p>
        </p:txBody>
      </p:sp>
    </p:spTree>
    <p:extLst>
      <p:ext uri="{BB962C8B-B14F-4D97-AF65-F5344CB8AC3E}">
        <p14:creationId xmlns:p14="http://schemas.microsoft.com/office/powerpoint/2010/main" val="845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B7175-49AE-D1BE-71FD-5F33FCA4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3"/>
          <a:stretch/>
        </p:blipFill>
        <p:spPr>
          <a:xfrm>
            <a:off x="928678" y="134850"/>
            <a:ext cx="10334645" cy="65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9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Visits Page – The first thing you see after logging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36" y="954340"/>
            <a:ext cx="10557164" cy="567708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91EA657-21D4-23C9-EC69-8D4FD070686E}"/>
              </a:ext>
            </a:extLst>
          </p:cNvPr>
          <p:cNvGrpSpPr/>
          <p:nvPr/>
        </p:nvGrpSpPr>
        <p:grpSpPr>
          <a:xfrm>
            <a:off x="3473704" y="4941455"/>
            <a:ext cx="4973505" cy="369332"/>
            <a:chOff x="3556000" y="4941455"/>
            <a:chExt cx="4973505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11A2AB-2F61-F60F-0EBC-A7DD6AC3A1A2}"/>
                </a:ext>
              </a:extLst>
            </p:cNvPr>
            <p:cNvSpPr txBox="1"/>
            <p:nvPr/>
          </p:nvSpPr>
          <p:spPr>
            <a:xfrm>
              <a:off x="3902661" y="4941455"/>
              <a:ext cx="4626844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Add Visit Information (new or existing clients)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DC35C95-1A8A-A476-E6B1-8D721A67081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3556000" y="5126121"/>
              <a:ext cx="346661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9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Visits form, for new and returning clients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60A46-B26C-E754-6473-C9F7A93433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36" y="1672064"/>
            <a:ext cx="10557164" cy="424163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ADA4E64-C892-991A-4C89-3FDF386F0A9D}"/>
              </a:ext>
            </a:extLst>
          </p:cNvPr>
          <p:cNvGrpSpPr/>
          <p:nvPr/>
        </p:nvGrpSpPr>
        <p:grpSpPr>
          <a:xfrm>
            <a:off x="1713566" y="4480560"/>
            <a:ext cx="1817870" cy="1100852"/>
            <a:chOff x="1713566" y="4480560"/>
            <a:chExt cx="1817870" cy="11008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11A2AB-2F61-F60F-0EBC-A7DD6AC3A1A2}"/>
                </a:ext>
              </a:extLst>
            </p:cNvPr>
            <p:cNvSpPr txBox="1"/>
            <p:nvPr/>
          </p:nvSpPr>
          <p:spPr>
            <a:xfrm>
              <a:off x="1713566" y="5212080"/>
              <a:ext cx="1817870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Add a new client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DC35C95-1A8A-A476-E6B1-8D721A6708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2501" y="4480560"/>
              <a:ext cx="0" cy="73152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66EEC9-35D5-07F6-2DB2-6F7FD93E40C7}"/>
              </a:ext>
            </a:extLst>
          </p:cNvPr>
          <p:cNvGrpSpPr/>
          <p:nvPr/>
        </p:nvGrpSpPr>
        <p:grpSpPr>
          <a:xfrm>
            <a:off x="5010912" y="4111228"/>
            <a:ext cx="5087410" cy="369332"/>
            <a:chOff x="5010912" y="4111228"/>
            <a:chExt cx="5087410" cy="369332"/>
          </a:xfrm>
          <a:solidFill>
            <a:schemeClr val="bg1"/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3EEAE9-AB9A-844F-F6B8-B886C4A092E6}"/>
                </a:ext>
              </a:extLst>
            </p:cNvPr>
            <p:cNvSpPr txBox="1"/>
            <p:nvPr/>
          </p:nvSpPr>
          <p:spPr>
            <a:xfrm>
              <a:off x="7237538" y="4111228"/>
              <a:ext cx="2860784" cy="369332"/>
            </a:xfrm>
            <a:prstGeom prst="rect">
              <a:avLst/>
            </a:prstGeom>
            <a:grp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Find an existing client by ID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87FA40-0D54-A189-ACA6-20D07A4BC467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5010912" y="4295894"/>
              <a:ext cx="2226626" cy="0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89B725-DB57-3259-35DF-CBA228DF0566}"/>
              </a:ext>
            </a:extLst>
          </p:cNvPr>
          <p:cNvGrpSpPr/>
          <p:nvPr/>
        </p:nvGrpSpPr>
        <p:grpSpPr>
          <a:xfrm>
            <a:off x="4091233" y="2314627"/>
            <a:ext cx="7202531" cy="923330"/>
            <a:chOff x="4091233" y="2314627"/>
            <a:chExt cx="7202531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D13ED2-3EA9-64E4-4773-44458D81317D}"/>
                </a:ext>
              </a:extLst>
            </p:cNvPr>
            <p:cNvSpPr txBox="1"/>
            <p:nvPr/>
          </p:nvSpPr>
          <p:spPr>
            <a:xfrm>
              <a:off x="6540822" y="2314627"/>
              <a:ext cx="4752942" cy="92333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If you’re associated with multiple agencies/programs, you’ll need to select agency for each new record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31DBED-4596-7DDE-F8A8-DD177A0CC62C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4091233" y="2776292"/>
              <a:ext cx="2449589" cy="277993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2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Visits form, new client selected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BD2DF-C7E4-3C79-BCDA-7C8808AD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22" y="1115223"/>
            <a:ext cx="8127590" cy="551619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383141C-A00E-4B48-3FAB-EDD26A3C012B}"/>
              </a:ext>
            </a:extLst>
          </p:cNvPr>
          <p:cNvGrpSpPr/>
          <p:nvPr/>
        </p:nvGrpSpPr>
        <p:grpSpPr>
          <a:xfrm>
            <a:off x="3440784" y="2547090"/>
            <a:ext cx="3044857" cy="535475"/>
            <a:chOff x="3440784" y="2547090"/>
            <a:chExt cx="3044857" cy="5354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3EEAE9-AB9A-844F-F6B8-B886C4A092E6}"/>
                </a:ext>
              </a:extLst>
            </p:cNvPr>
            <p:cNvSpPr txBox="1"/>
            <p:nvPr/>
          </p:nvSpPr>
          <p:spPr>
            <a:xfrm>
              <a:off x="3872169" y="2547090"/>
              <a:ext cx="261347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Type your own unique ID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87FA40-0D54-A189-ACA6-20D07A4BC467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3440784" y="2731756"/>
              <a:ext cx="431385" cy="35080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7E0B88-ED19-3A31-CA95-72C8B52B2CB1}"/>
              </a:ext>
            </a:extLst>
          </p:cNvPr>
          <p:cNvGrpSpPr/>
          <p:nvPr/>
        </p:nvGrpSpPr>
        <p:grpSpPr>
          <a:xfrm>
            <a:off x="5938887" y="3082565"/>
            <a:ext cx="3093563" cy="369332"/>
            <a:chOff x="5938887" y="3082565"/>
            <a:chExt cx="3093563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DD3F3E-FA3C-C585-32F4-E21BDBAD39F7}"/>
                </a:ext>
              </a:extLst>
            </p:cNvPr>
            <p:cNvSpPr txBox="1"/>
            <p:nvPr/>
          </p:nvSpPr>
          <p:spPr>
            <a:xfrm>
              <a:off x="6418978" y="3082565"/>
              <a:ext cx="261347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Have us generate an ID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0FA25F8-6991-8B70-3FF7-50693E4462A3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5938887" y="3267231"/>
              <a:ext cx="480091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2AFCD-923A-C387-180D-CFD40B3075FF}"/>
              </a:ext>
            </a:extLst>
          </p:cNvPr>
          <p:cNvGrpSpPr/>
          <p:nvPr/>
        </p:nvGrpSpPr>
        <p:grpSpPr>
          <a:xfrm>
            <a:off x="396315" y="2731756"/>
            <a:ext cx="1991230" cy="369332"/>
            <a:chOff x="396315" y="2731756"/>
            <a:chExt cx="1991230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8C9C4-4E58-A128-6880-756F1FC99F94}"/>
                </a:ext>
              </a:extLst>
            </p:cNvPr>
            <p:cNvSpPr txBox="1"/>
            <p:nvPr/>
          </p:nvSpPr>
          <p:spPr>
            <a:xfrm>
              <a:off x="396315" y="2731756"/>
              <a:ext cx="1351176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Mandatory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40E7AB-D697-D59C-D6BC-6567E46FBE09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747491" y="2916422"/>
              <a:ext cx="640054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636ECD-031C-2802-5427-A483CFE17E51}"/>
              </a:ext>
            </a:extLst>
          </p:cNvPr>
          <p:cNvGrpSpPr/>
          <p:nvPr/>
        </p:nvGrpSpPr>
        <p:grpSpPr>
          <a:xfrm>
            <a:off x="5468677" y="6206677"/>
            <a:ext cx="2673982" cy="369332"/>
            <a:chOff x="5468677" y="6206677"/>
            <a:chExt cx="2673982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5DE71D-8121-CE7F-BAEA-12DFE829C769}"/>
                </a:ext>
              </a:extLst>
            </p:cNvPr>
            <p:cNvSpPr txBox="1"/>
            <p:nvPr/>
          </p:nvSpPr>
          <p:spPr>
            <a:xfrm>
              <a:off x="5468677" y="6206677"/>
              <a:ext cx="203392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Click when done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800CAB3-FA86-B22C-F6DD-7405581BB717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7502605" y="6391343"/>
              <a:ext cx="640054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39E1DA-BC0A-E2BC-0246-2B6350C2BB54}"/>
              </a:ext>
            </a:extLst>
          </p:cNvPr>
          <p:cNvGrpSpPr/>
          <p:nvPr/>
        </p:nvGrpSpPr>
        <p:grpSpPr>
          <a:xfrm>
            <a:off x="10402368" y="5346037"/>
            <a:ext cx="1425910" cy="1289459"/>
            <a:chOff x="10402368" y="5346037"/>
            <a:chExt cx="1425910" cy="128945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9299DC-238A-EE90-DCEE-39BF926F9375}"/>
                </a:ext>
              </a:extLst>
            </p:cNvPr>
            <p:cNvCxnSpPr>
              <a:cxnSpLocks/>
            </p:cNvCxnSpPr>
            <p:nvPr/>
          </p:nvCxnSpPr>
          <p:spPr>
            <a:xfrm>
              <a:off x="11115323" y="6132576"/>
              <a:ext cx="0" cy="50292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A170581-9CF3-9AE6-F270-8FD7DDF8148C}"/>
                </a:ext>
              </a:extLst>
            </p:cNvPr>
            <p:cNvSpPr txBox="1"/>
            <p:nvPr/>
          </p:nvSpPr>
          <p:spPr>
            <a:xfrm>
              <a:off x="10402368" y="5346037"/>
              <a:ext cx="1425910" cy="64633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Scroll to visit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9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A0D0B3-0A65-0C32-2F07-2EF02836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69" y="0"/>
            <a:ext cx="7940073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2613473" cy="2416037"/>
          </a:xfrm>
        </p:spPr>
        <p:txBody>
          <a:bodyPr>
            <a:normAutofit fontScale="90000"/>
          </a:bodyPr>
          <a:lstStyle/>
          <a:p>
            <a:r>
              <a:rPr lang="en-US" dirty="0"/>
              <a:t>QRT and Recovery Version of Form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2AFCD-923A-C387-180D-CFD40B3075FF}"/>
              </a:ext>
            </a:extLst>
          </p:cNvPr>
          <p:cNvGrpSpPr/>
          <p:nvPr/>
        </p:nvGrpSpPr>
        <p:grpSpPr>
          <a:xfrm>
            <a:off x="4700016" y="226579"/>
            <a:ext cx="1893795" cy="369332"/>
            <a:chOff x="-146304" y="2731756"/>
            <a:chExt cx="1893795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8C9C4-4E58-A128-6880-756F1FC99F94}"/>
                </a:ext>
              </a:extLst>
            </p:cNvPr>
            <p:cNvSpPr txBox="1"/>
            <p:nvPr/>
          </p:nvSpPr>
          <p:spPr>
            <a:xfrm>
              <a:off x="396315" y="2731756"/>
              <a:ext cx="1351176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Mandatory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40E7AB-D697-D59C-D6BC-6567E46FBE09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-146304" y="2916422"/>
              <a:ext cx="542619" cy="18466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AF426C-E06A-4154-82F8-E090BC97F68C}"/>
              </a:ext>
            </a:extLst>
          </p:cNvPr>
          <p:cNvSpPr txBox="1"/>
          <p:nvPr/>
        </p:nvSpPr>
        <p:spPr>
          <a:xfrm>
            <a:off x="1501078" y="2587752"/>
            <a:ext cx="2185890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Questions only for QRT and Recovery Agencies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C5D5545-10D3-F264-9646-EB943B41801D}"/>
              </a:ext>
            </a:extLst>
          </p:cNvPr>
          <p:cNvSpPr/>
          <p:nvPr/>
        </p:nvSpPr>
        <p:spPr>
          <a:xfrm rot="10800000">
            <a:off x="3686969" y="2124913"/>
            <a:ext cx="260927" cy="1843639"/>
          </a:xfrm>
          <a:prstGeom prst="rightBrace">
            <a:avLst>
              <a:gd name="adj1" fmla="val 42156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D4A9C3-A055-6278-5A90-8DA19070A98F}"/>
              </a:ext>
            </a:extLst>
          </p:cNvPr>
          <p:cNvCxnSpPr>
            <a:cxnSpLocks/>
          </p:cNvCxnSpPr>
          <p:nvPr/>
        </p:nvCxnSpPr>
        <p:spPr>
          <a:xfrm>
            <a:off x="2493439" y="5925312"/>
            <a:ext cx="0" cy="5029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61A0D9-7C9D-A8CB-D4E6-0706ACCBB18A}"/>
              </a:ext>
            </a:extLst>
          </p:cNvPr>
          <p:cNvCxnSpPr>
            <a:cxnSpLocks/>
          </p:cNvCxnSpPr>
          <p:nvPr/>
        </p:nvCxnSpPr>
        <p:spPr>
          <a:xfrm>
            <a:off x="2487518" y="5273040"/>
            <a:ext cx="0" cy="5029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BDE4A-4251-46F5-992B-96E2047A7F58}"/>
              </a:ext>
            </a:extLst>
          </p:cNvPr>
          <p:cNvSpPr txBox="1"/>
          <p:nvPr/>
        </p:nvSpPr>
        <p:spPr>
          <a:xfrm>
            <a:off x="1394573" y="4477357"/>
            <a:ext cx="218589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Scroll Down to Complete!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678516-0663-3053-08C9-084E3AFEA03C}"/>
              </a:ext>
            </a:extLst>
          </p:cNvPr>
          <p:cNvGrpSpPr/>
          <p:nvPr/>
        </p:nvGrpSpPr>
        <p:grpSpPr>
          <a:xfrm>
            <a:off x="7897369" y="4108025"/>
            <a:ext cx="3368039" cy="369332"/>
            <a:chOff x="-173332" y="2677127"/>
            <a:chExt cx="1991097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D2A1DF-D9B9-EEA1-68B8-230CEDD75AC2}"/>
                </a:ext>
              </a:extLst>
            </p:cNvPr>
            <p:cNvSpPr txBox="1"/>
            <p:nvPr/>
          </p:nvSpPr>
          <p:spPr>
            <a:xfrm>
              <a:off x="369287" y="2677127"/>
              <a:ext cx="144847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Services you provided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C282971-5643-7554-2BB1-BC04E09AFC17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-173332" y="2861793"/>
              <a:ext cx="542619" cy="18466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60C9ACB-36EE-91B5-ADF4-67BF0C71BCCA}"/>
              </a:ext>
            </a:extLst>
          </p:cNvPr>
          <p:cNvSpPr txBox="1"/>
          <p:nvPr/>
        </p:nvSpPr>
        <p:spPr>
          <a:xfrm>
            <a:off x="8416894" y="6020907"/>
            <a:ext cx="256333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Referrals to other agencies / programs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1C9F46-0801-34BA-C4F8-F2D27820C4A8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7499028" y="6344073"/>
            <a:ext cx="917866" cy="461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35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A0D0B3-0A65-0C32-2F07-2EF02836C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169" y="803827"/>
            <a:ext cx="7940073" cy="52503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3277973" cy="2416037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and MOUD Version of Form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2AFCD-923A-C387-180D-CFD40B3075FF}"/>
              </a:ext>
            </a:extLst>
          </p:cNvPr>
          <p:cNvGrpSpPr/>
          <p:nvPr/>
        </p:nvGrpSpPr>
        <p:grpSpPr>
          <a:xfrm>
            <a:off x="5074920" y="513927"/>
            <a:ext cx="1893795" cy="369332"/>
            <a:chOff x="-146304" y="2731756"/>
            <a:chExt cx="1893795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8C9C4-4E58-A128-6880-756F1FC99F94}"/>
                </a:ext>
              </a:extLst>
            </p:cNvPr>
            <p:cNvSpPr txBox="1"/>
            <p:nvPr/>
          </p:nvSpPr>
          <p:spPr>
            <a:xfrm>
              <a:off x="396315" y="2731756"/>
              <a:ext cx="1351176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Mandatory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40E7AB-D697-D59C-D6BC-6567E46FBE09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-146304" y="2916422"/>
              <a:ext cx="542619" cy="18466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AF426C-E06A-4154-82F8-E090BC97F68C}"/>
              </a:ext>
            </a:extLst>
          </p:cNvPr>
          <p:cNvSpPr txBox="1"/>
          <p:nvPr/>
        </p:nvSpPr>
        <p:spPr>
          <a:xfrm>
            <a:off x="1563671" y="3127676"/>
            <a:ext cx="2185890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Questions only for Treatment and MOUD-Providing Programs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C5D5545-10D3-F264-9646-EB943B41801D}"/>
              </a:ext>
            </a:extLst>
          </p:cNvPr>
          <p:cNvSpPr/>
          <p:nvPr/>
        </p:nvSpPr>
        <p:spPr>
          <a:xfrm rot="10800000">
            <a:off x="3749562" y="2956882"/>
            <a:ext cx="260927" cy="2457409"/>
          </a:xfrm>
          <a:prstGeom prst="rightBrace">
            <a:avLst>
              <a:gd name="adj1" fmla="val 42156"/>
              <a:gd name="adj2" fmla="val 66372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D4A9C3-A055-6278-5A90-8DA19070A98F}"/>
              </a:ext>
            </a:extLst>
          </p:cNvPr>
          <p:cNvCxnSpPr>
            <a:cxnSpLocks/>
          </p:cNvCxnSpPr>
          <p:nvPr/>
        </p:nvCxnSpPr>
        <p:spPr>
          <a:xfrm>
            <a:off x="2493439" y="5925312"/>
            <a:ext cx="0" cy="5029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61A0D9-7C9D-A8CB-D4E6-0706ACCBB18A}"/>
              </a:ext>
            </a:extLst>
          </p:cNvPr>
          <p:cNvCxnSpPr>
            <a:cxnSpLocks/>
          </p:cNvCxnSpPr>
          <p:nvPr/>
        </p:nvCxnSpPr>
        <p:spPr>
          <a:xfrm>
            <a:off x="2487518" y="5273040"/>
            <a:ext cx="0" cy="5029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BDE4A-4251-46F5-992B-96E2047A7F58}"/>
              </a:ext>
            </a:extLst>
          </p:cNvPr>
          <p:cNvSpPr txBox="1"/>
          <p:nvPr/>
        </p:nvSpPr>
        <p:spPr>
          <a:xfrm>
            <a:off x="1394573" y="4477357"/>
            <a:ext cx="218589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Scroll Down to Complete!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678516-0663-3053-08C9-084E3AFEA03C}"/>
              </a:ext>
            </a:extLst>
          </p:cNvPr>
          <p:cNvGrpSpPr/>
          <p:nvPr/>
        </p:nvGrpSpPr>
        <p:grpSpPr>
          <a:xfrm>
            <a:off x="7842205" y="5414292"/>
            <a:ext cx="3368039" cy="369332"/>
            <a:chOff x="-173332" y="2677127"/>
            <a:chExt cx="1991097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D2A1DF-D9B9-EEA1-68B8-230CEDD75AC2}"/>
                </a:ext>
              </a:extLst>
            </p:cNvPr>
            <p:cNvSpPr txBox="1"/>
            <p:nvPr/>
          </p:nvSpPr>
          <p:spPr>
            <a:xfrm>
              <a:off x="369287" y="2677127"/>
              <a:ext cx="144847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Services you provided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C282971-5643-7554-2BB1-BC04E09AFC17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-173332" y="2861793"/>
              <a:ext cx="542619" cy="18466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60C9ACB-36EE-91B5-ADF4-67BF0C71BCCA}"/>
              </a:ext>
            </a:extLst>
          </p:cNvPr>
          <p:cNvSpPr txBox="1"/>
          <p:nvPr/>
        </p:nvSpPr>
        <p:spPr>
          <a:xfrm>
            <a:off x="8760072" y="6049184"/>
            <a:ext cx="256333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Referrals to other agencies / programs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47091E-3673-DB21-3459-9A20731E5AD2}"/>
              </a:ext>
            </a:extLst>
          </p:cNvPr>
          <p:cNvCxnSpPr>
            <a:cxnSpLocks/>
          </p:cNvCxnSpPr>
          <p:nvPr/>
        </p:nvCxnSpPr>
        <p:spPr>
          <a:xfrm>
            <a:off x="8507143" y="6192595"/>
            <a:ext cx="0" cy="5029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266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D3F7C-D963-0E90-B86C-45B9A207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05" y="0"/>
            <a:ext cx="916590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3277973" cy="2416037"/>
          </a:xfrm>
        </p:spPr>
        <p:txBody>
          <a:bodyPr>
            <a:normAutofit/>
          </a:bodyPr>
          <a:lstStyle/>
          <a:p>
            <a:r>
              <a:rPr lang="en-US" dirty="0"/>
              <a:t>Both versions of the form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2AFCD-923A-C387-180D-CFD40B3075FF}"/>
              </a:ext>
            </a:extLst>
          </p:cNvPr>
          <p:cNvGrpSpPr/>
          <p:nvPr/>
        </p:nvGrpSpPr>
        <p:grpSpPr>
          <a:xfrm>
            <a:off x="9930384" y="5085927"/>
            <a:ext cx="1837944" cy="1424601"/>
            <a:chOff x="91440" y="2018524"/>
            <a:chExt cx="1837944" cy="14246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8C9C4-4E58-A128-6880-756F1FC99F94}"/>
                </a:ext>
              </a:extLst>
            </p:cNvPr>
            <p:cNvSpPr txBox="1"/>
            <p:nvPr/>
          </p:nvSpPr>
          <p:spPr>
            <a:xfrm>
              <a:off x="91440" y="2018524"/>
              <a:ext cx="1837944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You must click submit when done!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40E7AB-D697-D59C-D6BC-6567E46FBE0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1010412" y="2941854"/>
              <a:ext cx="425196" cy="501271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1EB3D-051C-3F98-8E96-D1C9DBAC0BF1}"/>
              </a:ext>
            </a:extLst>
          </p:cNvPr>
          <p:cNvGrpSpPr/>
          <p:nvPr/>
        </p:nvGrpSpPr>
        <p:grpSpPr>
          <a:xfrm>
            <a:off x="7424928" y="147373"/>
            <a:ext cx="3424428" cy="701370"/>
            <a:chOff x="-206668" y="2345089"/>
            <a:chExt cx="2024433" cy="7013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FDD5A2-5A5A-59EC-915B-213CC8A0F804}"/>
                </a:ext>
              </a:extLst>
            </p:cNvPr>
            <p:cNvSpPr txBox="1"/>
            <p:nvPr/>
          </p:nvSpPr>
          <p:spPr>
            <a:xfrm>
              <a:off x="369287" y="2677127"/>
              <a:ext cx="144847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Services you provided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12CD873-CD9B-C444-F867-06795472B803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-206668" y="2345089"/>
              <a:ext cx="575955" cy="516704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EF776EF-A126-A2DD-00E7-9AD3CFCBCF92}"/>
              </a:ext>
            </a:extLst>
          </p:cNvPr>
          <p:cNvSpPr txBox="1"/>
          <p:nvPr/>
        </p:nvSpPr>
        <p:spPr>
          <a:xfrm>
            <a:off x="8000842" y="2392293"/>
            <a:ext cx="256333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Referrals to other agencies / programs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B59CC2-233C-571E-D74D-CBD103BBEC89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026586" y="2284546"/>
            <a:ext cx="974256" cy="4309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162DF70-369E-26DB-AA17-B1B7C5C66BEE}"/>
              </a:ext>
            </a:extLst>
          </p:cNvPr>
          <p:cNvSpPr txBox="1"/>
          <p:nvPr/>
        </p:nvSpPr>
        <p:spPr>
          <a:xfrm>
            <a:off x="3622810" y="5362926"/>
            <a:ext cx="477637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Add notes here – remember KORE will see whatever you type here so no identifiers!</a:t>
            </a:r>
          </a:p>
        </p:txBody>
      </p:sp>
    </p:spTree>
    <p:extLst>
      <p:ext uri="{BB962C8B-B14F-4D97-AF65-F5344CB8AC3E}">
        <p14:creationId xmlns:p14="http://schemas.microsoft.com/office/powerpoint/2010/main" val="371597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538990" cy="1126733"/>
          </a:xfrm>
        </p:spPr>
        <p:txBody>
          <a:bodyPr>
            <a:normAutofit fontScale="90000"/>
          </a:bodyPr>
          <a:lstStyle/>
          <a:p>
            <a:r>
              <a:rPr lang="en-US" dirty="0"/>
              <a:t>A quick note: Your agency will see missing data for anything you aren’t asked to submit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1C38A-296D-3AAB-ED09-866582C1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9123"/>
            <a:ext cx="12192000" cy="3364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2438E-0910-1D86-B5B3-070BDEF8D4FF}"/>
              </a:ext>
            </a:extLst>
          </p:cNvPr>
          <p:cNvSpPr txBox="1"/>
          <p:nvPr/>
        </p:nvSpPr>
        <p:spPr>
          <a:xfrm>
            <a:off x="5445182" y="3564156"/>
            <a:ext cx="178008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QRT and Recovery Fields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7B1ECF7-B425-5AFE-57AF-2EC4220EDE17}"/>
              </a:ext>
            </a:extLst>
          </p:cNvPr>
          <p:cNvSpPr/>
          <p:nvPr/>
        </p:nvSpPr>
        <p:spPr>
          <a:xfrm rot="16200000">
            <a:off x="6204762" y="3400501"/>
            <a:ext cx="260927" cy="1880901"/>
          </a:xfrm>
          <a:prstGeom prst="rightBrace">
            <a:avLst>
              <a:gd name="adj1" fmla="val 42156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3AE65-91E5-CB3B-3BAA-40CFF15FFB58}"/>
              </a:ext>
            </a:extLst>
          </p:cNvPr>
          <p:cNvSpPr txBox="1"/>
          <p:nvPr/>
        </p:nvSpPr>
        <p:spPr>
          <a:xfrm>
            <a:off x="7701614" y="3552763"/>
            <a:ext cx="178008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Treatment and MOUD Fields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591E164-16ED-74A5-43C1-A99F9048C717}"/>
              </a:ext>
            </a:extLst>
          </p:cNvPr>
          <p:cNvSpPr/>
          <p:nvPr/>
        </p:nvSpPr>
        <p:spPr>
          <a:xfrm rot="16200000">
            <a:off x="8461194" y="3070682"/>
            <a:ext cx="260927" cy="2531149"/>
          </a:xfrm>
          <a:prstGeom prst="rightBrace">
            <a:avLst>
              <a:gd name="adj1" fmla="val 42156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538990" cy="1126733"/>
          </a:xfrm>
        </p:spPr>
        <p:txBody>
          <a:bodyPr>
            <a:normAutofit/>
          </a:bodyPr>
          <a:lstStyle/>
          <a:p>
            <a:r>
              <a:rPr lang="en-US" dirty="0"/>
              <a:t>Errors on your form will be indicated with red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AF281-84A0-F424-181A-9C7BDB99476A}"/>
              </a:ext>
            </a:extLst>
          </p:cNvPr>
          <p:cNvGrpSpPr/>
          <p:nvPr/>
        </p:nvGrpSpPr>
        <p:grpSpPr>
          <a:xfrm>
            <a:off x="691186" y="1599945"/>
            <a:ext cx="5269753" cy="3373515"/>
            <a:chOff x="691186" y="1599945"/>
            <a:chExt cx="5269753" cy="3373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A72796-8583-AF4B-C808-8CBBA82CA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2408" y="4001774"/>
              <a:ext cx="3448531" cy="9716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44BFCF-6B26-BD72-1945-D88A73B65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186" y="1599945"/>
              <a:ext cx="5134692" cy="182905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29FA0-580B-D8FF-F22A-E555AC38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58297"/>
            <a:ext cx="5315692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90E90-81C6-BAF4-A6BF-64CC521906AD}"/>
              </a:ext>
            </a:extLst>
          </p:cNvPr>
          <p:cNvSpPr txBox="1"/>
          <p:nvPr/>
        </p:nvSpPr>
        <p:spPr>
          <a:xfrm>
            <a:off x="2626428" y="207941"/>
            <a:ext cx="693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4A6"/>
                </a:solidFill>
              </a:rPr>
              <a:t>Reviewing and Downloading Your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C372-1043-3F5B-66A8-7212F95EE53E}"/>
              </a:ext>
            </a:extLst>
          </p:cNvPr>
          <p:cNvSpPr txBox="1"/>
          <p:nvPr/>
        </p:nvSpPr>
        <p:spPr>
          <a:xfrm>
            <a:off x="4338724" y="6206836"/>
            <a:ext cx="351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Link to </a:t>
            </a:r>
            <a:r>
              <a:rPr lang="en-US" sz="2800" dirty="0" err="1">
                <a:hlinkClick r:id="rId3"/>
              </a:rPr>
              <a:t>Youtube</a:t>
            </a:r>
            <a:r>
              <a:rPr lang="en-US" sz="2800" dirty="0">
                <a:hlinkClick r:id="rId3"/>
              </a:rPr>
              <a:t> Video</a:t>
            </a:r>
            <a:endParaRPr lang="en-US" sz="2800" dirty="0"/>
          </a:p>
        </p:txBody>
      </p:sp>
      <p:pic>
        <p:nvPicPr>
          <p:cNvPr id="4" name="Online Media 3" title="KORE Training Video 4 - Data Review and Download">
            <a:hlinkClick r:id="" action="ppaction://media"/>
            <a:extLst>
              <a:ext uri="{FF2B5EF4-FFF2-40B4-BE49-F238E27FC236}">
                <a16:creationId xmlns:a16="http://schemas.microsoft.com/office/drawing/2014/main" id="{DACB410D-739D-CAEE-3C35-EB6B2D5875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5391" y="914400"/>
            <a:ext cx="890121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545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2E242-4987-AA02-1380-C3C65B40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90" y="226579"/>
            <a:ext cx="1147387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Downloads Screen - Download your data often!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BD2DF-C7E4-3C79-BCDA-7C8808AD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071" y="1115223"/>
            <a:ext cx="3304692" cy="551619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383141C-A00E-4B48-3FAB-EDD26A3C012B}"/>
              </a:ext>
            </a:extLst>
          </p:cNvPr>
          <p:cNvGrpSpPr/>
          <p:nvPr/>
        </p:nvGrpSpPr>
        <p:grpSpPr>
          <a:xfrm>
            <a:off x="363722" y="5346037"/>
            <a:ext cx="4299718" cy="923330"/>
            <a:chOff x="3097778" y="2168497"/>
            <a:chExt cx="4299718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3EEAE9-AB9A-844F-F6B8-B886C4A092E6}"/>
                </a:ext>
              </a:extLst>
            </p:cNvPr>
            <p:cNvSpPr txBox="1"/>
            <p:nvPr/>
          </p:nvSpPr>
          <p:spPr>
            <a:xfrm>
              <a:off x="3097778" y="2168497"/>
              <a:ext cx="2613472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Uncheck this to download your complete dataset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87FA40-0D54-A189-ACA6-20D07A4BC467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5711250" y="2630162"/>
              <a:ext cx="1686246" cy="7189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12AFCD-923A-C387-180D-CFD40B3075FF}"/>
              </a:ext>
            </a:extLst>
          </p:cNvPr>
          <p:cNvGrpSpPr/>
          <p:nvPr/>
        </p:nvGrpSpPr>
        <p:grpSpPr>
          <a:xfrm>
            <a:off x="586902" y="2667421"/>
            <a:ext cx="4049033" cy="923330"/>
            <a:chOff x="-1488786" y="2448292"/>
            <a:chExt cx="404903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8C9C4-4E58-A128-6880-756F1FC99F94}"/>
                </a:ext>
              </a:extLst>
            </p:cNvPr>
            <p:cNvSpPr txBox="1"/>
            <p:nvPr/>
          </p:nvSpPr>
          <p:spPr>
            <a:xfrm>
              <a:off x="-1488786" y="2448292"/>
              <a:ext cx="2927067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If you have multiple agencies, download one file at a time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40E7AB-D697-D59C-D6BC-6567E46FBE09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438281" y="2909957"/>
              <a:ext cx="1121966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416C9B9-F075-0C14-A590-094101011045}"/>
              </a:ext>
            </a:extLst>
          </p:cNvPr>
          <p:cNvGrpSpPr/>
          <p:nvPr/>
        </p:nvGrpSpPr>
        <p:grpSpPr>
          <a:xfrm>
            <a:off x="6181344" y="2599280"/>
            <a:ext cx="5595019" cy="1104040"/>
            <a:chOff x="6181344" y="2599280"/>
            <a:chExt cx="5595019" cy="11040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2EA177-FE07-3190-EF44-A64CF8238FE8}"/>
                </a:ext>
              </a:extLst>
            </p:cNvPr>
            <p:cNvSpPr txBox="1"/>
            <p:nvPr/>
          </p:nvSpPr>
          <p:spPr>
            <a:xfrm>
              <a:off x="8126545" y="2599280"/>
              <a:ext cx="3649818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Choose between the client registry (one row per person) and the full visit data (one row per visit)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969389-B9D1-812D-59AC-0467BBFD339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6181344" y="3060945"/>
              <a:ext cx="1945201" cy="642375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577BB1-FD09-1EED-BA50-7A68B9793FC5}"/>
              </a:ext>
            </a:extLst>
          </p:cNvPr>
          <p:cNvGrpSpPr/>
          <p:nvPr/>
        </p:nvGrpSpPr>
        <p:grpSpPr>
          <a:xfrm>
            <a:off x="7996081" y="4168456"/>
            <a:ext cx="2446817" cy="1503045"/>
            <a:chOff x="7996081" y="4168456"/>
            <a:chExt cx="2446817" cy="15030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C1539B-F67F-9375-449A-A724556E6608}"/>
                </a:ext>
              </a:extLst>
            </p:cNvPr>
            <p:cNvSpPr txBox="1"/>
            <p:nvPr/>
          </p:nvSpPr>
          <p:spPr>
            <a:xfrm>
              <a:off x="8257008" y="4735313"/>
              <a:ext cx="2185890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C6600"/>
                  </a:solidFill>
                </a:rPr>
                <a:t>Optional filters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930B6AA7-5D20-A03E-4E2F-48F1CC1B5B37}"/>
                </a:ext>
              </a:extLst>
            </p:cNvPr>
            <p:cNvSpPr/>
            <p:nvPr/>
          </p:nvSpPr>
          <p:spPr>
            <a:xfrm rot="10800000" flipH="1">
              <a:off x="7996081" y="4168456"/>
              <a:ext cx="260927" cy="1503045"/>
            </a:xfrm>
            <a:prstGeom prst="rightBrace">
              <a:avLst>
                <a:gd name="adj1" fmla="val 42156"/>
                <a:gd name="adj2" fmla="val 50000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44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7972DB-ACC1-971A-2E1B-5D2B4D064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885" y="857701"/>
            <a:ext cx="716049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RADOR-KY has partnered with KORE to build them a system that will improve the data entry process.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How does this help KORE?</a:t>
            </a:r>
          </a:p>
          <a:p>
            <a:r>
              <a:rPr lang="en-US" dirty="0"/>
              <a:t>It will take them substantially less time to process and use the data you send them.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How will this help you?</a:t>
            </a:r>
          </a:p>
          <a:p>
            <a:r>
              <a:rPr lang="en-US" dirty="0"/>
              <a:t>The web-based form makes it much easier for you to track your data in one spot, allowing your team members to collaborate on the go. </a:t>
            </a:r>
          </a:p>
          <a:p>
            <a:r>
              <a:rPr lang="en-US" dirty="0"/>
              <a:t>Entering data as its collected, using the web form, can take a lot of pressure off your team when data is due.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4B9E5ED-F806-7523-C7F3-8DDFC062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721" y="859930"/>
            <a:ext cx="4103245" cy="21989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8DBA3C7-C327-85E5-AB16-D51F1C5E5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721" y="3058906"/>
            <a:ext cx="4011834" cy="1127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761F4-E3F1-9700-2C45-FDA2F3CB7A74}"/>
              </a:ext>
            </a:extLst>
          </p:cNvPr>
          <p:cNvSpPr txBox="1"/>
          <p:nvPr/>
        </p:nvSpPr>
        <p:spPr>
          <a:xfrm>
            <a:off x="349425" y="5468194"/>
            <a:ext cx="895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D6383"/>
                </a:solidFill>
              </a:rPr>
              <a:t>KORE Training Contact: </a:t>
            </a:r>
            <a:r>
              <a:rPr lang="en-US" sz="2400" dirty="0"/>
              <a:t>Laura Middleton </a:t>
            </a:r>
            <a:r>
              <a:rPr lang="en-US" sz="2400" dirty="0">
                <a:hlinkClick r:id="rId6"/>
              </a:rPr>
              <a:t>laura.middleton@ky.gov</a:t>
            </a:r>
            <a:r>
              <a:rPr lang="en-US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92F4D-B562-7028-6C5C-0DFB65B49817}"/>
              </a:ext>
            </a:extLst>
          </p:cNvPr>
          <p:cNvSpPr txBox="1"/>
          <p:nvPr/>
        </p:nvSpPr>
        <p:spPr>
          <a:xfrm>
            <a:off x="349425" y="5958181"/>
            <a:ext cx="1042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54A6"/>
                </a:solidFill>
              </a:rPr>
              <a:t>RADOR-KY Training Contact: </a:t>
            </a:r>
            <a:r>
              <a:rPr lang="en-US" sz="2400" dirty="0"/>
              <a:t>Lindsey Hammerslag </a:t>
            </a:r>
            <a:r>
              <a:rPr lang="en-US" sz="2400" dirty="0">
                <a:hlinkClick r:id="rId7"/>
              </a:rPr>
              <a:t>L.Hammerslag@uky.edu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0808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2D7B-4767-C9CF-D793-CA034170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review bulk upload, a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FE101-4369-181B-4F23-6B2FE7F7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Bulk upload is not appropriate for all agencies</a:t>
            </a:r>
          </a:p>
          <a:p>
            <a:pPr lvl="1"/>
            <a:r>
              <a:rPr lang="en-US" dirty="0"/>
              <a:t>The validation process may be more time consuming for your team, as we now will not accept files that do not meet minimum standards. </a:t>
            </a:r>
          </a:p>
          <a:p>
            <a:pPr lvl="1"/>
            <a:r>
              <a:rPr lang="en-US" dirty="0"/>
              <a:t>Talk to your implementation specialist to make the best choice for your team.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Data in the KORE system will have already undergone validation, so it should be the basis for your recordkeeping. </a:t>
            </a:r>
          </a:p>
          <a:p>
            <a:pPr lvl="1"/>
            <a:r>
              <a:rPr lang="en-US" dirty="0"/>
              <a:t>If you have to use the bulk upload approach, we recommend you only submit new data.</a:t>
            </a:r>
          </a:p>
          <a:p>
            <a:pPr lvl="1"/>
            <a:r>
              <a:rPr lang="en-US" dirty="0"/>
              <a:t>You should be in the habit of downloading your data periodically. 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32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90E90-81C6-BAF4-A6BF-64CC521906AD}"/>
              </a:ext>
            </a:extLst>
          </p:cNvPr>
          <p:cNvSpPr txBox="1"/>
          <p:nvPr/>
        </p:nvSpPr>
        <p:spPr>
          <a:xfrm>
            <a:off x="2626428" y="207941"/>
            <a:ext cx="7403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4A6"/>
                </a:solidFill>
              </a:rPr>
              <a:t>Bulk Uploading For Very Large Agencies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C372-1043-3F5B-66A8-7212F95EE53E}"/>
              </a:ext>
            </a:extLst>
          </p:cNvPr>
          <p:cNvSpPr txBox="1"/>
          <p:nvPr/>
        </p:nvSpPr>
        <p:spPr>
          <a:xfrm>
            <a:off x="4338724" y="6206836"/>
            <a:ext cx="351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Link to </a:t>
            </a:r>
            <a:r>
              <a:rPr lang="en-US" sz="2800" dirty="0" err="1">
                <a:hlinkClick r:id="rId3"/>
              </a:rPr>
              <a:t>Youtube</a:t>
            </a:r>
            <a:r>
              <a:rPr lang="en-US" sz="2800" dirty="0">
                <a:hlinkClick r:id="rId3"/>
              </a:rPr>
              <a:t> Video</a:t>
            </a:r>
            <a:endParaRPr lang="en-US" sz="2800" dirty="0"/>
          </a:p>
        </p:txBody>
      </p:sp>
      <p:pic>
        <p:nvPicPr>
          <p:cNvPr id="2" name="Online Media 1" title="KORE Training Video 5 - Upload Basics">
            <a:hlinkClick r:id="" action="ppaction://media"/>
            <a:extLst>
              <a:ext uri="{FF2B5EF4-FFF2-40B4-BE49-F238E27FC236}">
                <a16:creationId xmlns:a16="http://schemas.microsoft.com/office/drawing/2014/main" id="{D6EAE5E8-38F6-F0EB-3535-8FB2D34C98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5391" y="914400"/>
            <a:ext cx="890121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134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90E90-81C6-BAF4-A6BF-64CC521906AD}"/>
              </a:ext>
            </a:extLst>
          </p:cNvPr>
          <p:cNvSpPr txBox="1"/>
          <p:nvPr/>
        </p:nvSpPr>
        <p:spPr>
          <a:xfrm>
            <a:off x="3024390" y="207941"/>
            <a:ext cx="614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4A6"/>
                </a:solidFill>
              </a:rPr>
              <a:t>Checking and Fixing Bulk Uploads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C372-1043-3F5B-66A8-7212F95EE53E}"/>
              </a:ext>
            </a:extLst>
          </p:cNvPr>
          <p:cNvSpPr txBox="1"/>
          <p:nvPr/>
        </p:nvSpPr>
        <p:spPr>
          <a:xfrm>
            <a:off x="4338724" y="6206836"/>
            <a:ext cx="351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Link to </a:t>
            </a:r>
            <a:r>
              <a:rPr lang="en-US" sz="2800" dirty="0" err="1">
                <a:hlinkClick r:id="rId3"/>
              </a:rPr>
              <a:t>Youtube</a:t>
            </a:r>
            <a:r>
              <a:rPr lang="en-US" sz="2800" dirty="0">
                <a:hlinkClick r:id="rId3"/>
              </a:rPr>
              <a:t> Video</a:t>
            </a:r>
            <a:endParaRPr lang="en-US" sz="2800" dirty="0"/>
          </a:p>
        </p:txBody>
      </p:sp>
      <p:pic>
        <p:nvPicPr>
          <p:cNvPr id="4" name="Online Media 3" title="KORE Training Video 6 - Checking and Fixing Uploads">
            <a:hlinkClick r:id="" action="ppaction://media"/>
            <a:extLst>
              <a:ext uri="{FF2B5EF4-FFF2-40B4-BE49-F238E27FC236}">
                <a16:creationId xmlns:a16="http://schemas.microsoft.com/office/drawing/2014/main" id="{BF7B5F00-C501-04E4-C582-2BB88F011C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5391" y="914400"/>
            <a:ext cx="890121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493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6AC68-A179-8A0A-3A96-C7D4F428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889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B85EA-05D5-1AE2-52A0-638327DF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Visual Guide to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the “Bulk Upload” Page</a:t>
            </a:r>
          </a:p>
        </p:txBody>
      </p:sp>
    </p:spTree>
    <p:extLst>
      <p:ext uri="{BB962C8B-B14F-4D97-AF65-F5344CB8AC3E}">
        <p14:creationId xmlns:p14="http://schemas.microsoft.com/office/powerpoint/2010/main" val="198628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9F3EE-B93F-0CA0-A672-1731FDC69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220" y="0"/>
            <a:ext cx="13030332" cy="6975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B46214-6209-D53D-0DF7-0478521ABDE1}"/>
              </a:ext>
            </a:extLst>
          </p:cNvPr>
          <p:cNvSpPr txBox="1"/>
          <p:nvPr/>
        </p:nvSpPr>
        <p:spPr>
          <a:xfrm>
            <a:off x="5335187" y="1818927"/>
            <a:ext cx="350346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Access Template File and Data Dictionary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C44374-1B5A-CAD5-A3B9-20D9C56DABCE}"/>
              </a:ext>
            </a:extLst>
          </p:cNvPr>
          <p:cNvCxnSpPr>
            <a:cxnSpLocks/>
          </p:cNvCxnSpPr>
          <p:nvPr/>
        </p:nvCxnSpPr>
        <p:spPr>
          <a:xfrm flipH="1" flipV="1">
            <a:off x="4829864" y="2075479"/>
            <a:ext cx="505323" cy="646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B92E13-262E-C3FD-7D79-735440BE0E24}"/>
              </a:ext>
            </a:extLst>
          </p:cNvPr>
          <p:cNvSpPr txBox="1"/>
          <p:nvPr/>
        </p:nvSpPr>
        <p:spPr>
          <a:xfrm>
            <a:off x="3432544" y="3249510"/>
            <a:ext cx="350346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Select File to Upload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C4DFB3-CD43-D458-F55C-A30B55C27894}"/>
              </a:ext>
            </a:extLst>
          </p:cNvPr>
          <p:cNvCxnSpPr>
            <a:cxnSpLocks/>
          </p:cNvCxnSpPr>
          <p:nvPr/>
        </p:nvCxnSpPr>
        <p:spPr>
          <a:xfrm flipH="1" flipV="1">
            <a:off x="2960016" y="3157979"/>
            <a:ext cx="472528" cy="322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F688D2-1DFE-2EAC-E20D-3D92D0CB4ED4}"/>
              </a:ext>
            </a:extLst>
          </p:cNvPr>
          <p:cNvSpPr txBox="1"/>
          <p:nvPr/>
        </p:nvSpPr>
        <p:spPr>
          <a:xfrm>
            <a:off x="7725817" y="3249510"/>
            <a:ext cx="222566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Submit File for Validation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36B249-0CD6-FCEA-E9AE-920423E0CCB2}"/>
              </a:ext>
            </a:extLst>
          </p:cNvPr>
          <p:cNvCxnSpPr>
            <a:cxnSpLocks/>
          </p:cNvCxnSpPr>
          <p:nvPr/>
        </p:nvCxnSpPr>
        <p:spPr>
          <a:xfrm>
            <a:off x="9951478" y="3249510"/>
            <a:ext cx="427433" cy="69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39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43086-FE87-9B4F-7979-95DB61B8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955" y="0"/>
            <a:ext cx="13213034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55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67BF1B-074C-EC81-AF32-569C0C4C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952154"/>
            <a:ext cx="1082191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0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08D1-BA86-1AD1-00A6-252AD297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Still Under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D8BB3-4600-D951-A3FB-A663CF71BFA5}"/>
              </a:ext>
            </a:extLst>
          </p:cNvPr>
          <p:cNvSpPr txBox="1"/>
          <p:nvPr/>
        </p:nvSpPr>
        <p:spPr>
          <a:xfrm>
            <a:off x="445770" y="1660783"/>
            <a:ext cx="110116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Community engagement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For now, continue to submit community engagement information with your excel sheet</a:t>
            </a:r>
          </a:p>
          <a:p>
            <a:pPr lvl="1"/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Reports and graphs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We are still building out reports and graphs and expect to have these live in the next month.</a:t>
            </a:r>
          </a:p>
        </p:txBody>
      </p:sp>
    </p:spTree>
    <p:extLst>
      <p:ext uri="{BB962C8B-B14F-4D97-AF65-F5344CB8AC3E}">
        <p14:creationId xmlns:p14="http://schemas.microsoft.com/office/powerpoint/2010/main" val="1623813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7AC7-15FD-7816-F3DA-2861CEBD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situations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DE893-BEAF-423C-CCBA-0F7D11337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team may do things a little differently from others, we’re going to cover some less common scenarios that may pop up for you. </a:t>
            </a:r>
          </a:p>
        </p:txBody>
      </p:sp>
    </p:spTree>
    <p:extLst>
      <p:ext uri="{BB962C8B-B14F-4D97-AF65-F5344CB8AC3E}">
        <p14:creationId xmlns:p14="http://schemas.microsoft.com/office/powerpoint/2010/main" val="530353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1000D-0CB1-E426-1892-F46FED5D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if I’m submitting data for more than one program?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2CABA2-44B9-8D13-BA73-094B2E24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you’re a user that submits data for more than one program, there are a couple of things to keep in mind: </a:t>
            </a:r>
          </a:p>
          <a:p>
            <a:pPr marL="0" indent="0">
              <a:buNone/>
            </a:pPr>
            <a:r>
              <a:rPr lang="en-US" dirty="0"/>
              <a:t>1. There’s no data sharing between programs, for any reason. </a:t>
            </a:r>
          </a:p>
          <a:p>
            <a:pPr lvl="1"/>
            <a:r>
              <a:rPr lang="en-US" dirty="0"/>
              <a:t>Clients cannot be transferred across programs. </a:t>
            </a:r>
          </a:p>
          <a:p>
            <a:pPr lvl="1"/>
            <a:r>
              <a:rPr lang="en-US" dirty="0"/>
              <a:t>If you don’t have access to an agency, you cannot enter or download data for that agency. </a:t>
            </a:r>
          </a:p>
          <a:p>
            <a:pPr marL="0" indent="0">
              <a:buNone/>
            </a:pPr>
            <a:r>
              <a:rPr lang="en-US" dirty="0"/>
              <a:t>2. You need to select which agency a client is affiliated with when creating a new client. Remember, clients can’t be moved later.</a:t>
            </a:r>
          </a:p>
          <a:p>
            <a:pPr marL="0" indent="0">
              <a:buNone/>
            </a:pPr>
            <a:r>
              <a:rPr lang="en-US" dirty="0"/>
              <a:t>3. The client IDs are unique within each agency, but two agencies can use the same ID. </a:t>
            </a:r>
          </a:p>
        </p:txBody>
      </p:sp>
    </p:spTree>
    <p:extLst>
      <p:ext uri="{BB962C8B-B14F-4D97-AF65-F5344CB8AC3E}">
        <p14:creationId xmlns:p14="http://schemas.microsoft.com/office/powerpoint/2010/main" val="83238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F2C84-4E37-1108-63ED-77B8DE2F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What’s New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3792-28A5-88E3-C406-30CE962B6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6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1000D-0CB1-E426-1892-F46FED5D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if I can’t submit client name or DOB?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2CABA2-44B9-8D13-BA73-094B2E24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use the system as it’s designed and pay close attention to your client ID information. </a:t>
            </a:r>
          </a:p>
          <a:p>
            <a:r>
              <a:rPr lang="en-US" dirty="0"/>
              <a:t>We won’t be able to check DOB to make sure you’ve got the right client, so it’ll all be on you! </a:t>
            </a:r>
          </a:p>
        </p:txBody>
      </p:sp>
    </p:spTree>
    <p:extLst>
      <p:ext uri="{BB962C8B-B14F-4D97-AF65-F5344CB8AC3E}">
        <p14:creationId xmlns:p14="http://schemas.microsoft.com/office/powerpoint/2010/main" val="3280852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1000D-0CB1-E426-1892-F46FED5D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if I want to combine bulk upload with the data portal?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2CABA2-44B9-8D13-BA73-094B2E24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That’s fine! </a:t>
            </a:r>
          </a:p>
          <a:p>
            <a:r>
              <a:rPr lang="en-US" dirty="0"/>
              <a:t>Make sure you’re downloading the latest version of your data periodically. </a:t>
            </a:r>
          </a:p>
          <a:p>
            <a:r>
              <a:rPr lang="en-US" dirty="0"/>
              <a:t>Any edits to visit or client information must go through the web portal. </a:t>
            </a:r>
          </a:p>
        </p:txBody>
      </p:sp>
    </p:spTree>
    <p:extLst>
      <p:ext uri="{BB962C8B-B14F-4D97-AF65-F5344CB8AC3E}">
        <p14:creationId xmlns:p14="http://schemas.microsoft.com/office/powerpoint/2010/main" val="2100165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4B9E5ED-F806-7523-C7F3-8DDFC062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232" y="671394"/>
            <a:ext cx="4103245" cy="21989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8DBA3C7-C327-85E5-AB16-D51F1C5E5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232" y="2870370"/>
            <a:ext cx="4011834" cy="1127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761F4-E3F1-9700-2C45-FDA2F3CB7A74}"/>
              </a:ext>
            </a:extLst>
          </p:cNvPr>
          <p:cNvSpPr txBox="1"/>
          <p:nvPr/>
        </p:nvSpPr>
        <p:spPr>
          <a:xfrm>
            <a:off x="4985905" y="817386"/>
            <a:ext cx="636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6383"/>
                </a:solidFill>
              </a:rPr>
              <a:t>KORE Training Contact: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Laura Middleton </a:t>
            </a:r>
            <a:r>
              <a:rPr lang="en-US" sz="2400" dirty="0">
                <a:hlinkClick r:id="rId6"/>
              </a:rPr>
              <a:t>laura.middleton@ky.gov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implementation specialist will also be able to provide you with help and access to information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92F4D-B562-7028-6C5C-0DFB65B49817}"/>
              </a:ext>
            </a:extLst>
          </p:cNvPr>
          <p:cNvSpPr txBox="1"/>
          <p:nvPr/>
        </p:nvSpPr>
        <p:spPr>
          <a:xfrm>
            <a:off x="4985904" y="3117319"/>
            <a:ext cx="6763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54A6"/>
                </a:solidFill>
              </a:rPr>
              <a:t>RADOR-KY Training Contact: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Lindsey Hammerslag </a:t>
            </a:r>
            <a:r>
              <a:rPr lang="en-US" sz="2400" dirty="0">
                <a:hlinkClick r:id="rId7"/>
              </a:rPr>
              <a:t>L.Hammerslag@uky.edu</a:t>
            </a:r>
            <a:r>
              <a:rPr lang="en-US" sz="24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6E42C-6A60-4252-1B23-645D3EB96F7E}"/>
              </a:ext>
            </a:extLst>
          </p:cNvPr>
          <p:cNvSpPr txBox="1"/>
          <p:nvPr/>
        </p:nvSpPr>
        <p:spPr>
          <a:xfrm>
            <a:off x="797603" y="5927736"/>
            <a:ext cx="526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Visit the site: </a:t>
            </a:r>
            <a:r>
              <a:rPr lang="en-US" sz="2400" dirty="0">
                <a:hlinkClick r:id="rId8"/>
              </a:rPr>
              <a:t>https://rador-ky.uky.edu/</a:t>
            </a:r>
            <a:r>
              <a:rPr lang="en-US" sz="2400" dirty="0"/>
              <a:t> </a:t>
            </a: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C070F17-0B75-F385-0654-C5CD14043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3" y="4540260"/>
            <a:ext cx="1501468" cy="15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1F2B-A11F-EC1F-F1FC-3AAA1561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is Online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882C5-5877-3A44-B033-049CC2F34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created a web-based system that lets you access and interact with your data. </a:t>
            </a:r>
          </a:p>
          <a:p>
            <a:pPr lvl="1"/>
            <a:r>
              <a:rPr lang="en-US" dirty="0"/>
              <a:t>Your team will have two options for entering data – the web-based form and bulk upload. </a:t>
            </a:r>
          </a:p>
          <a:p>
            <a:r>
              <a:rPr lang="en-US" dirty="0"/>
              <a:t>As data goes into the system, we’ll automatically check it for any errors. </a:t>
            </a:r>
          </a:p>
          <a:p>
            <a:pPr lvl="1"/>
            <a:r>
              <a:rPr lang="en-US" dirty="0"/>
              <a:t>You’ll get instructions on how to fix issues as you enter your data. </a:t>
            </a:r>
          </a:p>
          <a:p>
            <a:r>
              <a:rPr lang="en-US" dirty="0"/>
              <a:t>Once data is validated and loaded into the system, you and your teammates can view and download it. </a:t>
            </a:r>
          </a:p>
        </p:txBody>
      </p:sp>
    </p:spTree>
    <p:extLst>
      <p:ext uri="{BB962C8B-B14F-4D97-AF65-F5344CB8AC3E}">
        <p14:creationId xmlns:p14="http://schemas.microsoft.com/office/powerpoint/2010/main" val="393805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9406-E481-4A4C-A60E-1E999C3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1972-2CC5-6404-07D3-48B7E1E2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Deidentified data will be automatically passed to KORE for reporting each month. </a:t>
            </a:r>
          </a:p>
          <a:p>
            <a:pPr lvl="1"/>
            <a:r>
              <a:rPr lang="en-US" dirty="0"/>
              <a:t>We remove name and date of birth. </a:t>
            </a:r>
          </a:p>
          <a:p>
            <a:pPr lvl="1"/>
            <a:r>
              <a:rPr lang="en-US" dirty="0"/>
              <a:t>KORE will be able to see the remaining visit information without these identifiers. </a:t>
            </a:r>
          </a:p>
          <a:p>
            <a:pPr lvl="2"/>
            <a:r>
              <a:rPr lang="en-US" dirty="0"/>
              <a:t>Please remember not to put any identifying information into the notes field. </a:t>
            </a:r>
          </a:p>
          <a:p>
            <a:r>
              <a:rPr lang="en-US" dirty="0"/>
              <a:t>Your agency and KORE will be able to run reports on your submitted data.</a:t>
            </a:r>
          </a:p>
          <a:p>
            <a:pPr lvl="1"/>
            <a:r>
              <a:rPr lang="en-US" dirty="0"/>
              <a:t>For now, we are limiting reports to a few pre-made options, but stay tuned for more customizability in the future!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67EA-0597-B1D0-213C-5A19C955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information you can submit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1B47-DFF2-BE08-FFED-C9FD3465C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Optional (not submitted to KORE)</a:t>
            </a:r>
          </a:p>
          <a:p>
            <a:pPr lvl="1"/>
            <a:r>
              <a:rPr lang="en-US" b="1" dirty="0"/>
              <a:t>Name</a:t>
            </a:r>
            <a:r>
              <a:rPr lang="en-US" dirty="0"/>
              <a:t> – this is optional but helps you tell clients apart.</a:t>
            </a:r>
          </a:p>
          <a:p>
            <a:pPr lvl="1"/>
            <a:r>
              <a:rPr lang="en-US" b="1" dirty="0"/>
              <a:t>DOB </a:t>
            </a:r>
            <a:r>
              <a:rPr lang="en-US" dirty="0"/>
              <a:t>– this is also optional, but again helps you tell clients apart.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Optional (will be used by KORE but can be missing)</a:t>
            </a:r>
          </a:p>
          <a:p>
            <a:pPr lvl="1"/>
            <a:r>
              <a:rPr lang="en-US" b="1" dirty="0"/>
              <a:t>County</a:t>
            </a:r>
            <a:r>
              <a:rPr lang="en-US" dirty="0"/>
              <a:t> – This is useful for allowing KORE to track data at the county level. </a:t>
            </a:r>
          </a:p>
          <a:p>
            <a:pPr lvl="1"/>
            <a:r>
              <a:rPr lang="en-US" b="1" dirty="0"/>
              <a:t>Recovery service referral information </a:t>
            </a:r>
            <a:r>
              <a:rPr lang="en-US" dirty="0"/>
              <a:t>- We’re adding this to look at whether agencies are providing referrals to recovery services, not just whether they’re providing direct services.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Mandatory (needed by the system to process file)</a:t>
            </a:r>
          </a:p>
          <a:p>
            <a:pPr lvl="1"/>
            <a:r>
              <a:rPr lang="en-US" b="1" dirty="0"/>
              <a:t>Visit date - </a:t>
            </a:r>
            <a:r>
              <a:rPr lang="en-US" dirty="0"/>
              <a:t>This </a:t>
            </a:r>
            <a:r>
              <a:rPr lang="en-US" u="sng" dirty="0"/>
              <a:t>reduces your workload </a:t>
            </a:r>
            <a:r>
              <a:rPr lang="en-US" dirty="0"/>
              <a:t>by allowing KORE to automatically de-duplicate and summarize data over time periods. </a:t>
            </a:r>
          </a:p>
          <a:p>
            <a:pPr lvl="2"/>
            <a:r>
              <a:rPr lang="en-US" dirty="0"/>
              <a:t>It also lets you get a look at how much work you’re doing!</a:t>
            </a:r>
          </a:p>
          <a:p>
            <a:pPr lvl="1"/>
            <a:r>
              <a:rPr lang="en-US" b="1" dirty="0"/>
              <a:t>Unique ID </a:t>
            </a:r>
            <a:r>
              <a:rPr lang="en-US" dirty="0"/>
              <a:t>– These must be totally unique within your agency to let us tally your data.</a:t>
            </a:r>
          </a:p>
          <a:p>
            <a:pPr lvl="1"/>
            <a:r>
              <a:rPr lang="en-US" b="1" dirty="0"/>
              <a:t>Agency Name </a:t>
            </a:r>
            <a:r>
              <a:rPr lang="en-US" dirty="0"/>
              <a:t>– We’ll tell you how to enter this in the next week. </a:t>
            </a:r>
          </a:p>
        </p:txBody>
      </p:sp>
    </p:spTree>
    <p:extLst>
      <p:ext uri="{BB962C8B-B14F-4D97-AF65-F5344CB8AC3E}">
        <p14:creationId xmlns:p14="http://schemas.microsoft.com/office/powerpoint/2010/main" val="185760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F2C84-4E37-1108-63ED-77B8DE2F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system look like?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3792-28A5-88E3-C406-30CE962B6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0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90E90-81C6-BAF4-A6BF-64CC521906AD}"/>
              </a:ext>
            </a:extLst>
          </p:cNvPr>
          <p:cNvSpPr txBox="1"/>
          <p:nvPr/>
        </p:nvSpPr>
        <p:spPr>
          <a:xfrm>
            <a:off x="1733267" y="207941"/>
            <a:ext cx="872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54A6"/>
                </a:solidFill>
              </a:rPr>
              <a:t>Video - Getting Started with the KORE Data Portal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6C372-1043-3F5B-66A8-7212F95EE53E}"/>
              </a:ext>
            </a:extLst>
          </p:cNvPr>
          <p:cNvSpPr txBox="1"/>
          <p:nvPr/>
        </p:nvSpPr>
        <p:spPr>
          <a:xfrm>
            <a:off x="4338724" y="6206836"/>
            <a:ext cx="351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Link to </a:t>
            </a:r>
            <a:r>
              <a:rPr lang="en-US" sz="2800" dirty="0" err="1">
                <a:hlinkClick r:id="rId3"/>
              </a:rPr>
              <a:t>Youtube</a:t>
            </a:r>
            <a:r>
              <a:rPr lang="en-US" sz="2800" dirty="0">
                <a:hlinkClick r:id="rId3"/>
              </a:rPr>
              <a:t> Video</a:t>
            </a:r>
            <a:endParaRPr lang="en-US" sz="2800" dirty="0"/>
          </a:p>
        </p:txBody>
      </p:sp>
      <p:pic>
        <p:nvPicPr>
          <p:cNvPr id="8" name="Online Media 7" title="KORE Training Video 1 - Logging into KORE with RADOR-KY">
            <a:hlinkClick r:id="" action="ppaction://media"/>
            <a:extLst>
              <a:ext uri="{FF2B5EF4-FFF2-40B4-BE49-F238E27FC236}">
                <a16:creationId xmlns:a16="http://schemas.microsoft.com/office/drawing/2014/main" id="{5D6222C8-06E2-01EE-3E0F-BECB476953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5391" y="914400"/>
            <a:ext cx="890121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1332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B4788CF61CA47AE8B630F3769C4F4" ma:contentTypeVersion="2" ma:contentTypeDescription="Create a new document." ma:contentTypeScope="" ma:versionID="88cc78a5c00d50775e59fecd49c73596">
  <xsd:schema xmlns:xsd="http://www.w3.org/2001/XMLSchema" xmlns:xs="http://www.w3.org/2001/XMLSchema" xmlns:p="http://schemas.microsoft.com/office/2006/metadata/properties" xmlns:ns1="http://schemas.microsoft.com/sharepoint/v3" xmlns:ns2="9d98fa39-7fbd-4685-a488-797cac822720" targetNamespace="http://schemas.microsoft.com/office/2006/metadata/properties" ma:root="true" ma:fieldsID="e0c0862e3a23397a0aa8200bd5e0d807" ns1:_="" ns2:_="">
    <xsd:import namespace="http://schemas.microsoft.com/sharepoint/v3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69122B-6530-43D9-8055-CF87B74582B5}"/>
</file>

<file path=customXml/itemProps2.xml><?xml version="1.0" encoding="utf-8"?>
<ds:datastoreItem xmlns:ds="http://schemas.openxmlformats.org/officeDocument/2006/customXml" ds:itemID="{DEF39FE5-8774-43F1-99E4-FD4CF6595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73AAF-74E1-4188-A0BC-021C97E5D10A}">
  <ds:schemaRefs>
    <ds:schemaRef ds:uri="http://schemas.microsoft.com/office/2006/metadata/properties"/>
    <ds:schemaRef ds:uri="http://schemas.microsoft.com/office/infopath/2007/PartnerControls"/>
    <ds:schemaRef ds:uri="aed5d7a6-afae-4868-8a15-83e08cd59b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12801</TotalTime>
  <Words>1533</Words>
  <Application>Microsoft Office PowerPoint</Application>
  <PresentationFormat>Widescreen</PresentationFormat>
  <Paragraphs>165</Paragraphs>
  <Slides>42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KORE Data Portal Training</vt:lpstr>
      <vt:lpstr>PowerPoint Presentation</vt:lpstr>
      <vt:lpstr>PowerPoint Presentation</vt:lpstr>
      <vt:lpstr>Introduction to What’s New</vt:lpstr>
      <vt:lpstr>The Data is Online Now!</vt:lpstr>
      <vt:lpstr>Automatic Data Delivery</vt:lpstr>
      <vt:lpstr>New information you can submit</vt:lpstr>
      <vt:lpstr>What does the system look like?</vt:lpstr>
      <vt:lpstr>PowerPoint Presentation</vt:lpstr>
      <vt:lpstr>Home Page – navigate to rador-ky.uky.edu </vt:lpstr>
      <vt:lpstr>Login Page – be sure to click “KORE”</vt:lpstr>
      <vt:lpstr>Visits Page – The first thing you see after logging in</vt:lpstr>
      <vt:lpstr>Visits Page – The first thing you see after logging in</vt:lpstr>
      <vt:lpstr>Clients Page – One record for each individual</vt:lpstr>
      <vt:lpstr>Clients Page – One record for each individual</vt:lpstr>
      <vt:lpstr>Bulk Upload Page – Review this page before attempting</vt:lpstr>
      <vt:lpstr>Bulk Upload Page – Review this page before attempting</vt:lpstr>
      <vt:lpstr>PowerPoint Presentation</vt:lpstr>
      <vt:lpstr>PowerPoint Presentation</vt:lpstr>
      <vt:lpstr>Visits Page – The first thing you see after logging in</vt:lpstr>
      <vt:lpstr>Visits form, for new and returning clients</vt:lpstr>
      <vt:lpstr>Visits form, new client selected</vt:lpstr>
      <vt:lpstr>QRT and Recovery Version of Form</vt:lpstr>
      <vt:lpstr>Treatment and MOUD Version of Form</vt:lpstr>
      <vt:lpstr>Both versions of the form</vt:lpstr>
      <vt:lpstr>A quick note: Your agency will see missing data for anything you aren’t asked to submit</vt:lpstr>
      <vt:lpstr>Errors on your form will be indicated with red</vt:lpstr>
      <vt:lpstr>PowerPoint Presentation</vt:lpstr>
      <vt:lpstr>Downloads Screen - Download your data often! </vt:lpstr>
      <vt:lpstr>Before we review bulk upload, a reminder</vt:lpstr>
      <vt:lpstr>PowerPoint Presentation</vt:lpstr>
      <vt:lpstr>PowerPoint Presentation</vt:lpstr>
      <vt:lpstr>Visual Guide to  the “Bulk Upload” Page</vt:lpstr>
      <vt:lpstr>PowerPoint Presentation</vt:lpstr>
      <vt:lpstr>PowerPoint Presentation</vt:lpstr>
      <vt:lpstr>PowerPoint Presentation</vt:lpstr>
      <vt:lpstr>Features Still Under Development</vt:lpstr>
      <vt:lpstr>Special situations</vt:lpstr>
      <vt:lpstr>What if I’m submitting data for more than one program?</vt:lpstr>
      <vt:lpstr>What if I can’t submit client name or DOB?</vt:lpstr>
      <vt:lpstr>What if I want to combine bulk upload with the data portal?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 RADOR Training Presentation</dc:title>
  <dc:creator>Hammerslag, Lindsey R.</dc:creator>
  <cp:lastModifiedBy>Hammerslag, Lindsey R.</cp:lastModifiedBy>
  <cp:revision>2</cp:revision>
  <dcterms:created xsi:type="dcterms:W3CDTF">2024-09-20T17:36:25Z</dcterms:created>
  <dcterms:modified xsi:type="dcterms:W3CDTF">2024-10-03T14:02:30Z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0x0101003BAB4788CF61CA47AE8B630F3769C4F4</vt:lpwstr>
  </property>
  <property fmtid="{D5CDD505-2E9C-101B-9397-08002B2CF9AE}" pid="3" name="MediaServiceImageTags">
    <vt:lpwstr/>
  </property>
</Properties>
</file>