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8"/>
  </p:notesMasterIdLst>
  <p:sldIdLst>
    <p:sldId id="256" r:id="rId6"/>
    <p:sldId id="538" r:id="rId7"/>
    <p:sldId id="517" r:id="rId8"/>
    <p:sldId id="262" r:id="rId9"/>
    <p:sldId id="1851" r:id="rId10"/>
    <p:sldId id="1852" r:id="rId11"/>
    <p:sldId id="1848" r:id="rId12"/>
    <p:sldId id="258" r:id="rId13"/>
    <p:sldId id="516" r:id="rId14"/>
    <p:sldId id="280" r:id="rId15"/>
    <p:sldId id="1843" r:id="rId16"/>
    <p:sldId id="287" r:id="rId17"/>
    <p:sldId id="259" r:id="rId18"/>
    <p:sldId id="535" r:id="rId19"/>
    <p:sldId id="1845" r:id="rId20"/>
    <p:sldId id="509" r:id="rId21"/>
    <p:sldId id="263" r:id="rId22"/>
    <p:sldId id="505" r:id="rId23"/>
    <p:sldId id="285" r:id="rId24"/>
    <p:sldId id="264" r:id="rId25"/>
    <p:sldId id="1844"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203D"/>
    <a:srgbClr val="00D28E"/>
    <a:srgbClr val="98D25C"/>
    <a:srgbClr val="00CACC"/>
    <a:srgbClr val="00BBFF"/>
    <a:srgbClr val="8D7EF9"/>
    <a:srgbClr val="D9F5F5"/>
    <a:srgbClr val="00A3FF"/>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6E7BD-1621-4161-996C-252B142579EF}" v="6" dt="2026-01-16T21:19:59.661"/>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1" autoAdjust="0"/>
  </p:normalViewPr>
  <p:slideViewPr>
    <p:cSldViewPr snapToGrid="0">
      <p:cViewPr varScale="1">
        <p:scale>
          <a:sx n="77" d="100"/>
          <a:sy n="77" d="100"/>
        </p:scale>
        <p:origin x="7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se, Blair (BHDID/Frankfort)" userId="ec1407c3-ab1e-46f0-9e79-4b8023292956" providerId="ADAL" clId="{2F46E7BD-1621-4161-996C-252B142579EF}"/>
    <pc:docChg chg="undo custSel modSld">
      <pc:chgData name="Close, Blair (BHDID/Frankfort)" userId="ec1407c3-ab1e-46f0-9e79-4b8023292956" providerId="ADAL" clId="{2F46E7BD-1621-4161-996C-252B142579EF}" dt="2026-01-20T21:59:19.959" v="903" actId="13244"/>
      <pc:docMkLst>
        <pc:docMk/>
      </pc:docMkLst>
      <pc:sldChg chg="modSp mod">
        <pc:chgData name="Close, Blair (BHDID/Frankfort)" userId="ec1407c3-ab1e-46f0-9e79-4b8023292956" providerId="ADAL" clId="{2F46E7BD-1621-4161-996C-252B142579EF}" dt="2026-01-16T17:13:26.239" v="149" actId="962"/>
        <pc:sldMkLst>
          <pc:docMk/>
          <pc:sldMk cId="76761927" sldId="256"/>
        </pc:sldMkLst>
        <pc:spChg chg="mod">
          <ac:chgData name="Close, Blair (BHDID/Frankfort)" userId="ec1407c3-ab1e-46f0-9e79-4b8023292956" providerId="ADAL" clId="{2F46E7BD-1621-4161-996C-252B142579EF}" dt="2026-01-16T17:13:26.239" v="149" actId="962"/>
          <ac:spMkLst>
            <pc:docMk/>
            <pc:sldMk cId="76761927" sldId="256"/>
            <ac:spMk id="6" creationId="{BB1955ED-361D-4B19-BFBF-468D332CAC82}"/>
          </ac:spMkLst>
        </pc:spChg>
        <pc:spChg chg="mod">
          <ac:chgData name="Close, Blair (BHDID/Frankfort)" userId="ec1407c3-ab1e-46f0-9e79-4b8023292956" providerId="ADAL" clId="{2F46E7BD-1621-4161-996C-252B142579EF}" dt="2026-01-16T17:13:01.028" v="146" actId="962"/>
          <ac:spMkLst>
            <pc:docMk/>
            <pc:sldMk cId="76761927" sldId="256"/>
            <ac:spMk id="7" creationId="{AF8839B0-B766-4187-A575-66E49BB58953}"/>
          </ac:spMkLst>
        </pc:spChg>
        <pc:spChg chg="mod">
          <ac:chgData name="Close, Blair (BHDID/Frankfort)" userId="ec1407c3-ab1e-46f0-9e79-4b8023292956" providerId="ADAL" clId="{2F46E7BD-1621-4161-996C-252B142579EF}" dt="2026-01-16T17:06:06.644" v="55" actId="33553"/>
          <ac:spMkLst>
            <pc:docMk/>
            <pc:sldMk cId="76761927" sldId="256"/>
            <ac:spMk id="8" creationId="{06FEF89B-ADB2-4BEE-80F2-733CA21374E3}"/>
          </ac:spMkLst>
        </pc:spChg>
        <pc:picChg chg="mod">
          <ac:chgData name="Close, Blair (BHDID/Frankfort)" userId="ec1407c3-ab1e-46f0-9e79-4b8023292956" providerId="ADAL" clId="{2F46E7BD-1621-4161-996C-252B142579EF}" dt="2026-01-16T17:13:20.746" v="148" actId="962"/>
          <ac:picMkLst>
            <pc:docMk/>
            <pc:sldMk cId="76761927" sldId="256"/>
            <ac:picMk id="10" creationId="{FB47C041-BACA-4E42-9227-1227F143DB31}"/>
          </ac:picMkLst>
        </pc:picChg>
      </pc:sldChg>
      <pc:sldChg chg="modSp">
        <pc:chgData name="Close, Blair (BHDID/Frankfort)" userId="ec1407c3-ab1e-46f0-9e79-4b8023292956" providerId="ADAL" clId="{2F46E7BD-1621-4161-996C-252B142579EF}" dt="2026-01-16T21:19:59.661" v="896" actId="962"/>
        <pc:sldMkLst>
          <pc:docMk/>
          <pc:sldMk cId="684708608" sldId="257"/>
        </pc:sldMkLst>
        <pc:graphicFrameChg chg="mod">
          <ac:chgData name="Close, Blair (BHDID/Frankfort)" userId="ec1407c3-ab1e-46f0-9e79-4b8023292956" providerId="ADAL" clId="{2F46E7BD-1621-4161-996C-252B142579EF}" dt="2026-01-16T21:19:59.661" v="896" actId="962"/>
          <ac:graphicFrameMkLst>
            <pc:docMk/>
            <pc:sldMk cId="684708608" sldId="257"/>
            <ac:graphicFrameMk id="8" creationId="{DA33FCC2-8DAA-7610-199E-81981FE34153}"/>
          </ac:graphicFrameMkLst>
        </pc:graphicFrameChg>
      </pc:sldChg>
      <pc:sldChg chg="modSp mod">
        <pc:chgData name="Close, Blair (BHDID/Frankfort)" userId="ec1407c3-ab1e-46f0-9e79-4b8023292956" providerId="ADAL" clId="{2F46E7BD-1621-4161-996C-252B142579EF}" dt="2026-01-16T21:21:44.307" v="899" actId="962"/>
        <pc:sldMkLst>
          <pc:docMk/>
          <pc:sldMk cId="0" sldId="258"/>
        </pc:sldMkLst>
        <pc:spChg chg="mod">
          <ac:chgData name="Close, Blair (BHDID/Frankfort)" userId="ec1407c3-ab1e-46f0-9e79-4b8023292956" providerId="ADAL" clId="{2F46E7BD-1621-4161-996C-252B142579EF}" dt="2026-01-16T17:31:30.974" v="425" actId="962"/>
          <ac:spMkLst>
            <pc:docMk/>
            <pc:sldMk cId="0" sldId="258"/>
            <ac:spMk id="2" creationId="{6C0E8901-5278-A49C-6DC9-A8B8B13FA9DF}"/>
          </ac:spMkLst>
        </pc:spChg>
        <pc:spChg chg="mod">
          <ac:chgData name="Close, Blair (BHDID/Frankfort)" userId="ec1407c3-ab1e-46f0-9e79-4b8023292956" providerId="ADAL" clId="{2F46E7BD-1621-4161-996C-252B142579EF}" dt="2026-01-16T17:31:31.761" v="426" actId="962"/>
          <ac:spMkLst>
            <pc:docMk/>
            <pc:sldMk cId="0" sldId="258"/>
            <ac:spMk id="3" creationId="{ACE975C1-D81E-40D1-3DF8-859AEC91DFFA}"/>
          </ac:spMkLst>
        </pc:spChg>
        <pc:spChg chg="mod">
          <ac:chgData name="Close, Blair (BHDID/Frankfort)" userId="ec1407c3-ab1e-46f0-9e79-4b8023292956" providerId="ADAL" clId="{2F46E7BD-1621-4161-996C-252B142579EF}" dt="2026-01-16T17:29:52.952" v="406" actId="962"/>
          <ac:spMkLst>
            <pc:docMk/>
            <pc:sldMk cId="0" sldId="258"/>
            <ac:spMk id="4" creationId="{00000000-0000-0000-0000-000000000000}"/>
          </ac:spMkLst>
        </pc:spChg>
        <pc:spChg chg="mod">
          <ac:chgData name="Close, Blair (BHDID/Frankfort)" userId="ec1407c3-ab1e-46f0-9e79-4b8023292956" providerId="ADAL" clId="{2F46E7BD-1621-4161-996C-252B142579EF}" dt="2026-01-16T17:29:53.532" v="407" actId="962"/>
          <ac:spMkLst>
            <pc:docMk/>
            <pc:sldMk cId="0" sldId="258"/>
            <ac:spMk id="6" creationId="{00000000-0000-0000-0000-000000000000}"/>
          </ac:spMkLst>
        </pc:spChg>
        <pc:spChg chg="mod">
          <ac:chgData name="Close, Blair (BHDID/Frankfort)" userId="ec1407c3-ab1e-46f0-9e79-4b8023292956" providerId="ADAL" clId="{2F46E7BD-1621-4161-996C-252B142579EF}" dt="2026-01-16T17:29:54.065" v="408" actId="962"/>
          <ac:spMkLst>
            <pc:docMk/>
            <pc:sldMk cId="0" sldId="258"/>
            <ac:spMk id="7" creationId="{00000000-0000-0000-0000-000000000000}"/>
          </ac:spMkLst>
        </pc:spChg>
        <pc:spChg chg="mod">
          <ac:chgData name="Close, Blair (BHDID/Frankfort)" userId="ec1407c3-ab1e-46f0-9e79-4b8023292956" providerId="ADAL" clId="{2F46E7BD-1621-4161-996C-252B142579EF}" dt="2026-01-16T17:29:54.633" v="409" actId="962"/>
          <ac:spMkLst>
            <pc:docMk/>
            <pc:sldMk cId="0" sldId="258"/>
            <ac:spMk id="8" creationId="{00000000-0000-0000-0000-000000000000}"/>
          </ac:spMkLst>
        </pc:spChg>
        <pc:spChg chg="mod">
          <ac:chgData name="Close, Blair (BHDID/Frankfort)" userId="ec1407c3-ab1e-46f0-9e79-4b8023292956" providerId="ADAL" clId="{2F46E7BD-1621-4161-996C-252B142579EF}" dt="2026-01-16T17:29:55.251" v="410" actId="962"/>
          <ac:spMkLst>
            <pc:docMk/>
            <pc:sldMk cId="0" sldId="258"/>
            <ac:spMk id="9" creationId="{00000000-0000-0000-0000-000000000000}"/>
          </ac:spMkLst>
        </pc:spChg>
        <pc:spChg chg="mod">
          <ac:chgData name="Close, Blair (BHDID/Frankfort)" userId="ec1407c3-ab1e-46f0-9e79-4b8023292956" providerId="ADAL" clId="{2F46E7BD-1621-4161-996C-252B142579EF}" dt="2026-01-16T17:31:33.397" v="428" actId="962"/>
          <ac:spMkLst>
            <pc:docMk/>
            <pc:sldMk cId="0" sldId="258"/>
            <ac:spMk id="10" creationId="{06BF0FDA-1239-488F-869B-803DBB740C90}"/>
          </ac:spMkLst>
        </pc:spChg>
        <pc:spChg chg="mod">
          <ac:chgData name="Close, Blair (BHDID/Frankfort)" userId="ec1407c3-ab1e-46f0-9e79-4b8023292956" providerId="ADAL" clId="{2F46E7BD-1621-4161-996C-252B142579EF}" dt="2026-01-16T17:07:31.341" v="73" actId="33553"/>
          <ac:spMkLst>
            <pc:docMk/>
            <pc:sldMk cId="0" sldId="258"/>
            <ac:spMk id="11" creationId="{00000000-0000-0000-0000-000000000000}"/>
          </ac:spMkLst>
        </pc:spChg>
        <pc:spChg chg="ord">
          <ac:chgData name="Close, Blair (BHDID/Frankfort)" userId="ec1407c3-ab1e-46f0-9e79-4b8023292956" providerId="ADAL" clId="{2F46E7BD-1621-4161-996C-252B142579EF}" dt="2026-01-16T17:30:18.232" v="413" actId="13244"/>
          <ac:spMkLst>
            <pc:docMk/>
            <pc:sldMk cId="0" sldId="258"/>
            <ac:spMk id="14" creationId="{00000000-0000-0000-0000-000000000000}"/>
          </ac:spMkLst>
        </pc:spChg>
        <pc:spChg chg="ord">
          <ac:chgData name="Close, Blair (BHDID/Frankfort)" userId="ec1407c3-ab1e-46f0-9e79-4b8023292956" providerId="ADAL" clId="{2F46E7BD-1621-4161-996C-252B142579EF}" dt="2026-01-16T17:30:27.917" v="415" actId="13244"/>
          <ac:spMkLst>
            <pc:docMk/>
            <pc:sldMk cId="0" sldId="258"/>
            <ac:spMk id="15" creationId="{00000000-0000-0000-0000-000000000000}"/>
          </ac:spMkLst>
        </pc:spChg>
        <pc:spChg chg="ord">
          <ac:chgData name="Close, Blair (BHDID/Frankfort)" userId="ec1407c3-ab1e-46f0-9e79-4b8023292956" providerId="ADAL" clId="{2F46E7BD-1621-4161-996C-252B142579EF}" dt="2026-01-16T17:31:10.104" v="421" actId="13244"/>
          <ac:spMkLst>
            <pc:docMk/>
            <pc:sldMk cId="0" sldId="258"/>
            <ac:spMk id="16" creationId="{00000000-0000-0000-0000-000000000000}"/>
          </ac:spMkLst>
        </pc:spChg>
        <pc:spChg chg="ord">
          <ac:chgData name="Close, Blair (BHDID/Frankfort)" userId="ec1407c3-ab1e-46f0-9e79-4b8023292956" providerId="ADAL" clId="{2F46E7BD-1621-4161-996C-252B142579EF}" dt="2026-01-16T17:31:28.114" v="424" actId="13244"/>
          <ac:spMkLst>
            <pc:docMk/>
            <pc:sldMk cId="0" sldId="258"/>
            <ac:spMk id="17" creationId="{00000000-0000-0000-0000-000000000000}"/>
          </ac:spMkLst>
        </pc:spChg>
        <pc:spChg chg="ord">
          <ac:chgData name="Close, Blair (BHDID/Frankfort)" userId="ec1407c3-ab1e-46f0-9e79-4b8023292956" providerId="ADAL" clId="{2F46E7BD-1621-4161-996C-252B142579EF}" dt="2026-01-16T17:31:13.001" v="422" actId="13244"/>
          <ac:spMkLst>
            <pc:docMk/>
            <pc:sldMk cId="0" sldId="258"/>
            <ac:spMk id="18" creationId="{00000000-0000-0000-0000-000000000000}"/>
          </ac:spMkLst>
        </pc:spChg>
        <pc:spChg chg="ord">
          <ac:chgData name="Close, Blair (BHDID/Frankfort)" userId="ec1407c3-ab1e-46f0-9e79-4b8023292956" providerId="ADAL" clId="{2F46E7BD-1621-4161-996C-252B142579EF}" dt="2026-01-16T17:31:24.325" v="423" actId="13244"/>
          <ac:spMkLst>
            <pc:docMk/>
            <pc:sldMk cId="0" sldId="258"/>
            <ac:spMk id="19" creationId="{00000000-0000-0000-0000-000000000000}"/>
          </ac:spMkLst>
        </pc:spChg>
        <pc:spChg chg="mod">
          <ac:chgData name="Close, Blair (BHDID/Frankfort)" userId="ec1407c3-ab1e-46f0-9e79-4b8023292956" providerId="ADAL" clId="{2F46E7BD-1621-4161-996C-252B142579EF}" dt="2026-01-16T21:21:44.307" v="899" actId="962"/>
          <ac:spMkLst>
            <pc:docMk/>
            <pc:sldMk cId="0" sldId="258"/>
            <ac:spMk id="32" creationId="{69674416-1B7A-9111-7740-443E3DC1041B}"/>
          </ac:spMkLst>
        </pc:spChg>
        <pc:grpChg chg="mod ord">
          <ac:chgData name="Close, Blair (BHDID/Frankfort)" userId="ec1407c3-ab1e-46f0-9e79-4b8023292956" providerId="ADAL" clId="{2F46E7BD-1621-4161-996C-252B142579EF}" dt="2026-01-16T20:07:12.582" v="836" actId="962"/>
          <ac:grpSpMkLst>
            <pc:docMk/>
            <pc:sldMk cId="0" sldId="258"/>
            <ac:grpSpMk id="20" creationId="{00000000-0000-0000-0000-000000000000}"/>
          </ac:grpSpMkLst>
        </pc:grpChg>
        <pc:grpChg chg="mod ord">
          <ac:chgData name="Close, Blair (BHDID/Frankfort)" userId="ec1407c3-ab1e-46f0-9e79-4b8023292956" providerId="ADAL" clId="{2F46E7BD-1621-4161-996C-252B142579EF}" dt="2026-01-16T20:07:14.376" v="838" actId="962"/>
          <ac:grpSpMkLst>
            <pc:docMk/>
            <pc:sldMk cId="0" sldId="258"/>
            <ac:grpSpMk id="23" creationId="{00000000-0000-0000-0000-000000000000}"/>
          </ac:grpSpMkLst>
        </pc:grpChg>
        <pc:grpChg chg="mod ord">
          <ac:chgData name="Close, Blair (BHDID/Frankfort)" userId="ec1407c3-ab1e-46f0-9e79-4b8023292956" providerId="ADAL" clId="{2F46E7BD-1621-4161-996C-252B142579EF}" dt="2026-01-16T20:07:16.513" v="840" actId="962"/>
          <ac:grpSpMkLst>
            <pc:docMk/>
            <pc:sldMk cId="0" sldId="258"/>
            <ac:grpSpMk id="26" creationId="{00000000-0000-0000-0000-000000000000}"/>
          </ac:grpSpMkLst>
        </pc:grpChg>
        <pc:grpChg chg="mod ord">
          <ac:chgData name="Close, Blair (BHDID/Frankfort)" userId="ec1407c3-ab1e-46f0-9e79-4b8023292956" providerId="ADAL" clId="{2F46E7BD-1621-4161-996C-252B142579EF}" dt="2026-01-16T20:07:17.822" v="842" actId="962"/>
          <ac:grpSpMkLst>
            <pc:docMk/>
            <pc:sldMk cId="0" sldId="258"/>
            <ac:grpSpMk id="29" creationId="{00000000-0000-0000-0000-000000000000}"/>
          </ac:grpSpMkLst>
        </pc:grpChg>
        <pc:picChg chg="mod">
          <ac:chgData name="Close, Blair (BHDID/Frankfort)" userId="ec1407c3-ab1e-46f0-9e79-4b8023292956" providerId="ADAL" clId="{2F46E7BD-1621-4161-996C-252B142579EF}" dt="2026-01-16T17:31:32.644" v="427" actId="962"/>
          <ac:picMkLst>
            <pc:docMk/>
            <pc:sldMk cId="0" sldId="258"/>
            <ac:picMk id="5" creationId="{19B3A11A-42BD-D663-CD56-B38E56257930}"/>
          </ac:picMkLst>
        </pc:picChg>
      </pc:sldChg>
      <pc:sldChg chg="modSp mod">
        <pc:chgData name="Close, Blair (BHDID/Frankfort)" userId="ec1407c3-ab1e-46f0-9e79-4b8023292956" providerId="ADAL" clId="{2F46E7BD-1621-4161-996C-252B142579EF}" dt="2026-01-16T20:09:49.187" v="852" actId="962"/>
        <pc:sldMkLst>
          <pc:docMk/>
          <pc:sldMk cId="0" sldId="259"/>
        </pc:sldMkLst>
        <pc:spChg chg="mod">
          <ac:chgData name="Close, Blair (BHDID/Frankfort)" userId="ec1407c3-ab1e-46f0-9e79-4b8023292956" providerId="ADAL" clId="{2F46E7BD-1621-4161-996C-252B142579EF}" dt="2026-01-16T19:37:59.442" v="627" actId="962"/>
          <ac:spMkLst>
            <pc:docMk/>
            <pc:sldMk cId="0" sldId="259"/>
            <ac:spMk id="2" creationId="{41AB4D2C-BE70-10DF-A08B-FBD8D3FDB537}"/>
          </ac:spMkLst>
        </pc:spChg>
        <pc:spChg chg="mod">
          <ac:chgData name="Close, Blair (BHDID/Frankfort)" userId="ec1407c3-ab1e-46f0-9e79-4b8023292956" providerId="ADAL" clId="{2F46E7BD-1621-4161-996C-252B142579EF}" dt="2026-01-16T19:32:28.302" v="564" actId="962"/>
          <ac:spMkLst>
            <pc:docMk/>
            <pc:sldMk cId="0" sldId="259"/>
            <ac:spMk id="11" creationId="{00000000-0000-0000-0000-000000000000}"/>
          </ac:spMkLst>
        </pc:spChg>
        <pc:spChg chg="mod">
          <ac:chgData name="Close, Blair (BHDID/Frankfort)" userId="ec1407c3-ab1e-46f0-9e79-4b8023292956" providerId="ADAL" clId="{2F46E7BD-1621-4161-996C-252B142579EF}" dt="2026-01-16T19:32:30.287" v="565" actId="962"/>
          <ac:spMkLst>
            <pc:docMk/>
            <pc:sldMk cId="0" sldId="259"/>
            <ac:spMk id="12" creationId="{00000000-0000-0000-0000-000000000000}"/>
          </ac:spMkLst>
        </pc:spChg>
        <pc:spChg chg="mod">
          <ac:chgData name="Close, Blair (BHDID/Frankfort)" userId="ec1407c3-ab1e-46f0-9e79-4b8023292956" providerId="ADAL" clId="{2F46E7BD-1621-4161-996C-252B142579EF}" dt="2026-01-16T19:32:32.111" v="566" actId="962"/>
          <ac:spMkLst>
            <pc:docMk/>
            <pc:sldMk cId="0" sldId="259"/>
            <ac:spMk id="13" creationId="{00000000-0000-0000-0000-000000000000}"/>
          </ac:spMkLst>
        </pc:spChg>
        <pc:spChg chg="mod">
          <ac:chgData name="Close, Blair (BHDID/Frankfort)" userId="ec1407c3-ab1e-46f0-9e79-4b8023292956" providerId="ADAL" clId="{2F46E7BD-1621-4161-996C-252B142579EF}" dt="2026-01-16T19:32:33.915" v="567" actId="962"/>
          <ac:spMkLst>
            <pc:docMk/>
            <pc:sldMk cId="0" sldId="259"/>
            <ac:spMk id="14" creationId="{00000000-0000-0000-0000-000000000000}"/>
          </ac:spMkLst>
        </pc:spChg>
        <pc:spChg chg="mod">
          <ac:chgData name="Close, Blair (BHDID/Frankfort)" userId="ec1407c3-ab1e-46f0-9e79-4b8023292956" providerId="ADAL" clId="{2F46E7BD-1621-4161-996C-252B142579EF}" dt="2026-01-16T19:33:12.056" v="580" actId="962"/>
          <ac:spMkLst>
            <pc:docMk/>
            <pc:sldMk cId="0" sldId="259"/>
            <ac:spMk id="59" creationId="{00000000-0000-0000-0000-000000000000}"/>
          </ac:spMkLst>
        </pc:spChg>
        <pc:spChg chg="mod">
          <ac:chgData name="Close, Blair (BHDID/Frankfort)" userId="ec1407c3-ab1e-46f0-9e79-4b8023292956" providerId="ADAL" clId="{2F46E7BD-1621-4161-996C-252B142579EF}" dt="2026-01-16T19:33:18.102" v="582" actId="962"/>
          <ac:spMkLst>
            <pc:docMk/>
            <pc:sldMk cId="0" sldId="259"/>
            <ac:spMk id="60" creationId="{00000000-0000-0000-0000-000000000000}"/>
          </ac:spMkLst>
        </pc:spChg>
        <pc:spChg chg="mod">
          <ac:chgData name="Close, Blair (BHDID/Frankfort)" userId="ec1407c3-ab1e-46f0-9e79-4b8023292956" providerId="ADAL" clId="{2F46E7BD-1621-4161-996C-252B142579EF}" dt="2026-01-16T19:33:20.226" v="583" actId="962"/>
          <ac:spMkLst>
            <pc:docMk/>
            <pc:sldMk cId="0" sldId="259"/>
            <ac:spMk id="61" creationId="{00000000-0000-0000-0000-000000000000}"/>
          </ac:spMkLst>
        </pc:spChg>
        <pc:spChg chg="mod">
          <ac:chgData name="Close, Blair (BHDID/Frankfort)" userId="ec1407c3-ab1e-46f0-9e79-4b8023292956" providerId="ADAL" clId="{2F46E7BD-1621-4161-996C-252B142579EF}" dt="2026-01-16T19:33:22.276" v="584" actId="962"/>
          <ac:spMkLst>
            <pc:docMk/>
            <pc:sldMk cId="0" sldId="259"/>
            <ac:spMk id="62" creationId="{00000000-0000-0000-0000-000000000000}"/>
          </ac:spMkLst>
        </pc:spChg>
        <pc:spChg chg="mod">
          <ac:chgData name="Close, Blair (BHDID/Frankfort)" userId="ec1407c3-ab1e-46f0-9e79-4b8023292956" providerId="ADAL" clId="{2F46E7BD-1621-4161-996C-252B142579EF}" dt="2026-01-16T19:33:24.018" v="585" actId="962"/>
          <ac:spMkLst>
            <pc:docMk/>
            <pc:sldMk cId="0" sldId="259"/>
            <ac:spMk id="63" creationId="{00000000-0000-0000-0000-000000000000}"/>
          </ac:spMkLst>
        </pc:spChg>
        <pc:spChg chg="mod">
          <ac:chgData name="Close, Blair (BHDID/Frankfort)" userId="ec1407c3-ab1e-46f0-9e79-4b8023292956" providerId="ADAL" clId="{2F46E7BD-1621-4161-996C-252B142579EF}" dt="2026-01-16T19:33:27.609" v="587" actId="962"/>
          <ac:spMkLst>
            <pc:docMk/>
            <pc:sldMk cId="0" sldId="259"/>
            <ac:spMk id="67" creationId="{00000000-0000-0000-0000-000000000000}"/>
          </ac:spMkLst>
        </pc:spChg>
        <pc:spChg chg="mod">
          <ac:chgData name="Close, Blair (BHDID/Frankfort)" userId="ec1407c3-ab1e-46f0-9e79-4b8023292956" providerId="ADAL" clId="{2F46E7BD-1621-4161-996C-252B142579EF}" dt="2026-01-16T19:38:00.001" v="628" actId="962"/>
          <ac:spMkLst>
            <pc:docMk/>
            <pc:sldMk cId="0" sldId="259"/>
            <ac:spMk id="68" creationId="{7BE7760E-F13C-25A1-161E-EFF23505E84A}"/>
          </ac:spMkLst>
        </pc:spChg>
        <pc:spChg chg="mod">
          <ac:chgData name="Close, Blair (BHDID/Frankfort)" userId="ec1407c3-ab1e-46f0-9e79-4b8023292956" providerId="ADAL" clId="{2F46E7BD-1621-4161-996C-252B142579EF}" dt="2026-01-16T19:38:01.305" v="630" actId="962"/>
          <ac:spMkLst>
            <pc:docMk/>
            <pc:sldMk cId="0" sldId="259"/>
            <ac:spMk id="70" creationId="{473AF360-C925-F064-DC7B-6429444B4D89}"/>
          </ac:spMkLst>
        </pc:spChg>
        <pc:spChg chg="mod">
          <ac:chgData name="Close, Blair (BHDID/Frankfort)" userId="ec1407c3-ab1e-46f0-9e79-4b8023292956" providerId="ADAL" clId="{2F46E7BD-1621-4161-996C-252B142579EF}" dt="2026-01-16T19:38:01.734" v="631" actId="962"/>
          <ac:spMkLst>
            <pc:docMk/>
            <pc:sldMk cId="0" sldId="259"/>
            <ac:spMk id="71" creationId="{09963FBA-94C0-3CCD-E1C5-E11FAE2EFFAE}"/>
          </ac:spMkLst>
        </pc:spChg>
        <pc:spChg chg="mod ord">
          <ac:chgData name="Close, Blair (BHDID/Frankfort)" userId="ec1407c3-ab1e-46f0-9e79-4b8023292956" providerId="ADAL" clId="{2F46E7BD-1621-4161-996C-252B142579EF}" dt="2026-01-16T20:06:10.196" v="820" actId="962"/>
          <ac:spMkLst>
            <pc:docMk/>
            <pc:sldMk cId="0" sldId="259"/>
            <ac:spMk id="72" creationId="{00000000-0000-0000-0000-000000000000}"/>
          </ac:spMkLst>
        </pc:spChg>
        <pc:spChg chg="mod ord">
          <ac:chgData name="Close, Blair (BHDID/Frankfort)" userId="ec1407c3-ab1e-46f0-9e79-4b8023292956" providerId="ADAL" clId="{2F46E7BD-1621-4161-996C-252B142579EF}" dt="2026-01-16T20:06:10.196" v="822" actId="962"/>
          <ac:spMkLst>
            <pc:docMk/>
            <pc:sldMk cId="0" sldId="259"/>
            <ac:spMk id="73" creationId="{00000000-0000-0000-0000-000000000000}"/>
          </ac:spMkLst>
        </pc:spChg>
        <pc:spChg chg="mod ord">
          <ac:chgData name="Close, Blair (BHDID/Frankfort)" userId="ec1407c3-ab1e-46f0-9e79-4b8023292956" providerId="ADAL" clId="{2F46E7BD-1621-4161-996C-252B142579EF}" dt="2026-01-16T20:06:10.196" v="821" actId="962"/>
          <ac:spMkLst>
            <pc:docMk/>
            <pc:sldMk cId="0" sldId="259"/>
            <ac:spMk id="74" creationId="{00000000-0000-0000-0000-000000000000}"/>
          </ac:spMkLst>
        </pc:spChg>
        <pc:spChg chg="mod ord">
          <ac:chgData name="Close, Blair (BHDID/Frankfort)" userId="ec1407c3-ab1e-46f0-9e79-4b8023292956" providerId="ADAL" clId="{2F46E7BD-1621-4161-996C-252B142579EF}" dt="2026-01-16T20:06:10.196" v="823" actId="962"/>
          <ac:spMkLst>
            <pc:docMk/>
            <pc:sldMk cId="0" sldId="259"/>
            <ac:spMk id="75" creationId="{00000000-0000-0000-0000-000000000000}"/>
          </ac:spMkLst>
        </pc:spChg>
        <pc:spChg chg="ord">
          <ac:chgData name="Close, Blair (BHDID/Frankfort)" userId="ec1407c3-ab1e-46f0-9e79-4b8023292956" providerId="ADAL" clId="{2F46E7BD-1621-4161-996C-252B142579EF}" dt="2026-01-16T19:34:19.085" v="595" actId="13244"/>
          <ac:spMkLst>
            <pc:docMk/>
            <pc:sldMk cId="0" sldId="259"/>
            <ac:spMk id="80" creationId="{00000000-0000-0000-0000-000000000000}"/>
          </ac:spMkLst>
        </pc:spChg>
        <pc:spChg chg="ord">
          <ac:chgData name="Close, Blair (BHDID/Frankfort)" userId="ec1407c3-ab1e-46f0-9e79-4b8023292956" providerId="ADAL" clId="{2F46E7BD-1621-4161-996C-252B142579EF}" dt="2026-01-16T19:34:35.087" v="597" actId="13244"/>
          <ac:spMkLst>
            <pc:docMk/>
            <pc:sldMk cId="0" sldId="259"/>
            <ac:spMk id="81" creationId="{00000000-0000-0000-0000-000000000000}"/>
          </ac:spMkLst>
        </pc:spChg>
        <pc:spChg chg="ord">
          <ac:chgData name="Close, Blair (BHDID/Frankfort)" userId="ec1407c3-ab1e-46f0-9e79-4b8023292956" providerId="ADAL" clId="{2F46E7BD-1621-4161-996C-252B142579EF}" dt="2026-01-16T19:36:15.159" v="614" actId="13244"/>
          <ac:spMkLst>
            <pc:docMk/>
            <pc:sldMk cId="0" sldId="259"/>
            <ac:spMk id="82" creationId="{00000000-0000-0000-0000-000000000000}"/>
          </ac:spMkLst>
        </pc:spChg>
        <pc:spChg chg="ord">
          <ac:chgData name="Close, Blair (BHDID/Frankfort)" userId="ec1407c3-ab1e-46f0-9e79-4b8023292956" providerId="ADAL" clId="{2F46E7BD-1621-4161-996C-252B142579EF}" dt="2026-01-16T19:36:23.612" v="615" actId="13244"/>
          <ac:spMkLst>
            <pc:docMk/>
            <pc:sldMk cId="0" sldId="259"/>
            <ac:spMk id="83" creationId="{00000000-0000-0000-0000-000000000000}"/>
          </ac:spMkLst>
        </pc:spChg>
        <pc:spChg chg="ord">
          <ac:chgData name="Close, Blair (BHDID/Frankfort)" userId="ec1407c3-ab1e-46f0-9e79-4b8023292956" providerId="ADAL" clId="{2F46E7BD-1621-4161-996C-252B142579EF}" dt="2026-01-16T19:36:32.586" v="617" actId="13244"/>
          <ac:spMkLst>
            <pc:docMk/>
            <pc:sldMk cId="0" sldId="259"/>
            <ac:spMk id="84" creationId="{00000000-0000-0000-0000-000000000000}"/>
          </ac:spMkLst>
        </pc:spChg>
        <pc:spChg chg="ord">
          <ac:chgData name="Close, Blair (BHDID/Frankfort)" userId="ec1407c3-ab1e-46f0-9e79-4b8023292956" providerId="ADAL" clId="{2F46E7BD-1621-4161-996C-252B142579EF}" dt="2026-01-16T19:36:44.644" v="618" actId="13244"/>
          <ac:spMkLst>
            <pc:docMk/>
            <pc:sldMk cId="0" sldId="259"/>
            <ac:spMk id="85" creationId="{00000000-0000-0000-0000-000000000000}"/>
          </ac:spMkLst>
        </pc:spChg>
        <pc:spChg chg="ord">
          <ac:chgData name="Close, Blair (BHDID/Frankfort)" userId="ec1407c3-ab1e-46f0-9e79-4b8023292956" providerId="ADAL" clId="{2F46E7BD-1621-4161-996C-252B142579EF}" dt="2026-01-16T19:37:42.090" v="622" actId="13244"/>
          <ac:spMkLst>
            <pc:docMk/>
            <pc:sldMk cId="0" sldId="259"/>
            <ac:spMk id="86" creationId="{00000000-0000-0000-0000-000000000000}"/>
          </ac:spMkLst>
        </pc:spChg>
        <pc:spChg chg="ord">
          <ac:chgData name="Close, Blair (BHDID/Frankfort)" userId="ec1407c3-ab1e-46f0-9e79-4b8023292956" providerId="ADAL" clId="{2F46E7BD-1621-4161-996C-252B142579EF}" dt="2026-01-16T19:37:46.467" v="623" actId="13244"/>
          <ac:spMkLst>
            <pc:docMk/>
            <pc:sldMk cId="0" sldId="259"/>
            <ac:spMk id="87" creationId="{00000000-0000-0000-0000-000000000000}"/>
          </ac:spMkLst>
        </pc:spChg>
        <pc:spChg chg="ord">
          <ac:chgData name="Close, Blair (BHDID/Frankfort)" userId="ec1407c3-ab1e-46f0-9e79-4b8023292956" providerId="ADAL" clId="{2F46E7BD-1621-4161-996C-252B142579EF}" dt="2026-01-16T19:37:54.570" v="625" actId="13244"/>
          <ac:spMkLst>
            <pc:docMk/>
            <pc:sldMk cId="0" sldId="259"/>
            <ac:spMk id="88" creationId="{00000000-0000-0000-0000-000000000000}"/>
          </ac:spMkLst>
        </pc:spChg>
        <pc:spChg chg="ord">
          <ac:chgData name="Close, Blair (BHDID/Frankfort)" userId="ec1407c3-ab1e-46f0-9e79-4b8023292956" providerId="ADAL" clId="{2F46E7BD-1621-4161-996C-252B142579EF}" dt="2026-01-16T19:37:57.325" v="626" actId="13244"/>
          <ac:spMkLst>
            <pc:docMk/>
            <pc:sldMk cId="0" sldId="259"/>
            <ac:spMk id="89" creationId="{00000000-0000-0000-0000-000000000000}"/>
          </ac:spMkLst>
        </pc:spChg>
        <pc:spChg chg="mod ord">
          <ac:chgData name="Close, Blair (BHDID/Frankfort)" userId="ec1407c3-ab1e-46f0-9e79-4b8023292956" providerId="ADAL" clId="{2F46E7BD-1621-4161-996C-252B142579EF}" dt="2026-01-16T19:03:47.563" v="558" actId="13244"/>
          <ac:spMkLst>
            <pc:docMk/>
            <pc:sldMk cId="0" sldId="259"/>
            <ac:spMk id="90" creationId="{00000000-0000-0000-0000-000000000000}"/>
          </ac:spMkLst>
        </pc:spChg>
        <pc:grpChg chg="mod">
          <ac:chgData name="Close, Blair (BHDID/Frankfort)" userId="ec1407c3-ab1e-46f0-9e79-4b8023292956" providerId="ADAL" clId="{2F46E7BD-1621-4161-996C-252B142579EF}" dt="2026-01-16T19:35:23.261" v="610" actId="962"/>
          <ac:grpSpMkLst>
            <pc:docMk/>
            <pc:sldMk cId="0" sldId="259"/>
            <ac:grpSpMk id="3" creationId="{00000000-0000-0000-0000-000000000000}"/>
          </ac:grpSpMkLst>
        </pc:grpChg>
        <pc:grpChg chg="mod">
          <ac:chgData name="Close, Blair (BHDID/Frankfort)" userId="ec1407c3-ab1e-46f0-9e79-4b8023292956" providerId="ADAL" clId="{2F46E7BD-1621-4161-996C-252B142579EF}" dt="2026-01-16T19:34:05.191" v="594" actId="962"/>
          <ac:grpSpMkLst>
            <pc:docMk/>
            <pc:sldMk cId="0" sldId="259"/>
            <ac:grpSpMk id="5" creationId="{00000000-0000-0000-0000-000000000000}"/>
          </ac:grpSpMkLst>
        </pc:grpChg>
        <pc:grpChg chg="mod">
          <ac:chgData name="Close, Blair (BHDID/Frankfort)" userId="ec1407c3-ab1e-46f0-9e79-4b8023292956" providerId="ADAL" clId="{2F46E7BD-1621-4161-996C-252B142579EF}" dt="2026-01-16T19:32:26.263" v="563" actId="962"/>
          <ac:grpSpMkLst>
            <pc:docMk/>
            <pc:sldMk cId="0" sldId="259"/>
            <ac:grpSpMk id="8" creationId="{00000000-0000-0000-0000-000000000000}"/>
          </ac:grpSpMkLst>
        </pc:grpChg>
        <pc:grpChg chg="mod">
          <ac:chgData name="Close, Blair (BHDID/Frankfort)" userId="ec1407c3-ab1e-46f0-9e79-4b8023292956" providerId="ADAL" clId="{2F46E7BD-1621-4161-996C-252B142579EF}" dt="2026-01-16T19:32:35.873" v="568" actId="962"/>
          <ac:grpSpMkLst>
            <pc:docMk/>
            <pc:sldMk cId="0" sldId="259"/>
            <ac:grpSpMk id="15" creationId="{00000000-0000-0000-0000-000000000000}"/>
          </ac:grpSpMkLst>
        </pc:grpChg>
        <pc:grpChg chg="mod">
          <ac:chgData name="Close, Blair (BHDID/Frankfort)" userId="ec1407c3-ab1e-46f0-9e79-4b8023292956" providerId="ADAL" clId="{2F46E7BD-1621-4161-996C-252B142579EF}" dt="2026-01-16T19:32:37.715" v="569" actId="962"/>
          <ac:grpSpMkLst>
            <pc:docMk/>
            <pc:sldMk cId="0" sldId="259"/>
            <ac:grpSpMk id="18" creationId="{00000000-0000-0000-0000-000000000000}"/>
          </ac:grpSpMkLst>
        </pc:grpChg>
        <pc:grpChg chg="mod">
          <ac:chgData name="Close, Blair (BHDID/Frankfort)" userId="ec1407c3-ab1e-46f0-9e79-4b8023292956" providerId="ADAL" clId="{2F46E7BD-1621-4161-996C-252B142579EF}" dt="2026-01-16T19:32:39.660" v="570" actId="962"/>
          <ac:grpSpMkLst>
            <pc:docMk/>
            <pc:sldMk cId="0" sldId="259"/>
            <ac:grpSpMk id="21" creationId="{00000000-0000-0000-0000-000000000000}"/>
          </ac:grpSpMkLst>
        </pc:grpChg>
        <pc:grpChg chg="mod">
          <ac:chgData name="Close, Blair (BHDID/Frankfort)" userId="ec1407c3-ab1e-46f0-9e79-4b8023292956" providerId="ADAL" clId="{2F46E7BD-1621-4161-996C-252B142579EF}" dt="2026-01-16T19:32:41.650" v="571" actId="962"/>
          <ac:grpSpMkLst>
            <pc:docMk/>
            <pc:sldMk cId="0" sldId="259"/>
            <ac:grpSpMk id="24" creationId="{00000000-0000-0000-0000-000000000000}"/>
          </ac:grpSpMkLst>
        </pc:grpChg>
        <pc:grpChg chg="mod">
          <ac:chgData name="Close, Blair (BHDID/Frankfort)" userId="ec1407c3-ab1e-46f0-9e79-4b8023292956" providerId="ADAL" clId="{2F46E7BD-1621-4161-996C-252B142579EF}" dt="2026-01-16T19:32:43.289" v="572" actId="962"/>
          <ac:grpSpMkLst>
            <pc:docMk/>
            <pc:sldMk cId="0" sldId="259"/>
            <ac:grpSpMk id="27" creationId="{00000000-0000-0000-0000-000000000000}"/>
          </ac:grpSpMkLst>
        </pc:grpChg>
        <pc:grpChg chg="mod">
          <ac:chgData name="Close, Blair (BHDID/Frankfort)" userId="ec1407c3-ab1e-46f0-9e79-4b8023292956" providerId="ADAL" clId="{2F46E7BD-1621-4161-996C-252B142579EF}" dt="2026-01-16T19:32:45.161" v="573" actId="962"/>
          <ac:grpSpMkLst>
            <pc:docMk/>
            <pc:sldMk cId="0" sldId="259"/>
            <ac:grpSpMk id="30" creationId="{00000000-0000-0000-0000-000000000000}"/>
          </ac:grpSpMkLst>
        </pc:grpChg>
        <pc:grpChg chg="mod">
          <ac:chgData name="Close, Blair (BHDID/Frankfort)" userId="ec1407c3-ab1e-46f0-9e79-4b8023292956" providerId="ADAL" clId="{2F46E7BD-1621-4161-996C-252B142579EF}" dt="2026-01-16T20:09:28.555" v="846" actId="962"/>
          <ac:grpSpMkLst>
            <pc:docMk/>
            <pc:sldMk cId="0" sldId="259"/>
            <ac:grpSpMk id="33" creationId="{00000000-0000-0000-0000-000000000000}"/>
          </ac:grpSpMkLst>
        </pc:grpChg>
        <pc:grpChg chg="mod">
          <ac:chgData name="Close, Blair (BHDID/Frankfort)" userId="ec1407c3-ab1e-46f0-9e79-4b8023292956" providerId="ADAL" clId="{2F46E7BD-1621-4161-996C-252B142579EF}" dt="2026-01-16T19:32:51.711" v="574" actId="962"/>
          <ac:grpSpMkLst>
            <pc:docMk/>
            <pc:sldMk cId="0" sldId="259"/>
            <ac:grpSpMk id="36" creationId="{00000000-0000-0000-0000-000000000000}"/>
          </ac:grpSpMkLst>
        </pc:grpChg>
        <pc:grpChg chg="mod">
          <ac:chgData name="Close, Blair (BHDID/Frankfort)" userId="ec1407c3-ab1e-46f0-9e79-4b8023292956" providerId="ADAL" clId="{2F46E7BD-1621-4161-996C-252B142579EF}" dt="2026-01-16T20:09:35.290" v="848" actId="962"/>
          <ac:grpSpMkLst>
            <pc:docMk/>
            <pc:sldMk cId="0" sldId="259"/>
            <ac:grpSpMk id="38" creationId="{00000000-0000-0000-0000-000000000000}"/>
          </ac:grpSpMkLst>
        </pc:grpChg>
        <pc:grpChg chg="mod">
          <ac:chgData name="Close, Blair (BHDID/Frankfort)" userId="ec1407c3-ab1e-46f0-9e79-4b8023292956" providerId="ADAL" clId="{2F46E7BD-1621-4161-996C-252B142579EF}" dt="2026-01-16T19:32:55.554" v="575" actId="962"/>
          <ac:grpSpMkLst>
            <pc:docMk/>
            <pc:sldMk cId="0" sldId="259"/>
            <ac:grpSpMk id="41" creationId="{00000000-0000-0000-0000-000000000000}"/>
          </ac:grpSpMkLst>
        </pc:grpChg>
        <pc:grpChg chg="mod">
          <ac:chgData name="Close, Blair (BHDID/Frankfort)" userId="ec1407c3-ab1e-46f0-9e79-4b8023292956" providerId="ADAL" clId="{2F46E7BD-1621-4161-996C-252B142579EF}" dt="2026-01-16T20:09:38.501" v="850" actId="962"/>
          <ac:grpSpMkLst>
            <pc:docMk/>
            <pc:sldMk cId="0" sldId="259"/>
            <ac:grpSpMk id="43" creationId="{00000000-0000-0000-0000-000000000000}"/>
          </ac:grpSpMkLst>
        </pc:grpChg>
        <pc:grpChg chg="mod">
          <ac:chgData name="Close, Blair (BHDID/Frankfort)" userId="ec1407c3-ab1e-46f0-9e79-4b8023292956" providerId="ADAL" clId="{2F46E7BD-1621-4161-996C-252B142579EF}" dt="2026-01-16T19:32:59.404" v="576" actId="962"/>
          <ac:grpSpMkLst>
            <pc:docMk/>
            <pc:sldMk cId="0" sldId="259"/>
            <ac:grpSpMk id="46" creationId="{00000000-0000-0000-0000-000000000000}"/>
          </ac:grpSpMkLst>
        </pc:grpChg>
        <pc:grpChg chg="mod">
          <ac:chgData name="Close, Blair (BHDID/Frankfort)" userId="ec1407c3-ab1e-46f0-9e79-4b8023292956" providerId="ADAL" clId="{2F46E7BD-1621-4161-996C-252B142579EF}" dt="2026-01-16T19:33:02.001" v="577" actId="962"/>
          <ac:grpSpMkLst>
            <pc:docMk/>
            <pc:sldMk cId="0" sldId="259"/>
            <ac:grpSpMk id="49" creationId="{00000000-0000-0000-0000-000000000000}"/>
          </ac:grpSpMkLst>
        </pc:grpChg>
        <pc:grpChg chg="mod">
          <ac:chgData name="Close, Blair (BHDID/Frankfort)" userId="ec1407c3-ab1e-46f0-9e79-4b8023292956" providerId="ADAL" clId="{2F46E7BD-1621-4161-996C-252B142579EF}" dt="2026-01-16T20:09:49.187" v="852" actId="962"/>
          <ac:grpSpMkLst>
            <pc:docMk/>
            <pc:sldMk cId="0" sldId="259"/>
            <ac:grpSpMk id="51" creationId="{00000000-0000-0000-0000-000000000000}"/>
          </ac:grpSpMkLst>
        </pc:grpChg>
        <pc:grpChg chg="mod">
          <ac:chgData name="Close, Blair (BHDID/Frankfort)" userId="ec1407c3-ab1e-46f0-9e79-4b8023292956" providerId="ADAL" clId="{2F46E7BD-1621-4161-996C-252B142579EF}" dt="2026-01-16T19:33:05.341" v="578" actId="962"/>
          <ac:grpSpMkLst>
            <pc:docMk/>
            <pc:sldMk cId="0" sldId="259"/>
            <ac:grpSpMk id="54" creationId="{00000000-0000-0000-0000-000000000000}"/>
          </ac:grpSpMkLst>
        </pc:grpChg>
        <pc:grpChg chg="mod">
          <ac:chgData name="Close, Blair (BHDID/Frankfort)" userId="ec1407c3-ab1e-46f0-9e79-4b8023292956" providerId="ADAL" clId="{2F46E7BD-1621-4161-996C-252B142579EF}" dt="2026-01-16T19:33:09.163" v="579" actId="962"/>
          <ac:grpSpMkLst>
            <pc:docMk/>
            <pc:sldMk cId="0" sldId="259"/>
            <ac:grpSpMk id="57" creationId="{00000000-0000-0000-0000-000000000000}"/>
          </ac:grpSpMkLst>
        </pc:grpChg>
        <pc:grpChg chg="mod">
          <ac:chgData name="Close, Blair (BHDID/Frankfort)" userId="ec1407c3-ab1e-46f0-9e79-4b8023292956" providerId="ADAL" clId="{2F46E7BD-1621-4161-996C-252B142579EF}" dt="2026-01-16T19:33:25.767" v="586" actId="962"/>
          <ac:grpSpMkLst>
            <pc:docMk/>
            <pc:sldMk cId="0" sldId="259"/>
            <ac:grpSpMk id="64" creationId="{00000000-0000-0000-0000-000000000000}"/>
          </ac:grpSpMkLst>
        </pc:grpChg>
        <pc:picChg chg="mod">
          <ac:chgData name="Close, Blair (BHDID/Frankfort)" userId="ec1407c3-ab1e-46f0-9e79-4b8023292956" providerId="ADAL" clId="{2F46E7BD-1621-4161-996C-252B142579EF}" dt="2026-01-16T19:38:00.583" v="629" actId="962"/>
          <ac:picMkLst>
            <pc:docMk/>
            <pc:sldMk cId="0" sldId="259"/>
            <ac:picMk id="69" creationId="{E6C2BCCC-75FF-9D78-41C9-E774EF34682C}"/>
          </ac:picMkLst>
        </pc:picChg>
      </pc:sldChg>
      <pc:sldChg chg="delSp modSp mod">
        <pc:chgData name="Close, Blair (BHDID/Frankfort)" userId="ec1407c3-ab1e-46f0-9e79-4b8023292956" providerId="ADAL" clId="{2F46E7BD-1621-4161-996C-252B142579EF}" dt="2026-01-20T21:59:19.959" v="903" actId="13244"/>
        <pc:sldMkLst>
          <pc:docMk/>
          <pc:sldMk cId="0" sldId="262"/>
        </pc:sldMkLst>
        <pc:spChg chg="mod">
          <ac:chgData name="Close, Blair (BHDID/Frankfort)" userId="ec1407c3-ab1e-46f0-9e79-4b8023292956" providerId="ADAL" clId="{2F46E7BD-1621-4161-996C-252B142579EF}" dt="2026-01-16T17:04:58.144" v="52" actId="962"/>
          <ac:spMkLst>
            <pc:docMk/>
            <pc:sldMk cId="0" sldId="262"/>
            <ac:spMk id="2" creationId="{5B42C45C-286A-4514-99F6-A034E7879F81}"/>
          </ac:spMkLst>
        </pc:spChg>
        <pc:spChg chg="mod ord">
          <ac:chgData name="Close, Blair (BHDID/Frankfort)" userId="ec1407c3-ab1e-46f0-9e79-4b8023292956" providerId="ADAL" clId="{2F46E7BD-1621-4161-996C-252B142579EF}" dt="2026-01-16T20:03:54.752" v="800" actId="13244"/>
          <ac:spMkLst>
            <pc:docMk/>
            <pc:sldMk cId="0" sldId="262"/>
            <ac:spMk id="3" creationId="{707B04ED-67D9-AA74-C880-3E8DF6C90EAC}"/>
          </ac:spMkLst>
        </pc:spChg>
        <pc:spChg chg="mod ord">
          <ac:chgData name="Close, Blair (BHDID/Frankfort)" userId="ec1407c3-ab1e-46f0-9e79-4b8023292956" providerId="ADAL" clId="{2F46E7BD-1621-4161-996C-252B142579EF}" dt="2026-01-20T21:59:19.959" v="903" actId="13244"/>
          <ac:spMkLst>
            <pc:docMk/>
            <pc:sldMk cId="0" sldId="262"/>
            <ac:spMk id="7" creationId="{AB01181C-5279-56CC-C24C-CD885C772762}"/>
          </ac:spMkLst>
        </pc:spChg>
        <pc:spChg chg="mod ord">
          <ac:chgData name="Close, Blair (BHDID/Frankfort)" userId="ec1407c3-ab1e-46f0-9e79-4b8023292956" providerId="ADAL" clId="{2F46E7BD-1621-4161-996C-252B142579EF}" dt="2026-01-16T20:03:41.117" v="799" actId="962"/>
          <ac:spMkLst>
            <pc:docMk/>
            <pc:sldMk cId="0" sldId="262"/>
            <ac:spMk id="9" creationId="{00000000-0000-0000-0000-000000000000}"/>
          </ac:spMkLst>
        </pc:spChg>
        <pc:spChg chg="mod ord">
          <ac:chgData name="Close, Blair (BHDID/Frankfort)" userId="ec1407c3-ab1e-46f0-9e79-4b8023292956" providerId="ADAL" clId="{2F46E7BD-1621-4161-996C-252B142579EF}" dt="2026-01-16T20:03:56.326" v="801" actId="13244"/>
          <ac:spMkLst>
            <pc:docMk/>
            <pc:sldMk cId="0" sldId="262"/>
            <ac:spMk id="10" creationId="{00000000-0000-0000-0000-000000000000}"/>
          </ac:spMkLst>
        </pc:spChg>
        <pc:spChg chg="mod ord">
          <ac:chgData name="Close, Blair (BHDID/Frankfort)" userId="ec1407c3-ab1e-46f0-9e79-4b8023292956" providerId="ADAL" clId="{2F46E7BD-1621-4161-996C-252B142579EF}" dt="2026-01-16T20:03:57.709" v="802" actId="13244"/>
          <ac:spMkLst>
            <pc:docMk/>
            <pc:sldMk cId="0" sldId="262"/>
            <ac:spMk id="11" creationId="{00000000-0000-0000-0000-000000000000}"/>
          </ac:spMkLst>
        </pc:spChg>
        <pc:spChg chg="mod ord">
          <ac:chgData name="Close, Blair (BHDID/Frankfort)" userId="ec1407c3-ab1e-46f0-9e79-4b8023292956" providerId="ADAL" clId="{2F46E7BD-1621-4161-996C-252B142579EF}" dt="2026-01-16T20:03:59.298" v="803" actId="13244"/>
          <ac:spMkLst>
            <pc:docMk/>
            <pc:sldMk cId="0" sldId="262"/>
            <ac:spMk id="12" creationId="{00000000-0000-0000-0000-000000000000}"/>
          </ac:spMkLst>
        </pc:spChg>
        <pc:spChg chg="mod ord">
          <ac:chgData name="Close, Blair (BHDID/Frankfort)" userId="ec1407c3-ab1e-46f0-9e79-4b8023292956" providerId="ADAL" clId="{2F46E7BD-1621-4161-996C-252B142579EF}" dt="2026-01-16T20:04:00.583" v="804" actId="13244"/>
          <ac:spMkLst>
            <pc:docMk/>
            <pc:sldMk cId="0" sldId="262"/>
            <ac:spMk id="13" creationId="{00000000-0000-0000-0000-000000000000}"/>
          </ac:spMkLst>
        </pc:spChg>
        <pc:spChg chg="mod">
          <ac:chgData name="Close, Blair (BHDID/Frankfort)" userId="ec1407c3-ab1e-46f0-9e79-4b8023292956" providerId="ADAL" clId="{2F46E7BD-1621-4161-996C-252B142579EF}" dt="2026-01-16T17:07:20.739" v="70" actId="33553"/>
          <ac:spMkLst>
            <pc:docMk/>
            <pc:sldMk cId="0" sldId="262"/>
            <ac:spMk id="38" creationId="{00000000-0000-0000-0000-000000000000}"/>
          </ac:spMkLst>
        </pc:spChg>
        <pc:spChg chg="mod">
          <ac:chgData name="Close, Blair (BHDID/Frankfort)" userId="ec1407c3-ab1e-46f0-9e79-4b8023292956" providerId="ADAL" clId="{2F46E7BD-1621-4161-996C-252B142579EF}" dt="2026-01-16T17:04:49.993" v="47" actId="962"/>
          <ac:spMkLst>
            <pc:docMk/>
            <pc:sldMk cId="0" sldId="262"/>
            <ac:spMk id="39" creationId="{00000000-0000-0000-0000-000000000000}"/>
          </ac:spMkLst>
        </pc:spChg>
        <pc:spChg chg="mod">
          <ac:chgData name="Close, Blair (BHDID/Frankfort)" userId="ec1407c3-ab1e-46f0-9e79-4b8023292956" providerId="ADAL" clId="{2F46E7BD-1621-4161-996C-252B142579EF}" dt="2026-01-16T17:04:51.062" v="48" actId="962"/>
          <ac:spMkLst>
            <pc:docMk/>
            <pc:sldMk cId="0" sldId="262"/>
            <ac:spMk id="40" creationId="{00000000-0000-0000-0000-000000000000}"/>
          </ac:spMkLst>
        </pc:spChg>
        <pc:spChg chg="mod">
          <ac:chgData name="Close, Blair (BHDID/Frankfort)" userId="ec1407c3-ab1e-46f0-9e79-4b8023292956" providerId="ADAL" clId="{2F46E7BD-1621-4161-996C-252B142579EF}" dt="2026-01-16T17:04:51.534" v="49" actId="962"/>
          <ac:spMkLst>
            <pc:docMk/>
            <pc:sldMk cId="0" sldId="262"/>
            <ac:spMk id="41" creationId="{00000000-0000-0000-0000-000000000000}"/>
          </ac:spMkLst>
        </pc:spChg>
        <pc:spChg chg="mod">
          <ac:chgData name="Close, Blair (BHDID/Frankfort)" userId="ec1407c3-ab1e-46f0-9e79-4b8023292956" providerId="ADAL" clId="{2F46E7BD-1621-4161-996C-252B142579EF}" dt="2026-01-16T17:04:52.084" v="50" actId="962"/>
          <ac:spMkLst>
            <pc:docMk/>
            <pc:sldMk cId="0" sldId="262"/>
            <ac:spMk id="42" creationId="{00000000-0000-0000-0000-000000000000}"/>
          </ac:spMkLst>
        </pc:spChg>
        <pc:grpChg chg="mod ord">
          <ac:chgData name="Close, Blair (BHDID/Frankfort)" userId="ec1407c3-ab1e-46f0-9e79-4b8023292956" providerId="ADAL" clId="{2F46E7BD-1621-4161-996C-252B142579EF}" dt="2026-01-16T20:04:01.917" v="805" actId="13244"/>
          <ac:grpSpMkLst>
            <pc:docMk/>
            <pc:sldMk cId="0" sldId="262"/>
            <ac:grpSpMk id="14" creationId="{00000000-0000-0000-0000-000000000000}"/>
          </ac:grpSpMkLst>
        </pc:grpChg>
        <pc:grpChg chg="mod ord">
          <ac:chgData name="Close, Blair (BHDID/Frankfort)" userId="ec1407c3-ab1e-46f0-9e79-4b8023292956" providerId="ADAL" clId="{2F46E7BD-1621-4161-996C-252B142579EF}" dt="2026-01-16T20:04:03.396" v="806" actId="13244"/>
          <ac:grpSpMkLst>
            <pc:docMk/>
            <pc:sldMk cId="0" sldId="262"/>
            <ac:grpSpMk id="17" creationId="{00000000-0000-0000-0000-000000000000}"/>
          </ac:grpSpMkLst>
        </pc:grpChg>
        <pc:grpChg chg="mod ord">
          <ac:chgData name="Close, Blair (BHDID/Frankfort)" userId="ec1407c3-ab1e-46f0-9e79-4b8023292956" providerId="ADAL" clId="{2F46E7BD-1621-4161-996C-252B142579EF}" dt="2026-01-16T20:04:04.862" v="807" actId="13244"/>
          <ac:grpSpMkLst>
            <pc:docMk/>
            <pc:sldMk cId="0" sldId="262"/>
            <ac:grpSpMk id="20" creationId="{00000000-0000-0000-0000-000000000000}"/>
          </ac:grpSpMkLst>
        </pc:grpChg>
        <pc:grpChg chg="mod ord">
          <ac:chgData name="Close, Blair (BHDID/Frankfort)" userId="ec1407c3-ab1e-46f0-9e79-4b8023292956" providerId="ADAL" clId="{2F46E7BD-1621-4161-996C-252B142579EF}" dt="2026-01-16T20:04:06.136" v="808" actId="13244"/>
          <ac:grpSpMkLst>
            <pc:docMk/>
            <pc:sldMk cId="0" sldId="262"/>
            <ac:grpSpMk id="23" creationId="{00000000-0000-0000-0000-000000000000}"/>
          </ac:grpSpMkLst>
        </pc:grpChg>
        <pc:grpChg chg="mod ord">
          <ac:chgData name="Close, Blair (BHDID/Frankfort)" userId="ec1407c3-ab1e-46f0-9e79-4b8023292956" providerId="ADAL" clId="{2F46E7BD-1621-4161-996C-252B142579EF}" dt="2026-01-16T17:16:39.907" v="160" actId="962"/>
          <ac:grpSpMkLst>
            <pc:docMk/>
            <pc:sldMk cId="0" sldId="262"/>
            <ac:grpSpMk id="26" creationId="{00000000-0000-0000-0000-000000000000}"/>
          </ac:grpSpMkLst>
        </pc:grpChg>
        <pc:grpChg chg="mod ord">
          <ac:chgData name="Close, Blair (BHDID/Frankfort)" userId="ec1407c3-ab1e-46f0-9e79-4b8023292956" providerId="ADAL" clId="{2F46E7BD-1621-4161-996C-252B142579EF}" dt="2026-01-16T17:17:09.315" v="162" actId="962"/>
          <ac:grpSpMkLst>
            <pc:docMk/>
            <pc:sldMk cId="0" sldId="262"/>
            <ac:grpSpMk id="29" creationId="{00000000-0000-0000-0000-000000000000}"/>
          </ac:grpSpMkLst>
        </pc:grpChg>
        <pc:grpChg chg="mod ord">
          <ac:chgData name="Close, Blair (BHDID/Frankfort)" userId="ec1407c3-ab1e-46f0-9e79-4b8023292956" providerId="ADAL" clId="{2F46E7BD-1621-4161-996C-252B142579EF}" dt="2026-01-16T17:17:27.796" v="164" actId="962"/>
          <ac:grpSpMkLst>
            <pc:docMk/>
            <pc:sldMk cId="0" sldId="262"/>
            <ac:grpSpMk id="32" creationId="{00000000-0000-0000-0000-000000000000}"/>
          </ac:grpSpMkLst>
        </pc:grpChg>
        <pc:grpChg chg="mod ord">
          <ac:chgData name="Close, Blair (BHDID/Frankfort)" userId="ec1407c3-ab1e-46f0-9e79-4b8023292956" providerId="ADAL" clId="{2F46E7BD-1621-4161-996C-252B142579EF}" dt="2026-01-20T21:59:17.813" v="902" actId="13244"/>
          <ac:grpSpMkLst>
            <pc:docMk/>
            <pc:sldMk cId="0" sldId="262"/>
            <ac:grpSpMk id="35" creationId="{00000000-0000-0000-0000-000000000000}"/>
          </ac:grpSpMkLst>
        </pc:grpChg>
        <pc:picChg chg="mod">
          <ac:chgData name="Close, Blair (BHDID/Frankfort)" userId="ec1407c3-ab1e-46f0-9e79-4b8023292956" providerId="ADAL" clId="{2F46E7BD-1621-4161-996C-252B142579EF}" dt="2026-01-16T17:05:01.221" v="53" actId="962"/>
          <ac:picMkLst>
            <pc:docMk/>
            <pc:sldMk cId="0" sldId="262"/>
            <ac:picMk id="6" creationId="{BD05BBF9-23AE-B57D-3CFC-8451342E777F}"/>
          </ac:picMkLst>
        </pc:picChg>
      </pc:sldChg>
      <pc:sldChg chg="modSp mod">
        <pc:chgData name="Close, Blair (BHDID/Frankfort)" userId="ec1407c3-ab1e-46f0-9e79-4b8023292956" providerId="ADAL" clId="{2F46E7BD-1621-4161-996C-252B142579EF}" dt="2026-01-16T20:10:42.275" v="862" actId="962"/>
        <pc:sldMkLst>
          <pc:docMk/>
          <pc:sldMk cId="626664574" sldId="263"/>
        </pc:sldMkLst>
        <pc:spChg chg="mod ord">
          <ac:chgData name="Close, Blair (BHDID/Frankfort)" userId="ec1407c3-ab1e-46f0-9e79-4b8023292956" providerId="ADAL" clId="{2F46E7BD-1621-4161-996C-252B142579EF}" dt="2026-01-16T19:43:01.598" v="685" actId="13244"/>
          <ac:spMkLst>
            <pc:docMk/>
            <pc:sldMk cId="626664574" sldId="263"/>
            <ac:spMk id="30" creationId="{5513B428-5746-81C7-B423-B3FCAC6087D5}"/>
          </ac:spMkLst>
        </pc:spChg>
        <pc:spChg chg="ord">
          <ac:chgData name="Close, Blair (BHDID/Frankfort)" userId="ec1407c3-ab1e-46f0-9e79-4b8023292956" providerId="ADAL" clId="{2F46E7BD-1621-4161-996C-252B142579EF}" dt="2026-01-16T19:43:04.940" v="686" actId="13244"/>
          <ac:spMkLst>
            <pc:docMk/>
            <pc:sldMk cId="626664574" sldId="263"/>
            <ac:spMk id="31" creationId="{6CC9A91A-C6AD-1B99-BFDC-B68CD5A51E05}"/>
          </ac:spMkLst>
        </pc:spChg>
        <pc:spChg chg="mod">
          <ac:chgData name="Close, Blair (BHDID/Frankfort)" userId="ec1407c3-ab1e-46f0-9e79-4b8023292956" providerId="ADAL" clId="{2F46E7BD-1621-4161-996C-252B142579EF}" dt="2026-01-16T19:43:10.531" v="687" actId="962"/>
          <ac:spMkLst>
            <pc:docMk/>
            <pc:sldMk cId="626664574" sldId="263"/>
            <ac:spMk id="70" creationId="{7E7842C5-CED8-F433-BFE5-FC1E7A4B608E}"/>
          </ac:spMkLst>
        </pc:spChg>
        <pc:spChg chg="mod">
          <ac:chgData name="Close, Blair (BHDID/Frankfort)" userId="ec1407c3-ab1e-46f0-9e79-4b8023292956" providerId="ADAL" clId="{2F46E7BD-1621-4161-996C-252B142579EF}" dt="2026-01-16T19:43:11.315" v="688" actId="962"/>
          <ac:spMkLst>
            <pc:docMk/>
            <pc:sldMk cId="626664574" sldId="263"/>
            <ac:spMk id="71" creationId="{91261C8E-0189-215D-36AE-5E969A164773}"/>
          </ac:spMkLst>
        </pc:spChg>
        <pc:grpChg chg="mod">
          <ac:chgData name="Close, Blair (BHDID/Frankfort)" userId="ec1407c3-ab1e-46f0-9e79-4b8023292956" providerId="ADAL" clId="{2F46E7BD-1621-4161-996C-252B142579EF}" dt="2026-01-16T20:10:42.275" v="862" actId="962"/>
          <ac:grpSpMkLst>
            <pc:docMk/>
            <pc:sldMk cId="626664574" sldId="263"/>
            <ac:grpSpMk id="2" creationId="{0F5AB439-B6F8-07F7-33C6-CB569FAE7118}"/>
          </ac:grpSpMkLst>
        </pc:grpChg>
        <pc:picChg chg="mod">
          <ac:chgData name="Close, Blair (BHDID/Frankfort)" userId="ec1407c3-ab1e-46f0-9e79-4b8023292956" providerId="ADAL" clId="{2F46E7BD-1621-4161-996C-252B142579EF}" dt="2026-01-16T19:43:13.752" v="689" actId="962"/>
          <ac:picMkLst>
            <pc:docMk/>
            <pc:sldMk cId="626664574" sldId="263"/>
            <ac:picMk id="72" creationId="{180613D3-61D3-48A0-C55A-1B1CA642AD97}"/>
          </ac:picMkLst>
        </pc:picChg>
      </pc:sldChg>
      <pc:sldChg chg="delSp modSp mod">
        <pc:chgData name="Close, Blair (BHDID/Frankfort)" userId="ec1407c3-ab1e-46f0-9e79-4b8023292956" providerId="ADAL" clId="{2F46E7BD-1621-4161-996C-252B142579EF}" dt="2026-01-16T21:14:40.526" v="886" actId="962"/>
        <pc:sldMkLst>
          <pc:docMk/>
          <pc:sldMk cId="0" sldId="264"/>
        </pc:sldMkLst>
        <pc:spChg chg="mod">
          <ac:chgData name="Close, Blair (BHDID/Frankfort)" userId="ec1407c3-ab1e-46f0-9e79-4b8023292956" providerId="ADAL" clId="{2F46E7BD-1621-4161-996C-252B142579EF}" dt="2026-01-16T19:47:13.613" v="732" actId="962"/>
          <ac:spMkLst>
            <pc:docMk/>
            <pc:sldMk cId="0" sldId="264"/>
            <ac:spMk id="2" creationId="{00000000-0000-0000-0000-000000000000}"/>
          </ac:spMkLst>
        </pc:spChg>
        <pc:spChg chg="mod">
          <ac:chgData name="Close, Blair (BHDID/Frankfort)" userId="ec1407c3-ab1e-46f0-9e79-4b8023292956" providerId="ADAL" clId="{2F46E7BD-1621-4161-996C-252B142579EF}" dt="2026-01-16T19:47:14.342" v="733" actId="962"/>
          <ac:spMkLst>
            <pc:docMk/>
            <pc:sldMk cId="0" sldId="264"/>
            <ac:spMk id="3" creationId="{00000000-0000-0000-0000-000000000000}"/>
          </ac:spMkLst>
        </pc:spChg>
        <pc:spChg chg="mod">
          <ac:chgData name="Close, Blair (BHDID/Frankfort)" userId="ec1407c3-ab1e-46f0-9e79-4b8023292956" providerId="ADAL" clId="{2F46E7BD-1621-4161-996C-252B142579EF}" dt="2026-01-16T19:47:14.940" v="734" actId="962"/>
          <ac:spMkLst>
            <pc:docMk/>
            <pc:sldMk cId="0" sldId="264"/>
            <ac:spMk id="4" creationId="{00000000-0000-0000-0000-000000000000}"/>
          </ac:spMkLst>
        </pc:spChg>
        <pc:spChg chg="mod">
          <ac:chgData name="Close, Blair (BHDID/Frankfort)" userId="ec1407c3-ab1e-46f0-9e79-4b8023292956" providerId="ADAL" clId="{2F46E7BD-1621-4161-996C-252B142579EF}" dt="2026-01-16T19:47:15.507" v="735" actId="962"/>
          <ac:spMkLst>
            <pc:docMk/>
            <pc:sldMk cId="0" sldId="264"/>
            <ac:spMk id="5" creationId="{00000000-0000-0000-0000-000000000000}"/>
          </ac:spMkLst>
        </pc:spChg>
        <pc:spChg chg="mod">
          <ac:chgData name="Close, Blair (BHDID/Frankfort)" userId="ec1407c3-ab1e-46f0-9e79-4b8023292956" providerId="ADAL" clId="{2F46E7BD-1621-4161-996C-252B142579EF}" dt="2026-01-16T19:47:16.104" v="736" actId="962"/>
          <ac:spMkLst>
            <pc:docMk/>
            <pc:sldMk cId="0" sldId="264"/>
            <ac:spMk id="6" creationId="{00000000-0000-0000-0000-000000000000}"/>
          </ac:spMkLst>
        </pc:spChg>
        <pc:spChg chg="mod">
          <ac:chgData name="Close, Blair (BHDID/Frankfort)" userId="ec1407c3-ab1e-46f0-9e79-4b8023292956" providerId="ADAL" clId="{2F46E7BD-1621-4161-996C-252B142579EF}" dt="2026-01-16T19:47:16.731" v="737" actId="962"/>
          <ac:spMkLst>
            <pc:docMk/>
            <pc:sldMk cId="0" sldId="264"/>
            <ac:spMk id="7" creationId="{00000000-0000-0000-0000-000000000000}"/>
          </ac:spMkLst>
        </pc:spChg>
        <pc:spChg chg="mod">
          <ac:chgData name="Close, Blair (BHDID/Frankfort)" userId="ec1407c3-ab1e-46f0-9e79-4b8023292956" providerId="ADAL" clId="{2F46E7BD-1621-4161-996C-252B142579EF}" dt="2026-01-16T19:47:17.598" v="738" actId="962"/>
          <ac:spMkLst>
            <pc:docMk/>
            <pc:sldMk cId="0" sldId="264"/>
            <ac:spMk id="8" creationId="{00000000-0000-0000-0000-000000000000}"/>
          </ac:spMkLst>
        </pc:spChg>
        <pc:spChg chg="mod">
          <ac:chgData name="Close, Blair (BHDID/Frankfort)" userId="ec1407c3-ab1e-46f0-9e79-4b8023292956" providerId="ADAL" clId="{2F46E7BD-1621-4161-996C-252B142579EF}" dt="2026-01-16T19:47:18.589" v="739" actId="962"/>
          <ac:spMkLst>
            <pc:docMk/>
            <pc:sldMk cId="0" sldId="264"/>
            <ac:spMk id="9" creationId="{00000000-0000-0000-0000-000000000000}"/>
          </ac:spMkLst>
        </pc:spChg>
        <pc:spChg chg="mod">
          <ac:chgData name="Close, Blair (BHDID/Frankfort)" userId="ec1407c3-ab1e-46f0-9e79-4b8023292956" providerId="ADAL" clId="{2F46E7BD-1621-4161-996C-252B142579EF}" dt="2026-01-16T19:47:27.482" v="741" actId="962"/>
          <ac:spMkLst>
            <pc:docMk/>
            <pc:sldMk cId="0" sldId="264"/>
            <ac:spMk id="16" creationId="{00000000-0000-0000-0000-000000000000}"/>
          </ac:spMkLst>
        </pc:spChg>
        <pc:spChg chg="mod">
          <ac:chgData name="Close, Blair (BHDID/Frankfort)" userId="ec1407c3-ab1e-46f0-9e79-4b8023292956" providerId="ADAL" clId="{2F46E7BD-1621-4161-996C-252B142579EF}" dt="2026-01-16T19:47:29.133" v="742" actId="962"/>
          <ac:spMkLst>
            <pc:docMk/>
            <pc:sldMk cId="0" sldId="264"/>
            <ac:spMk id="17" creationId="{00000000-0000-0000-0000-000000000000}"/>
          </ac:spMkLst>
        </pc:spChg>
        <pc:spChg chg="mod">
          <ac:chgData name="Close, Blair (BHDID/Frankfort)" userId="ec1407c3-ab1e-46f0-9e79-4b8023292956" providerId="ADAL" clId="{2F46E7BD-1621-4161-996C-252B142579EF}" dt="2026-01-16T19:47:30.952" v="743" actId="962"/>
          <ac:spMkLst>
            <pc:docMk/>
            <pc:sldMk cId="0" sldId="264"/>
            <ac:spMk id="18" creationId="{00000000-0000-0000-0000-000000000000}"/>
          </ac:spMkLst>
        </pc:spChg>
        <pc:spChg chg="mod">
          <ac:chgData name="Close, Blair (BHDID/Frankfort)" userId="ec1407c3-ab1e-46f0-9e79-4b8023292956" providerId="ADAL" clId="{2F46E7BD-1621-4161-996C-252B142579EF}" dt="2026-01-16T19:47:33.138" v="744" actId="962"/>
          <ac:spMkLst>
            <pc:docMk/>
            <pc:sldMk cId="0" sldId="264"/>
            <ac:spMk id="19" creationId="{00000000-0000-0000-0000-000000000000}"/>
          </ac:spMkLst>
        </pc:spChg>
        <pc:spChg chg="mod ord">
          <ac:chgData name="Close, Blair (BHDID/Frankfort)" userId="ec1407c3-ab1e-46f0-9e79-4b8023292956" providerId="ADAL" clId="{2F46E7BD-1621-4161-996C-252B142579EF}" dt="2026-01-16T20:06:10.243" v="828" actId="962"/>
          <ac:spMkLst>
            <pc:docMk/>
            <pc:sldMk cId="0" sldId="264"/>
            <ac:spMk id="35" creationId="{00000000-0000-0000-0000-000000000000}"/>
          </ac:spMkLst>
        </pc:spChg>
        <pc:spChg chg="mod ord">
          <ac:chgData name="Close, Blair (BHDID/Frankfort)" userId="ec1407c3-ab1e-46f0-9e79-4b8023292956" providerId="ADAL" clId="{2F46E7BD-1621-4161-996C-252B142579EF}" dt="2026-01-16T20:06:10.251" v="829" actId="962"/>
          <ac:spMkLst>
            <pc:docMk/>
            <pc:sldMk cId="0" sldId="264"/>
            <ac:spMk id="36" creationId="{00000000-0000-0000-0000-000000000000}"/>
          </ac:spMkLst>
        </pc:spChg>
        <pc:spChg chg="mod ord">
          <ac:chgData name="Close, Blair (BHDID/Frankfort)" userId="ec1407c3-ab1e-46f0-9e79-4b8023292956" providerId="ADAL" clId="{2F46E7BD-1621-4161-996C-252B142579EF}" dt="2026-01-16T20:06:10.251" v="830" actId="962"/>
          <ac:spMkLst>
            <pc:docMk/>
            <pc:sldMk cId="0" sldId="264"/>
            <ac:spMk id="37" creationId="{00000000-0000-0000-0000-000000000000}"/>
          </ac:spMkLst>
        </pc:spChg>
        <pc:spChg chg="mod ord">
          <ac:chgData name="Close, Blair (BHDID/Frankfort)" userId="ec1407c3-ab1e-46f0-9e79-4b8023292956" providerId="ADAL" clId="{2F46E7BD-1621-4161-996C-252B142579EF}" dt="2026-01-16T20:06:10.259" v="831" actId="962"/>
          <ac:spMkLst>
            <pc:docMk/>
            <pc:sldMk cId="0" sldId="264"/>
            <ac:spMk id="38" creationId="{00000000-0000-0000-0000-000000000000}"/>
          </ac:spMkLst>
        </pc:spChg>
        <pc:spChg chg="mod ord">
          <ac:chgData name="Close, Blair (BHDID/Frankfort)" userId="ec1407c3-ab1e-46f0-9e79-4b8023292956" providerId="ADAL" clId="{2F46E7BD-1621-4161-996C-252B142579EF}" dt="2026-01-16T20:06:10.259" v="832" actId="962"/>
          <ac:spMkLst>
            <pc:docMk/>
            <pc:sldMk cId="0" sldId="264"/>
            <ac:spMk id="39" creationId="{00000000-0000-0000-0000-000000000000}"/>
          </ac:spMkLst>
        </pc:spChg>
        <pc:spChg chg="mod ord">
          <ac:chgData name="Close, Blair (BHDID/Frankfort)" userId="ec1407c3-ab1e-46f0-9e79-4b8023292956" providerId="ADAL" clId="{2F46E7BD-1621-4161-996C-252B142579EF}" dt="2026-01-16T20:06:10.265" v="833" actId="962"/>
          <ac:spMkLst>
            <pc:docMk/>
            <pc:sldMk cId="0" sldId="264"/>
            <ac:spMk id="40" creationId="{00000000-0000-0000-0000-000000000000}"/>
          </ac:spMkLst>
        </pc:spChg>
        <pc:spChg chg="mod">
          <ac:chgData name="Close, Blair (BHDID/Frankfort)" userId="ec1407c3-ab1e-46f0-9e79-4b8023292956" providerId="ADAL" clId="{2F46E7BD-1621-4161-996C-252B142579EF}" dt="2026-01-16T19:48:43.126" v="752" actId="962"/>
          <ac:spMkLst>
            <pc:docMk/>
            <pc:sldMk cId="0" sldId="264"/>
            <ac:spMk id="41" creationId="{00000000-0000-0000-0000-000000000000}"/>
          </ac:spMkLst>
        </pc:spChg>
        <pc:spChg chg="mod">
          <ac:chgData name="Close, Blair (BHDID/Frankfort)" userId="ec1407c3-ab1e-46f0-9e79-4b8023292956" providerId="ADAL" clId="{2F46E7BD-1621-4161-996C-252B142579EF}" dt="2026-01-16T19:48:43.627" v="753" actId="962"/>
          <ac:spMkLst>
            <pc:docMk/>
            <pc:sldMk cId="0" sldId="264"/>
            <ac:spMk id="42" creationId="{00000000-0000-0000-0000-000000000000}"/>
          </ac:spMkLst>
        </pc:spChg>
        <pc:spChg chg="mod">
          <ac:chgData name="Close, Blair (BHDID/Frankfort)" userId="ec1407c3-ab1e-46f0-9e79-4b8023292956" providerId="ADAL" clId="{2F46E7BD-1621-4161-996C-252B142579EF}" dt="2026-01-16T19:48:44.354" v="754" actId="962"/>
          <ac:spMkLst>
            <pc:docMk/>
            <pc:sldMk cId="0" sldId="264"/>
            <ac:spMk id="43" creationId="{00000000-0000-0000-0000-000000000000}"/>
          </ac:spMkLst>
        </pc:spChg>
        <pc:spChg chg="mod">
          <ac:chgData name="Close, Blair (BHDID/Frankfort)" userId="ec1407c3-ab1e-46f0-9e79-4b8023292956" providerId="ADAL" clId="{2F46E7BD-1621-4161-996C-252B142579EF}" dt="2026-01-16T19:48:44.966" v="755" actId="962"/>
          <ac:spMkLst>
            <pc:docMk/>
            <pc:sldMk cId="0" sldId="264"/>
            <ac:spMk id="44" creationId="{00000000-0000-0000-0000-000000000000}"/>
          </ac:spMkLst>
        </pc:spChg>
        <pc:spChg chg="mod">
          <ac:chgData name="Close, Blair (BHDID/Frankfort)" userId="ec1407c3-ab1e-46f0-9e79-4b8023292956" providerId="ADAL" clId="{2F46E7BD-1621-4161-996C-252B142579EF}" dt="2026-01-16T19:48:45.707" v="756" actId="962"/>
          <ac:spMkLst>
            <pc:docMk/>
            <pc:sldMk cId="0" sldId="264"/>
            <ac:spMk id="45" creationId="{00000000-0000-0000-0000-000000000000}"/>
          </ac:spMkLst>
        </pc:spChg>
        <pc:spChg chg="mod">
          <ac:chgData name="Close, Blair (BHDID/Frankfort)" userId="ec1407c3-ab1e-46f0-9e79-4b8023292956" providerId="ADAL" clId="{2F46E7BD-1621-4161-996C-252B142579EF}" dt="2026-01-16T19:48:46.257" v="757" actId="962"/>
          <ac:spMkLst>
            <pc:docMk/>
            <pc:sldMk cId="0" sldId="264"/>
            <ac:spMk id="46" creationId="{00000000-0000-0000-0000-000000000000}"/>
          </ac:spMkLst>
        </pc:spChg>
        <pc:spChg chg="mod ord">
          <ac:chgData name="Close, Blair (BHDID/Frankfort)" userId="ec1407c3-ab1e-46f0-9e79-4b8023292956" providerId="ADAL" clId="{2F46E7BD-1621-4161-996C-252B142579EF}" dt="2026-01-16T19:46:51.342" v="730" actId="13244"/>
          <ac:spMkLst>
            <pc:docMk/>
            <pc:sldMk cId="0" sldId="264"/>
            <ac:spMk id="47" creationId="{00000000-0000-0000-0000-000000000000}"/>
          </ac:spMkLst>
        </pc:spChg>
        <pc:spChg chg="ord">
          <ac:chgData name="Close, Blair (BHDID/Frankfort)" userId="ec1407c3-ab1e-46f0-9e79-4b8023292956" providerId="ADAL" clId="{2F46E7BD-1621-4161-996C-252B142579EF}" dt="2026-01-16T19:47:00.016" v="731" actId="13244"/>
          <ac:spMkLst>
            <pc:docMk/>
            <pc:sldMk cId="0" sldId="264"/>
            <ac:spMk id="48" creationId="{00000000-0000-0000-0000-000000000000}"/>
          </ac:spMkLst>
        </pc:spChg>
        <pc:spChg chg="mod">
          <ac:chgData name="Close, Blair (BHDID/Frankfort)" userId="ec1407c3-ab1e-46f0-9e79-4b8023292956" providerId="ADAL" clId="{2F46E7BD-1621-4161-996C-252B142579EF}" dt="2026-01-16T19:48:55.448" v="764" actId="962"/>
          <ac:spMkLst>
            <pc:docMk/>
            <pc:sldMk cId="0" sldId="264"/>
            <ac:spMk id="70" creationId="{193581DB-6307-ABD6-1034-3931353020D1}"/>
          </ac:spMkLst>
        </pc:spChg>
        <pc:spChg chg="mod">
          <ac:chgData name="Close, Blair (BHDID/Frankfort)" userId="ec1407c3-ab1e-46f0-9e79-4b8023292956" providerId="ADAL" clId="{2F46E7BD-1621-4161-996C-252B142579EF}" dt="2026-01-16T19:48:57.432" v="765" actId="962"/>
          <ac:spMkLst>
            <pc:docMk/>
            <pc:sldMk cId="0" sldId="264"/>
            <ac:spMk id="71" creationId="{5EC80F39-1AAB-5E94-22B7-51740E7A60B0}"/>
          </ac:spMkLst>
        </pc:spChg>
        <pc:grpChg chg="mod">
          <ac:chgData name="Close, Blair (BHDID/Frankfort)" userId="ec1407c3-ab1e-46f0-9e79-4b8023292956" providerId="ADAL" clId="{2F46E7BD-1621-4161-996C-252B142579EF}" dt="2026-01-16T20:12:40.773" v="876" actId="962"/>
          <ac:grpSpMkLst>
            <pc:docMk/>
            <pc:sldMk cId="0" sldId="264"/>
            <ac:grpSpMk id="10" creationId="{00000000-0000-0000-0000-000000000000}"/>
          </ac:grpSpMkLst>
        </pc:grpChg>
        <pc:grpChg chg="mod">
          <ac:chgData name="Close, Blair (BHDID/Frankfort)" userId="ec1407c3-ab1e-46f0-9e79-4b8023292956" providerId="ADAL" clId="{2F46E7BD-1621-4161-996C-252B142579EF}" dt="2026-01-16T21:13:12.747" v="878" actId="962"/>
          <ac:grpSpMkLst>
            <pc:docMk/>
            <pc:sldMk cId="0" sldId="264"/>
            <ac:grpSpMk id="13" creationId="{00000000-0000-0000-0000-000000000000}"/>
          </ac:grpSpMkLst>
        </pc:grpChg>
        <pc:grpChg chg="mod">
          <ac:chgData name="Close, Blair (BHDID/Frankfort)" userId="ec1407c3-ab1e-46f0-9e79-4b8023292956" providerId="ADAL" clId="{2F46E7BD-1621-4161-996C-252B142579EF}" dt="2026-01-16T21:13:36.594" v="880" actId="962"/>
          <ac:grpSpMkLst>
            <pc:docMk/>
            <pc:sldMk cId="0" sldId="264"/>
            <ac:grpSpMk id="20" creationId="{00000000-0000-0000-0000-000000000000}"/>
          </ac:grpSpMkLst>
        </pc:grpChg>
        <pc:grpChg chg="mod">
          <ac:chgData name="Close, Blair (BHDID/Frankfort)" userId="ec1407c3-ab1e-46f0-9e79-4b8023292956" providerId="ADAL" clId="{2F46E7BD-1621-4161-996C-252B142579EF}" dt="2026-01-16T21:14:01.554" v="882" actId="962"/>
          <ac:grpSpMkLst>
            <pc:docMk/>
            <pc:sldMk cId="0" sldId="264"/>
            <ac:grpSpMk id="23" creationId="{00000000-0000-0000-0000-000000000000}"/>
          </ac:grpSpMkLst>
        </pc:grpChg>
        <pc:grpChg chg="mod">
          <ac:chgData name="Close, Blair (BHDID/Frankfort)" userId="ec1407c3-ab1e-46f0-9e79-4b8023292956" providerId="ADAL" clId="{2F46E7BD-1621-4161-996C-252B142579EF}" dt="2026-01-16T21:14:22.712" v="884" actId="962"/>
          <ac:grpSpMkLst>
            <pc:docMk/>
            <pc:sldMk cId="0" sldId="264"/>
            <ac:grpSpMk id="26" creationId="{00000000-0000-0000-0000-000000000000}"/>
          </ac:grpSpMkLst>
        </pc:grpChg>
        <pc:grpChg chg="mod">
          <ac:chgData name="Close, Blair (BHDID/Frankfort)" userId="ec1407c3-ab1e-46f0-9e79-4b8023292956" providerId="ADAL" clId="{2F46E7BD-1621-4161-996C-252B142579EF}" dt="2026-01-16T21:14:40.526" v="886" actId="962"/>
          <ac:grpSpMkLst>
            <pc:docMk/>
            <pc:sldMk cId="0" sldId="264"/>
            <ac:grpSpMk id="29" creationId="{00000000-0000-0000-0000-000000000000}"/>
          </ac:grpSpMkLst>
        </pc:grpChg>
        <pc:grpChg chg="mod">
          <ac:chgData name="Close, Blair (BHDID/Frankfort)" userId="ec1407c3-ab1e-46f0-9e79-4b8023292956" providerId="ADAL" clId="{2F46E7BD-1621-4161-996C-252B142579EF}" dt="2026-01-16T19:47:40.910" v="745" actId="962"/>
          <ac:grpSpMkLst>
            <pc:docMk/>
            <pc:sldMk cId="0" sldId="264"/>
            <ac:grpSpMk id="32" creationId="{00000000-0000-0000-0000-000000000000}"/>
          </ac:grpSpMkLst>
        </pc:grpChg>
        <pc:grpChg chg="mod">
          <ac:chgData name="Close, Blair (BHDID/Frankfort)" userId="ec1407c3-ab1e-46f0-9e79-4b8023292956" providerId="ADAL" clId="{2F46E7BD-1621-4161-996C-252B142579EF}" dt="2026-01-16T19:48:46.900" v="758" actId="962"/>
          <ac:grpSpMkLst>
            <pc:docMk/>
            <pc:sldMk cId="0" sldId="264"/>
            <ac:grpSpMk id="49" creationId="{00000000-0000-0000-0000-000000000000}"/>
          </ac:grpSpMkLst>
        </pc:grpChg>
        <pc:grpChg chg="mod">
          <ac:chgData name="Close, Blair (BHDID/Frankfort)" userId="ec1407c3-ab1e-46f0-9e79-4b8023292956" providerId="ADAL" clId="{2F46E7BD-1621-4161-996C-252B142579EF}" dt="2026-01-16T19:48:49.193" v="759" actId="962"/>
          <ac:grpSpMkLst>
            <pc:docMk/>
            <pc:sldMk cId="0" sldId="264"/>
            <ac:grpSpMk id="52" creationId="{00000000-0000-0000-0000-000000000000}"/>
          </ac:grpSpMkLst>
        </pc:grpChg>
        <pc:grpChg chg="mod">
          <ac:chgData name="Close, Blair (BHDID/Frankfort)" userId="ec1407c3-ab1e-46f0-9e79-4b8023292956" providerId="ADAL" clId="{2F46E7BD-1621-4161-996C-252B142579EF}" dt="2026-01-16T19:48:51.392" v="760" actId="962"/>
          <ac:grpSpMkLst>
            <pc:docMk/>
            <pc:sldMk cId="0" sldId="264"/>
            <ac:grpSpMk id="55" creationId="{00000000-0000-0000-0000-000000000000}"/>
          </ac:grpSpMkLst>
        </pc:grpChg>
        <pc:grpChg chg="mod">
          <ac:chgData name="Close, Blair (BHDID/Frankfort)" userId="ec1407c3-ab1e-46f0-9e79-4b8023292956" providerId="ADAL" clId="{2F46E7BD-1621-4161-996C-252B142579EF}" dt="2026-01-16T19:48:52.068" v="761" actId="962"/>
          <ac:grpSpMkLst>
            <pc:docMk/>
            <pc:sldMk cId="0" sldId="264"/>
            <ac:grpSpMk id="58" creationId="{00000000-0000-0000-0000-000000000000}"/>
          </ac:grpSpMkLst>
        </pc:grpChg>
        <pc:grpChg chg="mod">
          <ac:chgData name="Close, Blair (BHDID/Frankfort)" userId="ec1407c3-ab1e-46f0-9e79-4b8023292956" providerId="ADAL" clId="{2F46E7BD-1621-4161-996C-252B142579EF}" dt="2026-01-16T19:48:53.187" v="762" actId="962"/>
          <ac:grpSpMkLst>
            <pc:docMk/>
            <pc:sldMk cId="0" sldId="264"/>
            <ac:grpSpMk id="61" creationId="{00000000-0000-0000-0000-000000000000}"/>
          </ac:grpSpMkLst>
        </pc:grpChg>
        <pc:grpChg chg="mod">
          <ac:chgData name="Close, Blair (BHDID/Frankfort)" userId="ec1407c3-ab1e-46f0-9e79-4b8023292956" providerId="ADAL" clId="{2F46E7BD-1621-4161-996C-252B142579EF}" dt="2026-01-16T19:48:53.846" v="763" actId="962"/>
          <ac:grpSpMkLst>
            <pc:docMk/>
            <pc:sldMk cId="0" sldId="264"/>
            <ac:grpSpMk id="64" creationId="{00000000-0000-0000-0000-000000000000}"/>
          </ac:grpSpMkLst>
        </pc:grpChg>
        <pc:picChg chg="mod">
          <ac:chgData name="Close, Blair (BHDID/Frankfort)" userId="ec1407c3-ab1e-46f0-9e79-4b8023292956" providerId="ADAL" clId="{2F46E7BD-1621-4161-996C-252B142579EF}" dt="2026-01-16T19:48:59.005" v="766" actId="962"/>
          <ac:picMkLst>
            <pc:docMk/>
            <pc:sldMk cId="0" sldId="264"/>
            <ac:picMk id="72" creationId="{5865B533-6309-B0E1-8256-5D41AC1F9440}"/>
          </ac:picMkLst>
        </pc:picChg>
      </pc:sldChg>
      <pc:sldChg chg="modSp mod">
        <pc:chgData name="Close, Blair (BHDID/Frankfort)" userId="ec1407c3-ab1e-46f0-9e79-4b8023292956" providerId="ADAL" clId="{2F46E7BD-1621-4161-996C-252B142579EF}" dt="2026-01-16T20:06:10.149" v="816" actId="962"/>
        <pc:sldMkLst>
          <pc:docMk/>
          <pc:sldMk cId="0" sldId="280"/>
        </pc:sldMkLst>
        <pc:spChg chg="mod">
          <ac:chgData name="Close, Blair (BHDID/Frankfort)" userId="ec1407c3-ab1e-46f0-9e79-4b8023292956" providerId="ADAL" clId="{2F46E7BD-1621-4161-996C-252B142579EF}" dt="2026-01-16T18:56:05.174" v="498" actId="962"/>
          <ac:spMkLst>
            <pc:docMk/>
            <pc:sldMk cId="0" sldId="280"/>
            <ac:spMk id="2" creationId="{F47D9F57-778E-AFFC-9F52-A72969C5FA95}"/>
          </ac:spMkLst>
        </pc:spChg>
        <pc:spChg chg="mod">
          <ac:chgData name="Close, Blair (BHDID/Frankfort)" userId="ec1407c3-ab1e-46f0-9e79-4b8023292956" providerId="ADAL" clId="{2F46E7BD-1621-4161-996C-252B142579EF}" dt="2026-01-16T18:54:33.911" v="459" actId="962"/>
          <ac:spMkLst>
            <pc:docMk/>
            <pc:sldMk cId="0" sldId="280"/>
            <ac:spMk id="3" creationId="{00000000-0000-0000-0000-000000000000}"/>
          </ac:spMkLst>
        </pc:spChg>
        <pc:spChg chg="mod">
          <ac:chgData name="Close, Blair (BHDID/Frankfort)" userId="ec1407c3-ab1e-46f0-9e79-4b8023292956" providerId="ADAL" clId="{2F46E7BD-1621-4161-996C-252B142579EF}" dt="2026-01-16T18:54:34.622" v="460" actId="962"/>
          <ac:spMkLst>
            <pc:docMk/>
            <pc:sldMk cId="0" sldId="280"/>
            <ac:spMk id="4" creationId="{00000000-0000-0000-0000-000000000000}"/>
          </ac:spMkLst>
        </pc:spChg>
        <pc:spChg chg="mod">
          <ac:chgData name="Close, Blair (BHDID/Frankfort)" userId="ec1407c3-ab1e-46f0-9e79-4b8023292956" providerId="ADAL" clId="{2F46E7BD-1621-4161-996C-252B142579EF}" dt="2026-01-16T18:54:35.169" v="461" actId="962"/>
          <ac:spMkLst>
            <pc:docMk/>
            <pc:sldMk cId="0" sldId="280"/>
            <ac:spMk id="5" creationId="{00000000-0000-0000-0000-000000000000}"/>
          </ac:spMkLst>
        </pc:spChg>
        <pc:spChg chg="mod">
          <ac:chgData name="Close, Blair (BHDID/Frankfort)" userId="ec1407c3-ab1e-46f0-9e79-4b8023292956" providerId="ADAL" clId="{2F46E7BD-1621-4161-996C-252B142579EF}" dt="2026-01-16T18:54:35.672" v="462" actId="962"/>
          <ac:spMkLst>
            <pc:docMk/>
            <pc:sldMk cId="0" sldId="280"/>
            <ac:spMk id="6" creationId="{00000000-0000-0000-0000-000000000000}"/>
          </ac:spMkLst>
        </pc:spChg>
        <pc:spChg chg="mod">
          <ac:chgData name="Close, Blair (BHDID/Frankfort)" userId="ec1407c3-ab1e-46f0-9e79-4b8023292956" providerId="ADAL" clId="{2F46E7BD-1621-4161-996C-252B142579EF}" dt="2026-01-16T18:56:05.586" v="499" actId="962"/>
          <ac:spMkLst>
            <pc:docMk/>
            <pc:sldMk cId="0" sldId="280"/>
            <ac:spMk id="31" creationId="{4C9C364F-B0E0-B50F-72C1-238F14D620BB}"/>
          </ac:spMkLst>
        </pc:spChg>
        <pc:spChg chg="mod ord">
          <ac:chgData name="Close, Blair (BHDID/Frankfort)" userId="ec1407c3-ab1e-46f0-9e79-4b8023292956" providerId="ADAL" clId="{2F46E7BD-1621-4161-996C-252B142579EF}" dt="2026-01-16T20:06:10.133" v="814" actId="962"/>
          <ac:spMkLst>
            <pc:docMk/>
            <pc:sldMk cId="0" sldId="280"/>
            <ac:spMk id="33" creationId="{00000000-0000-0000-0000-000000000000}"/>
          </ac:spMkLst>
        </pc:spChg>
        <pc:spChg chg="mod ord">
          <ac:chgData name="Close, Blair (BHDID/Frankfort)" userId="ec1407c3-ab1e-46f0-9e79-4b8023292956" providerId="ADAL" clId="{2F46E7BD-1621-4161-996C-252B142579EF}" dt="2026-01-16T20:06:10.149" v="816" actId="962"/>
          <ac:spMkLst>
            <pc:docMk/>
            <pc:sldMk cId="0" sldId="280"/>
            <ac:spMk id="34" creationId="{00000000-0000-0000-0000-000000000000}"/>
          </ac:spMkLst>
        </pc:spChg>
        <pc:spChg chg="mod ord">
          <ac:chgData name="Close, Blair (BHDID/Frankfort)" userId="ec1407c3-ab1e-46f0-9e79-4b8023292956" providerId="ADAL" clId="{2F46E7BD-1621-4161-996C-252B142579EF}" dt="2026-01-16T20:06:10.149" v="815" actId="962"/>
          <ac:spMkLst>
            <pc:docMk/>
            <pc:sldMk cId="0" sldId="280"/>
            <ac:spMk id="35" creationId="{00000000-0000-0000-0000-000000000000}"/>
          </ac:spMkLst>
        </pc:spChg>
        <pc:spChg chg="mod">
          <ac:chgData name="Close, Blair (BHDID/Frankfort)" userId="ec1407c3-ab1e-46f0-9e79-4b8023292956" providerId="ADAL" clId="{2F46E7BD-1621-4161-996C-252B142579EF}" dt="2026-01-16T18:54:57.554" v="480" actId="962"/>
          <ac:spMkLst>
            <pc:docMk/>
            <pc:sldMk cId="0" sldId="280"/>
            <ac:spMk id="36" creationId="{00000000-0000-0000-0000-000000000000}"/>
          </ac:spMkLst>
        </pc:spChg>
        <pc:spChg chg="mod">
          <ac:chgData name="Close, Blair (BHDID/Frankfort)" userId="ec1407c3-ab1e-46f0-9e79-4b8023292956" providerId="ADAL" clId="{2F46E7BD-1621-4161-996C-252B142579EF}" dt="2026-01-16T18:54:44.333" v="475" actId="962"/>
          <ac:spMkLst>
            <pc:docMk/>
            <pc:sldMk cId="0" sldId="280"/>
            <ac:spMk id="37" creationId="{00000000-0000-0000-0000-000000000000}"/>
          </ac:spMkLst>
        </pc:spChg>
        <pc:spChg chg="mod">
          <ac:chgData name="Close, Blair (BHDID/Frankfort)" userId="ec1407c3-ab1e-46f0-9e79-4b8023292956" providerId="ADAL" clId="{2F46E7BD-1621-4161-996C-252B142579EF}" dt="2026-01-16T18:54:45.216" v="476" actId="962"/>
          <ac:spMkLst>
            <pc:docMk/>
            <pc:sldMk cId="0" sldId="280"/>
            <ac:spMk id="38" creationId="{00000000-0000-0000-0000-000000000000}"/>
          </ac:spMkLst>
        </pc:spChg>
        <pc:spChg chg="mod">
          <ac:chgData name="Close, Blair (BHDID/Frankfort)" userId="ec1407c3-ab1e-46f0-9e79-4b8023292956" providerId="ADAL" clId="{2F46E7BD-1621-4161-996C-252B142579EF}" dt="2026-01-16T18:54:46.806" v="477" actId="962"/>
          <ac:spMkLst>
            <pc:docMk/>
            <pc:sldMk cId="0" sldId="280"/>
            <ac:spMk id="39" creationId="{00000000-0000-0000-0000-000000000000}"/>
          </ac:spMkLst>
        </pc:spChg>
        <pc:spChg chg="mod">
          <ac:chgData name="Close, Blair (BHDID/Frankfort)" userId="ec1407c3-ab1e-46f0-9e79-4b8023292956" providerId="ADAL" clId="{2F46E7BD-1621-4161-996C-252B142579EF}" dt="2026-01-16T18:56:02.579" v="495" actId="962"/>
          <ac:spMkLst>
            <pc:docMk/>
            <pc:sldMk cId="0" sldId="280"/>
            <ac:spMk id="40" creationId="{543EFF87-81CA-CD51-DFB7-178ADE561DDA}"/>
          </ac:spMkLst>
        </pc:spChg>
        <pc:spChg chg="mod">
          <ac:chgData name="Close, Blair (BHDID/Frankfort)" userId="ec1407c3-ab1e-46f0-9e79-4b8023292956" providerId="ADAL" clId="{2F46E7BD-1621-4161-996C-252B142579EF}" dt="2026-01-16T18:56:03.111" v="496" actId="962"/>
          <ac:spMkLst>
            <pc:docMk/>
            <pc:sldMk cId="0" sldId="280"/>
            <ac:spMk id="41" creationId="{29FADADF-EE8A-6250-24EE-EA2C8F72148F}"/>
          </ac:spMkLst>
        </pc:spChg>
        <pc:spChg chg="mod">
          <ac:chgData name="Close, Blair (BHDID/Frankfort)" userId="ec1407c3-ab1e-46f0-9e79-4b8023292956" providerId="ADAL" clId="{2F46E7BD-1621-4161-996C-252B142579EF}" dt="2026-01-16T17:06:54.886" v="67" actId="33553"/>
          <ac:spMkLst>
            <pc:docMk/>
            <pc:sldMk cId="0" sldId="280"/>
            <ac:spMk id="44" creationId="{00000000-0000-0000-0000-000000000000}"/>
          </ac:spMkLst>
        </pc:spChg>
        <pc:spChg chg="ord">
          <ac:chgData name="Close, Blair (BHDID/Frankfort)" userId="ec1407c3-ab1e-46f0-9e79-4b8023292956" providerId="ADAL" clId="{2F46E7BD-1621-4161-996C-252B142579EF}" dt="2026-01-16T18:55:39.820" v="488" actId="13244"/>
          <ac:spMkLst>
            <pc:docMk/>
            <pc:sldMk cId="0" sldId="280"/>
            <ac:spMk id="51" creationId="{00000000-0000-0000-0000-000000000000}"/>
          </ac:spMkLst>
        </pc:spChg>
        <pc:spChg chg="ord">
          <ac:chgData name="Close, Blair (BHDID/Frankfort)" userId="ec1407c3-ab1e-46f0-9e79-4b8023292956" providerId="ADAL" clId="{2F46E7BD-1621-4161-996C-252B142579EF}" dt="2026-01-16T18:55:43.021" v="489" actId="13244"/>
          <ac:spMkLst>
            <pc:docMk/>
            <pc:sldMk cId="0" sldId="280"/>
            <ac:spMk id="52" creationId="{00000000-0000-0000-0000-000000000000}"/>
          </ac:spMkLst>
        </pc:spChg>
        <pc:grpChg chg="mod">
          <ac:chgData name="Close, Blair (BHDID/Frankfort)" userId="ec1407c3-ab1e-46f0-9e79-4b8023292956" providerId="ADAL" clId="{2F46E7BD-1621-4161-996C-252B142579EF}" dt="2026-01-16T18:54:36.114" v="463" actId="962"/>
          <ac:grpSpMkLst>
            <pc:docMk/>
            <pc:sldMk cId="0" sldId="280"/>
            <ac:grpSpMk id="7" creationId="{00000000-0000-0000-0000-000000000000}"/>
          </ac:grpSpMkLst>
        </pc:grpChg>
        <pc:grpChg chg="mod">
          <ac:chgData name="Close, Blair (BHDID/Frankfort)" userId="ec1407c3-ab1e-46f0-9e79-4b8023292956" providerId="ADAL" clId="{2F46E7BD-1621-4161-996C-252B142579EF}" dt="2026-01-16T18:54:36.515" v="464" actId="962"/>
          <ac:grpSpMkLst>
            <pc:docMk/>
            <pc:sldMk cId="0" sldId="280"/>
            <ac:grpSpMk id="10" creationId="{00000000-0000-0000-0000-000000000000}"/>
          </ac:grpSpMkLst>
        </pc:grpChg>
        <pc:grpChg chg="mod">
          <ac:chgData name="Close, Blair (BHDID/Frankfort)" userId="ec1407c3-ab1e-46f0-9e79-4b8023292956" providerId="ADAL" clId="{2F46E7BD-1621-4161-996C-252B142579EF}" dt="2026-01-16T18:54:36.961" v="465" actId="962"/>
          <ac:grpSpMkLst>
            <pc:docMk/>
            <pc:sldMk cId="0" sldId="280"/>
            <ac:grpSpMk id="13" creationId="{00000000-0000-0000-0000-000000000000}"/>
          </ac:grpSpMkLst>
        </pc:grpChg>
        <pc:grpChg chg="mod">
          <ac:chgData name="Close, Blair (BHDID/Frankfort)" userId="ec1407c3-ab1e-46f0-9e79-4b8023292956" providerId="ADAL" clId="{2F46E7BD-1621-4161-996C-252B142579EF}" dt="2026-01-16T18:54:37.450" v="466" actId="962"/>
          <ac:grpSpMkLst>
            <pc:docMk/>
            <pc:sldMk cId="0" sldId="280"/>
            <ac:grpSpMk id="16" creationId="{00000000-0000-0000-0000-000000000000}"/>
          </ac:grpSpMkLst>
        </pc:grpChg>
        <pc:grpChg chg="mod">
          <ac:chgData name="Close, Blair (BHDID/Frankfort)" userId="ec1407c3-ab1e-46f0-9e79-4b8023292956" providerId="ADAL" clId="{2F46E7BD-1621-4161-996C-252B142579EF}" dt="2026-01-16T18:54:38.015" v="467" actId="962"/>
          <ac:grpSpMkLst>
            <pc:docMk/>
            <pc:sldMk cId="0" sldId="280"/>
            <ac:grpSpMk id="19" creationId="{00000000-0000-0000-0000-000000000000}"/>
          </ac:grpSpMkLst>
        </pc:grpChg>
        <pc:grpChg chg="mod">
          <ac:chgData name="Close, Blair (BHDID/Frankfort)" userId="ec1407c3-ab1e-46f0-9e79-4b8023292956" providerId="ADAL" clId="{2F46E7BD-1621-4161-996C-252B142579EF}" dt="2026-01-16T18:54:38.518" v="468" actId="962"/>
          <ac:grpSpMkLst>
            <pc:docMk/>
            <pc:sldMk cId="0" sldId="280"/>
            <ac:grpSpMk id="22" creationId="{00000000-0000-0000-0000-000000000000}"/>
          </ac:grpSpMkLst>
        </pc:grpChg>
        <pc:grpChg chg="mod">
          <ac:chgData name="Close, Blair (BHDID/Frankfort)" userId="ec1407c3-ab1e-46f0-9e79-4b8023292956" providerId="ADAL" clId="{2F46E7BD-1621-4161-996C-252B142579EF}" dt="2026-01-16T18:54:39.052" v="469" actId="962"/>
          <ac:grpSpMkLst>
            <pc:docMk/>
            <pc:sldMk cId="0" sldId="280"/>
            <ac:grpSpMk id="25" creationId="{00000000-0000-0000-0000-000000000000}"/>
          </ac:grpSpMkLst>
        </pc:grpChg>
        <pc:grpChg chg="mod">
          <ac:chgData name="Close, Blair (BHDID/Frankfort)" userId="ec1407c3-ab1e-46f0-9e79-4b8023292956" providerId="ADAL" clId="{2F46E7BD-1621-4161-996C-252B142579EF}" dt="2026-01-16T18:54:39.919" v="470" actId="962"/>
          <ac:grpSpMkLst>
            <pc:docMk/>
            <pc:sldMk cId="0" sldId="280"/>
            <ac:grpSpMk id="28" creationId="{00000000-0000-0000-0000-000000000000}"/>
          </ac:grpSpMkLst>
        </pc:grpChg>
        <pc:picChg chg="mod">
          <ac:chgData name="Close, Blair (BHDID/Frankfort)" userId="ec1407c3-ab1e-46f0-9e79-4b8023292956" providerId="ADAL" clId="{2F46E7BD-1621-4161-996C-252B142579EF}" dt="2026-01-16T18:56:03.632" v="497" actId="962"/>
          <ac:picMkLst>
            <pc:docMk/>
            <pc:sldMk cId="0" sldId="280"/>
            <ac:picMk id="42" creationId="{DA4DFDDC-4526-C52A-7A2B-F7B2AA5986EC}"/>
          </ac:picMkLst>
        </pc:picChg>
      </pc:sldChg>
      <pc:sldChg chg="delSp modSp mod">
        <pc:chgData name="Close, Blair (BHDID/Frankfort)" userId="ec1407c3-ab1e-46f0-9e79-4b8023292956" providerId="ADAL" clId="{2F46E7BD-1621-4161-996C-252B142579EF}" dt="2026-01-16T20:11:54.046" v="874" actId="962"/>
        <pc:sldMkLst>
          <pc:docMk/>
          <pc:sldMk cId="0" sldId="285"/>
        </pc:sldMkLst>
        <pc:spChg chg="ord">
          <ac:chgData name="Close, Blair (BHDID/Frankfort)" userId="ec1407c3-ab1e-46f0-9e79-4b8023292956" providerId="ADAL" clId="{2F46E7BD-1621-4161-996C-252B142579EF}" dt="2026-01-16T19:43:45.111" v="697" actId="13244"/>
          <ac:spMkLst>
            <pc:docMk/>
            <pc:sldMk cId="0" sldId="285"/>
            <ac:spMk id="9" creationId="{00000000-0000-0000-0000-000000000000}"/>
          </ac:spMkLst>
        </pc:spChg>
        <pc:spChg chg="mod">
          <ac:chgData name="Close, Blair (BHDID/Frankfort)" userId="ec1407c3-ab1e-46f0-9e79-4b8023292956" providerId="ADAL" clId="{2F46E7BD-1621-4161-996C-252B142579EF}" dt="2026-01-16T19:46:18.049" v="726" actId="962"/>
          <ac:spMkLst>
            <pc:docMk/>
            <pc:sldMk cId="0" sldId="285"/>
            <ac:spMk id="20" creationId="{E1F6D338-5244-B247-B268-5DC4E7625670}"/>
          </ac:spMkLst>
        </pc:spChg>
        <pc:spChg chg="mod">
          <ac:chgData name="Close, Blair (BHDID/Frankfort)" userId="ec1407c3-ab1e-46f0-9e79-4b8023292956" providerId="ADAL" clId="{2F46E7BD-1621-4161-996C-252B142579EF}" dt="2026-01-16T19:46:20.789" v="727" actId="962"/>
          <ac:spMkLst>
            <pc:docMk/>
            <pc:sldMk cId="0" sldId="285"/>
            <ac:spMk id="21" creationId="{6173FA14-C111-20E1-F836-CDE2C766D419}"/>
          </ac:spMkLst>
        </pc:spChg>
        <pc:spChg chg="ord">
          <ac:chgData name="Close, Blair (BHDID/Frankfort)" userId="ec1407c3-ab1e-46f0-9e79-4b8023292956" providerId="ADAL" clId="{2F46E7BD-1621-4161-996C-252B142579EF}" dt="2026-01-16T19:44:29.564" v="707" actId="13244"/>
          <ac:spMkLst>
            <pc:docMk/>
            <pc:sldMk cId="0" sldId="285"/>
            <ac:spMk id="22" creationId="{00000000-0000-0000-0000-000000000000}"/>
          </ac:spMkLst>
        </pc:spChg>
        <pc:spChg chg="mod ord">
          <ac:chgData name="Close, Blair (BHDID/Frankfort)" userId="ec1407c3-ab1e-46f0-9e79-4b8023292956" providerId="ADAL" clId="{2F46E7BD-1621-4161-996C-252B142579EF}" dt="2026-01-16T20:06:10.212" v="824" actId="962"/>
          <ac:spMkLst>
            <pc:docMk/>
            <pc:sldMk cId="0" sldId="285"/>
            <ac:spMk id="41" creationId="{00000000-0000-0000-0000-000000000000}"/>
          </ac:spMkLst>
        </pc:spChg>
        <pc:spChg chg="mod ord">
          <ac:chgData name="Close, Blair (BHDID/Frankfort)" userId="ec1407c3-ab1e-46f0-9e79-4b8023292956" providerId="ADAL" clId="{2F46E7BD-1621-4161-996C-252B142579EF}" dt="2026-01-16T20:06:10.227" v="826" actId="962"/>
          <ac:spMkLst>
            <pc:docMk/>
            <pc:sldMk cId="0" sldId="285"/>
            <ac:spMk id="42" creationId="{00000000-0000-0000-0000-000000000000}"/>
          </ac:spMkLst>
        </pc:spChg>
        <pc:spChg chg="mod ord">
          <ac:chgData name="Close, Blair (BHDID/Frankfort)" userId="ec1407c3-ab1e-46f0-9e79-4b8023292956" providerId="ADAL" clId="{2F46E7BD-1621-4161-996C-252B142579EF}" dt="2026-01-16T20:06:10.212" v="825" actId="962"/>
          <ac:spMkLst>
            <pc:docMk/>
            <pc:sldMk cId="0" sldId="285"/>
            <ac:spMk id="43" creationId="{00000000-0000-0000-0000-000000000000}"/>
          </ac:spMkLst>
        </pc:spChg>
        <pc:spChg chg="mod ord">
          <ac:chgData name="Close, Blair (BHDID/Frankfort)" userId="ec1407c3-ab1e-46f0-9e79-4b8023292956" providerId="ADAL" clId="{2F46E7BD-1621-4161-996C-252B142579EF}" dt="2026-01-16T20:06:10.227" v="827" actId="962"/>
          <ac:spMkLst>
            <pc:docMk/>
            <pc:sldMk cId="0" sldId="285"/>
            <ac:spMk id="44" creationId="{00000000-0000-0000-0000-000000000000}"/>
          </ac:spMkLst>
        </pc:spChg>
        <pc:spChg chg="mod ord">
          <ac:chgData name="Close, Blair (BHDID/Frankfort)" userId="ec1407c3-ab1e-46f0-9e79-4b8023292956" providerId="ADAL" clId="{2F46E7BD-1621-4161-996C-252B142579EF}" dt="2026-01-16T19:43:38.406" v="696" actId="13244"/>
          <ac:spMkLst>
            <pc:docMk/>
            <pc:sldMk cId="0" sldId="285"/>
            <ac:spMk id="47" creationId="{00000000-0000-0000-0000-000000000000}"/>
          </ac:spMkLst>
        </pc:spChg>
        <pc:spChg chg="ord">
          <ac:chgData name="Close, Blair (BHDID/Frankfort)" userId="ec1407c3-ab1e-46f0-9e79-4b8023292956" providerId="ADAL" clId="{2F46E7BD-1621-4161-996C-252B142579EF}" dt="2026-01-16T19:44:17.092" v="704" actId="13244"/>
          <ac:spMkLst>
            <pc:docMk/>
            <pc:sldMk cId="0" sldId="285"/>
            <ac:spMk id="50" creationId="{00000000-0000-0000-0000-000000000000}"/>
          </ac:spMkLst>
        </pc:spChg>
        <pc:spChg chg="ord">
          <ac:chgData name="Close, Blair (BHDID/Frankfort)" userId="ec1407c3-ab1e-46f0-9e79-4b8023292956" providerId="ADAL" clId="{2F46E7BD-1621-4161-996C-252B142579EF}" dt="2026-01-16T19:44:50.927" v="710" actId="13244"/>
          <ac:spMkLst>
            <pc:docMk/>
            <pc:sldMk cId="0" sldId="285"/>
            <ac:spMk id="53" creationId="{00000000-0000-0000-0000-000000000000}"/>
          </ac:spMkLst>
        </pc:spChg>
        <pc:spChg chg="ord">
          <ac:chgData name="Close, Blair (BHDID/Frankfort)" userId="ec1407c3-ab1e-46f0-9e79-4b8023292956" providerId="ADAL" clId="{2F46E7BD-1621-4161-996C-252B142579EF}" dt="2026-01-16T19:44:12.824" v="703" actId="13244"/>
          <ac:spMkLst>
            <pc:docMk/>
            <pc:sldMk cId="0" sldId="285"/>
            <ac:spMk id="56" creationId="{00000000-0000-0000-0000-000000000000}"/>
          </ac:spMkLst>
        </pc:spChg>
        <pc:spChg chg="ord">
          <ac:chgData name="Close, Blair (BHDID/Frankfort)" userId="ec1407c3-ab1e-46f0-9e79-4b8023292956" providerId="ADAL" clId="{2F46E7BD-1621-4161-996C-252B142579EF}" dt="2026-01-16T19:44:48.282" v="709" actId="13244"/>
          <ac:spMkLst>
            <pc:docMk/>
            <pc:sldMk cId="0" sldId="285"/>
            <ac:spMk id="59" creationId="{00000000-0000-0000-0000-000000000000}"/>
          </ac:spMkLst>
        </pc:spChg>
        <pc:spChg chg="mod">
          <ac:chgData name="Close, Blair (BHDID/Frankfort)" userId="ec1407c3-ab1e-46f0-9e79-4b8023292956" providerId="ADAL" clId="{2F46E7BD-1621-4161-996C-252B142579EF}" dt="2026-01-16T19:46:12.218" v="720" actId="962"/>
          <ac:spMkLst>
            <pc:docMk/>
            <pc:sldMk cId="0" sldId="285"/>
            <ac:spMk id="62" creationId="{00000000-0000-0000-0000-000000000000}"/>
          </ac:spMkLst>
        </pc:spChg>
        <pc:spChg chg="mod">
          <ac:chgData name="Close, Blair (BHDID/Frankfort)" userId="ec1407c3-ab1e-46f0-9e79-4b8023292956" providerId="ADAL" clId="{2F46E7BD-1621-4161-996C-252B142579EF}" dt="2026-01-16T19:46:13.037" v="721" actId="962"/>
          <ac:spMkLst>
            <pc:docMk/>
            <pc:sldMk cId="0" sldId="285"/>
            <ac:spMk id="63" creationId="{00000000-0000-0000-0000-000000000000}"/>
          </ac:spMkLst>
        </pc:spChg>
        <pc:spChg chg="mod">
          <ac:chgData name="Close, Blair (BHDID/Frankfort)" userId="ec1407c3-ab1e-46f0-9e79-4b8023292956" providerId="ADAL" clId="{2F46E7BD-1621-4161-996C-252B142579EF}" dt="2026-01-16T19:46:14.034" v="722" actId="962"/>
          <ac:spMkLst>
            <pc:docMk/>
            <pc:sldMk cId="0" sldId="285"/>
            <ac:spMk id="64" creationId="{00000000-0000-0000-0000-000000000000}"/>
          </ac:spMkLst>
        </pc:spChg>
        <pc:spChg chg="mod">
          <ac:chgData name="Close, Blair (BHDID/Frankfort)" userId="ec1407c3-ab1e-46f0-9e79-4b8023292956" providerId="ADAL" clId="{2F46E7BD-1621-4161-996C-252B142579EF}" dt="2026-01-16T19:46:14.567" v="723" actId="962"/>
          <ac:spMkLst>
            <pc:docMk/>
            <pc:sldMk cId="0" sldId="285"/>
            <ac:spMk id="65" creationId="{00000000-0000-0000-0000-000000000000}"/>
          </ac:spMkLst>
        </pc:spChg>
        <pc:spChg chg="mod">
          <ac:chgData name="Close, Blair (BHDID/Frankfort)" userId="ec1407c3-ab1e-46f0-9e79-4b8023292956" providerId="ADAL" clId="{2F46E7BD-1621-4161-996C-252B142579EF}" dt="2026-01-16T19:46:15.277" v="724" actId="962"/>
          <ac:spMkLst>
            <pc:docMk/>
            <pc:sldMk cId="0" sldId="285"/>
            <ac:spMk id="66" creationId="{00000000-0000-0000-0000-000000000000}"/>
          </ac:spMkLst>
        </pc:spChg>
        <pc:spChg chg="mod">
          <ac:chgData name="Close, Blair (BHDID/Frankfort)" userId="ec1407c3-ab1e-46f0-9e79-4b8023292956" providerId="ADAL" clId="{2F46E7BD-1621-4161-996C-252B142579EF}" dt="2026-01-16T19:46:16.773" v="725" actId="962"/>
          <ac:spMkLst>
            <pc:docMk/>
            <pc:sldMk cId="0" sldId="285"/>
            <ac:spMk id="67" creationId="{00000000-0000-0000-0000-000000000000}"/>
          </ac:spMkLst>
        </pc:spChg>
        <pc:grpChg chg="mod">
          <ac:chgData name="Close, Blair (BHDID/Frankfort)" userId="ec1407c3-ab1e-46f0-9e79-4b8023292956" providerId="ADAL" clId="{2F46E7BD-1621-4161-996C-252B142579EF}" dt="2026-01-16T20:11:26.077" v="864" actId="962"/>
          <ac:grpSpMkLst>
            <pc:docMk/>
            <pc:sldMk cId="0" sldId="285"/>
            <ac:grpSpMk id="3" creationId="{00000000-0000-0000-0000-000000000000}"/>
          </ac:grpSpMkLst>
        </pc:grpChg>
        <pc:grpChg chg="mod">
          <ac:chgData name="Close, Blair (BHDID/Frankfort)" userId="ec1407c3-ab1e-46f0-9e79-4b8023292956" providerId="ADAL" clId="{2F46E7BD-1621-4161-996C-252B142579EF}" dt="2026-01-16T20:11:36.950" v="868" actId="962"/>
          <ac:grpSpMkLst>
            <pc:docMk/>
            <pc:sldMk cId="0" sldId="285"/>
            <ac:grpSpMk id="5" creationId="{00000000-0000-0000-0000-000000000000}"/>
          </ac:grpSpMkLst>
        </pc:grpChg>
        <pc:grpChg chg="mod">
          <ac:chgData name="Close, Blair (BHDID/Frankfort)" userId="ec1407c3-ab1e-46f0-9e79-4b8023292956" providerId="ADAL" clId="{2F46E7BD-1621-4161-996C-252B142579EF}" dt="2026-01-16T19:43:49.327" v="698" actId="962"/>
          <ac:grpSpMkLst>
            <pc:docMk/>
            <pc:sldMk cId="0" sldId="285"/>
            <ac:grpSpMk id="10" creationId="{00000000-0000-0000-0000-000000000000}"/>
          </ac:grpSpMkLst>
        </pc:grpChg>
        <pc:grpChg chg="mod">
          <ac:chgData name="Close, Blair (BHDID/Frankfort)" userId="ec1407c3-ab1e-46f0-9e79-4b8023292956" providerId="ADAL" clId="{2F46E7BD-1621-4161-996C-252B142579EF}" dt="2026-01-16T19:43:51.431" v="699" actId="962"/>
          <ac:grpSpMkLst>
            <pc:docMk/>
            <pc:sldMk cId="0" sldId="285"/>
            <ac:grpSpMk id="13" creationId="{00000000-0000-0000-0000-000000000000}"/>
          </ac:grpSpMkLst>
        </pc:grpChg>
        <pc:grpChg chg="mod">
          <ac:chgData name="Close, Blair (BHDID/Frankfort)" userId="ec1407c3-ab1e-46f0-9e79-4b8023292956" providerId="ADAL" clId="{2F46E7BD-1621-4161-996C-252B142579EF}" dt="2026-01-16T20:11:44.012" v="870" actId="962"/>
          <ac:grpSpMkLst>
            <pc:docMk/>
            <pc:sldMk cId="0" sldId="285"/>
            <ac:grpSpMk id="16" creationId="{00000000-0000-0000-0000-000000000000}"/>
          </ac:grpSpMkLst>
        </pc:grpChg>
        <pc:grpChg chg="mod">
          <ac:chgData name="Close, Blair (BHDID/Frankfort)" userId="ec1407c3-ab1e-46f0-9e79-4b8023292956" providerId="ADAL" clId="{2F46E7BD-1621-4161-996C-252B142579EF}" dt="2026-01-16T20:11:54.046" v="874" actId="962"/>
          <ac:grpSpMkLst>
            <pc:docMk/>
            <pc:sldMk cId="0" sldId="285"/>
            <ac:grpSpMk id="18" creationId="{00000000-0000-0000-0000-000000000000}"/>
          </ac:grpSpMkLst>
        </pc:grpChg>
        <pc:grpChg chg="mod">
          <ac:chgData name="Close, Blair (BHDID/Frankfort)" userId="ec1407c3-ab1e-46f0-9e79-4b8023292956" providerId="ADAL" clId="{2F46E7BD-1621-4161-996C-252B142579EF}" dt="2026-01-16T19:43:59.223" v="700" actId="962"/>
          <ac:grpSpMkLst>
            <pc:docMk/>
            <pc:sldMk cId="0" sldId="285"/>
            <ac:grpSpMk id="23" creationId="{00000000-0000-0000-0000-000000000000}"/>
          </ac:grpSpMkLst>
        </pc:grpChg>
        <pc:grpChg chg="mod">
          <ac:chgData name="Close, Blair (BHDID/Frankfort)" userId="ec1407c3-ab1e-46f0-9e79-4b8023292956" providerId="ADAL" clId="{2F46E7BD-1621-4161-996C-252B142579EF}" dt="2026-01-16T19:44:01.141" v="701" actId="962"/>
          <ac:grpSpMkLst>
            <pc:docMk/>
            <pc:sldMk cId="0" sldId="285"/>
            <ac:grpSpMk id="26" creationId="{00000000-0000-0000-0000-000000000000}"/>
          </ac:grpSpMkLst>
        </pc:grpChg>
        <pc:grpChg chg="mod ord">
          <ac:chgData name="Close, Blair (BHDID/Frankfort)" userId="ec1407c3-ab1e-46f0-9e79-4b8023292956" providerId="ADAL" clId="{2F46E7BD-1621-4161-996C-252B142579EF}" dt="2026-01-16T20:11:31.187" v="866" actId="962"/>
          <ac:grpSpMkLst>
            <pc:docMk/>
            <pc:sldMk cId="0" sldId="285"/>
            <ac:grpSpMk id="29" creationId="{00000000-0000-0000-0000-000000000000}"/>
          </ac:grpSpMkLst>
        </pc:grpChg>
        <pc:grpChg chg="mod ord">
          <ac:chgData name="Close, Blair (BHDID/Frankfort)" userId="ec1407c3-ab1e-46f0-9e79-4b8023292956" providerId="ADAL" clId="{2F46E7BD-1621-4161-996C-252B142579EF}" dt="2026-01-16T20:11:49.579" v="872" actId="962"/>
          <ac:grpSpMkLst>
            <pc:docMk/>
            <pc:sldMk cId="0" sldId="285"/>
            <ac:grpSpMk id="31" creationId="{00000000-0000-0000-0000-000000000000}"/>
          </ac:grpSpMkLst>
        </pc:grpChg>
        <pc:grpChg chg="mod">
          <ac:chgData name="Close, Blair (BHDID/Frankfort)" userId="ec1407c3-ab1e-46f0-9e79-4b8023292956" providerId="ADAL" clId="{2F46E7BD-1621-4161-996C-252B142579EF}" dt="2026-01-16T19:44:56.502" v="712" actId="962"/>
          <ac:grpSpMkLst>
            <pc:docMk/>
            <pc:sldMk cId="0" sldId="285"/>
            <ac:grpSpMk id="33" creationId="{00000000-0000-0000-0000-000000000000}"/>
          </ac:grpSpMkLst>
        </pc:grpChg>
        <pc:grpChg chg="mod">
          <ac:chgData name="Close, Blair (BHDID/Frankfort)" userId="ec1407c3-ab1e-46f0-9e79-4b8023292956" providerId="ADAL" clId="{2F46E7BD-1621-4161-996C-252B142579EF}" dt="2026-01-16T19:44:59.197" v="713" actId="962"/>
          <ac:grpSpMkLst>
            <pc:docMk/>
            <pc:sldMk cId="0" sldId="285"/>
            <ac:grpSpMk id="36" creationId="{00000000-0000-0000-0000-000000000000}"/>
          </ac:grpSpMkLst>
        </pc:grpChg>
        <pc:picChg chg="mod">
          <ac:chgData name="Close, Blair (BHDID/Frankfort)" userId="ec1407c3-ab1e-46f0-9e79-4b8023292956" providerId="ADAL" clId="{2F46E7BD-1621-4161-996C-252B142579EF}" dt="2026-01-16T19:46:24.200" v="728" actId="962"/>
          <ac:picMkLst>
            <pc:docMk/>
            <pc:sldMk cId="0" sldId="285"/>
            <ac:picMk id="39" creationId="{556638D4-2C7D-BC1F-4E88-721DD5328C97}"/>
          </ac:picMkLst>
        </pc:picChg>
      </pc:sldChg>
      <pc:sldChg chg="modSp mod">
        <pc:chgData name="Close, Blair (BHDID/Frankfort)" userId="ec1407c3-ab1e-46f0-9e79-4b8023292956" providerId="ADAL" clId="{2F46E7BD-1621-4161-996C-252B142579EF}" dt="2026-01-16T21:22:15.960" v="901" actId="962"/>
        <pc:sldMkLst>
          <pc:docMk/>
          <pc:sldMk cId="2707451799" sldId="287"/>
        </pc:sldMkLst>
        <pc:spChg chg="mod">
          <ac:chgData name="Close, Blair (BHDID/Frankfort)" userId="ec1407c3-ab1e-46f0-9e79-4b8023292956" providerId="ADAL" clId="{2F46E7BD-1621-4161-996C-252B142579EF}" dt="2026-01-16T19:00:34.208" v="553" actId="962"/>
          <ac:spMkLst>
            <pc:docMk/>
            <pc:sldMk cId="2707451799" sldId="287"/>
            <ac:spMk id="2" creationId="{98F97B01-8CE4-9E73-D5D2-62AD2FAA2501}"/>
          </ac:spMkLst>
        </pc:spChg>
        <pc:spChg chg="mod">
          <ac:chgData name="Close, Blair (BHDID/Frankfort)" userId="ec1407c3-ab1e-46f0-9e79-4b8023292956" providerId="ADAL" clId="{2F46E7BD-1621-4161-996C-252B142579EF}" dt="2026-01-16T19:00:34.689" v="554" actId="962"/>
          <ac:spMkLst>
            <pc:docMk/>
            <pc:sldMk cId="2707451799" sldId="287"/>
            <ac:spMk id="30" creationId="{F9A9C3D3-17E0-F165-36FD-30CEE92E984B}"/>
          </ac:spMkLst>
        </pc:spChg>
        <pc:spChg chg="mod">
          <ac:chgData name="Close, Blair (BHDID/Frankfort)" userId="ec1407c3-ab1e-46f0-9e79-4b8023292956" providerId="ADAL" clId="{2F46E7BD-1621-4161-996C-252B142579EF}" dt="2026-01-16T18:59:29.020" v="538" actId="962"/>
          <ac:spMkLst>
            <pc:docMk/>
            <pc:sldMk cId="2707451799" sldId="287"/>
            <ac:spMk id="40" creationId="{00000000-0000-0000-0000-000000000000}"/>
          </ac:spMkLst>
        </pc:spChg>
        <pc:spChg chg="mod">
          <ac:chgData name="Close, Blair (BHDID/Frankfort)" userId="ec1407c3-ab1e-46f0-9e79-4b8023292956" providerId="ADAL" clId="{2F46E7BD-1621-4161-996C-252B142579EF}" dt="2026-01-16T18:59:08.417" v="525" actId="962"/>
          <ac:spMkLst>
            <pc:docMk/>
            <pc:sldMk cId="2707451799" sldId="287"/>
            <ac:spMk id="41" creationId="{00000000-0000-0000-0000-000000000000}"/>
          </ac:spMkLst>
        </pc:spChg>
        <pc:spChg chg="mod">
          <ac:chgData name="Close, Blair (BHDID/Frankfort)" userId="ec1407c3-ab1e-46f0-9e79-4b8023292956" providerId="ADAL" clId="{2F46E7BD-1621-4161-996C-252B142579EF}" dt="2026-01-16T18:59:31.085" v="539" actId="962"/>
          <ac:spMkLst>
            <pc:docMk/>
            <pc:sldMk cId="2707451799" sldId="287"/>
            <ac:spMk id="42" creationId="{00000000-0000-0000-0000-000000000000}"/>
          </ac:spMkLst>
        </pc:spChg>
        <pc:spChg chg="mod">
          <ac:chgData name="Close, Blair (BHDID/Frankfort)" userId="ec1407c3-ab1e-46f0-9e79-4b8023292956" providerId="ADAL" clId="{2F46E7BD-1621-4161-996C-252B142579EF}" dt="2026-01-16T18:59:32.046" v="540" actId="962"/>
          <ac:spMkLst>
            <pc:docMk/>
            <pc:sldMk cId="2707451799" sldId="287"/>
            <ac:spMk id="43" creationId="{00000000-0000-0000-0000-000000000000}"/>
          </ac:spMkLst>
        </pc:spChg>
        <pc:spChg chg="mod">
          <ac:chgData name="Close, Blair (BHDID/Frankfort)" userId="ec1407c3-ab1e-46f0-9e79-4b8023292956" providerId="ADAL" clId="{2F46E7BD-1621-4161-996C-252B142579EF}" dt="2026-01-16T19:00:35.756" v="556" actId="962"/>
          <ac:spMkLst>
            <pc:docMk/>
            <pc:sldMk cId="2707451799" sldId="287"/>
            <ac:spMk id="45" creationId="{0B8E674F-B7A2-10A7-81B4-4521F15A6353}"/>
          </ac:spMkLst>
        </pc:spChg>
        <pc:spChg chg="mod">
          <ac:chgData name="Close, Blair (BHDID/Frankfort)" userId="ec1407c3-ab1e-46f0-9e79-4b8023292956" providerId="ADAL" clId="{2F46E7BD-1621-4161-996C-252B142579EF}" dt="2026-01-16T21:22:15.960" v="901" actId="962"/>
          <ac:spMkLst>
            <pc:docMk/>
            <pc:sldMk cId="2707451799" sldId="287"/>
            <ac:spMk id="46" creationId="{A33101AA-507A-665C-54A2-B4152E4C3184}"/>
          </ac:spMkLst>
        </pc:spChg>
        <pc:spChg chg="mod ord">
          <ac:chgData name="Close, Blair (BHDID/Frankfort)" userId="ec1407c3-ab1e-46f0-9e79-4b8023292956" providerId="ADAL" clId="{2F46E7BD-1621-4161-996C-252B142579EF}" dt="2026-01-16T20:06:10.166" v="819" actId="962"/>
          <ac:spMkLst>
            <pc:docMk/>
            <pc:sldMk cId="2707451799" sldId="287"/>
            <ac:spMk id="50" creationId="{00000000-0000-0000-0000-000000000000}"/>
          </ac:spMkLst>
        </pc:spChg>
        <pc:spChg chg="mod ord">
          <ac:chgData name="Close, Blair (BHDID/Frankfort)" userId="ec1407c3-ab1e-46f0-9e79-4b8023292956" providerId="ADAL" clId="{2F46E7BD-1621-4161-996C-252B142579EF}" dt="2026-01-16T20:06:10.166" v="818" actId="962"/>
          <ac:spMkLst>
            <pc:docMk/>
            <pc:sldMk cId="2707451799" sldId="287"/>
            <ac:spMk id="51" creationId="{00000000-0000-0000-0000-000000000000}"/>
          </ac:spMkLst>
        </pc:spChg>
        <pc:spChg chg="ord">
          <ac:chgData name="Close, Blair (BHDID/Frankfort)" userId="ec1407c3-ab1e-46f0-9e79-4b8023292956" providerId="ADAL" clId="{2F46E7BD-1621-4161-996C-252B142579EF}" dt="2026-01-16T18:59:14.574" v="527" actId="13244"/>
          <ac:spMkLst>
            <pc:docMk/>
            <pc:sldMk cId="2707451799" sldId="287"/>
            <ac:spMk id="56" creationId="{00000000-0000-0000-0000-000000000000}"/>
          </ac:spMkLst>
        </pc:spChg>
        <pc:spChg chg="ord">
          <ac:chgData name="Close, Blair (BHDID/Frankfort)" userId="ec1407c3-ab1e-46f0-9e79-4b8023292956" providerId="ADAL" clId="{2F46E7BD-1621-4161-996C-252B142579EF}" dt="2026-01-16T18:59:46.677" v="546" actId="13244"/>
          <ac:spMkLst>
            <pc:docMk/>
            <pc:sldMk cId="2707451799" sldId="287"/>
            <ac:spMk id="60" creationId="{00000000-0000-0000-0000-000000000000}"/>
          </ac:spMkLst>
        </pc:spChg>
        <pc:spChg chg="ord">
          <ac:chgData name="Close, Blair (BHDID/Frankfort)" userId="ec1407c3-ab1e-46f0-9e79-4b8023292956" providerId="ADAL" clId="{2F46E7BD-1621-4161-996C-252B142579EF}" dt="2026-01-16T19:00:07.562" v="547" actId="13244"/>
          <ac:spMkLst>
            <pc:docMk/>
            <pc:sldMk cId="2707451799" sldId="287"/>
            <ac:spMk id="62" creationId="{00000000-0000-0000-0000-000000000000}"/>
          </ac:spMkLst>
        </pc:spChg>
        <pc:spChg chg="mod ord">
          <ac:chgData name="Close, Blair (BHDID/Frankfort)" userId="ec1407c3-ab1e-46f0-9e79-4b8023292956" providerId="ADAL" clId="{2F46E7BD-1621-4161-996C-252B142579EF}" dt="2026-01-16T18:58:23.570" v="519" actId="13244"/>
          <ac:spMkLst>
            <pc:docMk/>
            <pc:sldMk cId="2707451799" sldId="287"/>
            <ac:spMk id="63" creationId="{00000000-0000-0000-0000-000000000000}"/>
          </ac:spMkLst>
        </pc:spChg>
        <pc:spChg chg="ord">
          <ac:chgData name="Close, Blair (BHDID/Frankfort)" userId="ec1407c3-ab1e-46f0-9e79-4b8023292956" providerId="ADAL" clId="{2F46E7BD-1621-4161-996C-252B142579EF}" dt="2026-01-16T19:00:17.963" v="551" actId="13244"/>
          <ac:spMkLst>
            <pc:docMk/>
            <pc:sldMk cId="2707451799" sldId="287"/>
            <ac:spMk id="64" creationId="{00000000-0000-0000-0000-000000000000}"/>
          </ac:spMkLst>
        </pc:spChg>
        <pc:spChg chg="mod">
          <ac:chgData name="Close, Blair (BHDID/Frankfort)" userId="ec1407c3-ab1e-46f0-9e79-4b8023292956" providerId="ADAL" clId="{2F46E7BD-1621-4161-996C-252B142579EF}" dt="2026-01-16T19:00:33.712" v="552" actId="962"/>
          <ac:spMkLst>
            <pc:docMk/>
            <pc:sldMk cId="2707451799" sldId="287"/>
            <ac:spMk id="65" creationId="{256B2BE6-F9A6-5E72-3654-6A753AE6DE63}"/>
          </ac:spMkLst>
        </pc:spChg>
        <pc:grpChg chg="mod">
          <ac:chgData name="Close, Blair (BHDID/Frankfort)" userId="ec1407c3-ab1e-46f0-9e79-4b8023292956" providerId="ADAL" clId="{2F46E7BD-1621-4161-996C-252B142579EF}" dt="2026-01-16T18:58:26.465" v="520" actId="962"/>
          <ac:grpSpMkLst>
            <pc:docMk/>
            <pc:sldMk cId="2707451799" sldId="287"/>
            <ac:grpSpMk id="3" creationId="{00000000-0000-0000-0000-000000000000}"/>
          </ac:grpSpMkLst>
        </pc:grpChg>
        <pc:grpChg chg="mod">
          <ac:chgData name="Close, Blair (BHDID/Frankfort)" userId="ec1407c3-ab1e-46f0-9e79-4b8023292956" providerId="ADAL" clId="{2F46E7BD-1621-4161-996C-252B142579EF}" dt="2026-01-16T18:58:27.240" v="521" actId="962"/>
          <ac:grpSpMkLst>
            <pc:docMk/>
            <pc:sldMk cId="2707451799" sldId="287"/>
            <ac:grpSpMk id="6" creationId="{00000000-0000-0000-0000-000000000000}"/>
          </ac:grpSpMkLst>
        </pc:grpChg>
        <pc:grpChg chg="mod">
          <ac:chgData name="Close, Blair (BHDID/Frankfort)" userId="ec1407c3-ab1e-46f0-9e79-4b8023292956" providerId="ADAL" clId="{2F46E7BD-1621-4161-996C-252B142579EF}" dt="2026-01-16T18:59:18.315" v="528" actId="962"/>
          <ac:grpSpMkLst>
            <pc:docMk/>
            <pc:sldMk cId="2707451799" sldId="287"/>
            <ac:grpSpMk id="9" creationId="{00000000-0000-0000-0000-000000000000}"/>
          </ac:grpSpMkLst>
        </pc:grpChg>
        <pc:grpChg chg="mod">
          <ac:chgData name="Close, Blair (BHDID/Frankfort)" userId="ec1407c3-ab1e-46f0-9e79-4b8023292956" providerId="ADAL" clId="{2F46E7BD-1621-4161-996C-252B142579EF}" dt="2026-01-16T18:59:19.317" v="529" actId="962"/>
          <ac:grpSpMkLst>
            <pc:docMk/>
            <pc:sldMk cId="2707451799" sldId="287"/>
            <ac:grpSpMk id="12" creationId="{00000000-0000-0000-0000-000000000000}"/>
          </ac:grpSpMkLst>
        </pc:grpChg>
        <pc:grpChg chg="mod">
          <ac:chgData name="Close, Blair (BHDID/Frankfort)" userId="ec1407c3-ab1e-46f0-9e79-4b8023292956" providerId="ADAL" clId="{2F46E7BD-1621-4161-996C-252B142579EF}" dt="2026-01-16T18:59:21.261" v="531" actId="962"/>
          <ac:grpSpMkLst>
            <pc:docMk/>
            <pc:sldMk cId="2707451799" sldId="287"/>
            <ac:grpSpMk id="15" creationId="{00000000-0000-0000-0000-000000000000}"/>
          </ac:grpSpMkLst>
        </pc:grpChg>
        <pc:grpChg chg="mod">
          <ac:chgData name="Close, Blair (BHDID/Frankfort)" userId="ec1407c3-ab1e-46f0-9e79-4b8023292956" providerId="ADAL" clId="{2F46E7BD-1621-4161-996C-252B142579EF}" dt="2026-01-16T18:59:20.419" v="530" actId="962"/>
          <ac:grpSpMkLst>
            <pc:docMk/>
            <pc:sldMk cId="2707451799" sldId="287"/>
            <ac:grpSpMk id="18" creationId="{00000000-0000-0000-0000-000000000000}"/>
          </ac:grpSpMkLst>
        </pc:grpChg>
        <pc:grpChg chg="mod">
          <ac:chgData name="Close, Blair (BHDID/Frankfort)" userId="ec1407c3-ab1e-46f0-9e79-4b8023292956" providerId="ADAL" clId="{2F46E7BD-1621-4161-996C-252B142579EF}" dt="2026-01-16T18:59:22.339" v="532" actId="962"/>
          <ac:grpSpMkLst>
            <pc:docMk/>
            <pc:sldMk cId="2707451799" sldId="287"/>
            <ac:grpSpMk id="21" creationId="{00000000-0000-0000-0000-000000000000}"/>
          </ac:grpSpMkLst>
        </pc:grpChg>
        <pc:grpChg chg="mod">
          <ac:chgData name="Close, Blair (BHDID/Frankfort)" userId="ec1407c3-ab1e-46f0-9e79-4b8023292956" providerId="ADAL" clId="{2F46E7BD-1621-4161-996C-252B142579EF}" dt="2026-01-16T18:59:23.488" v="533" actId="962"/>
          <ac:grpSpMkLst>
            <pc:docMk/>
            <pc:sldMk cId="2707451799" sldId="287"/>
            <ac:grpSpMk id="24" creationId="{00000000-0000-0000-0000-000000000000}"/>
          </ac:grpSpMkLst>
        </pc:grpChg>
        <pc:grpChg chg="mod">
          <ac:chgData name="Close, Blair (BHDID/Frankfort)" userId="ec1407c3-ab1e-46f0-9e79-4b8023292956" providerId="ADAL" clId="{2F46E7BD-1621-4161-996C-252B142579EF}" dt="2026-01-16T18:59:24.767" v="534" actId="962"/>
          <ac:grpSpMkLst>
            <pc:docMk/>
            <pc:sldMk cId="2707451799" sldId="287"/>
            <ac:grpSpMk id="27" creationId="{00000000-0000-0000-0000-000000000000}"/>
          </ac:grpSpMkLst>
        </pc:grpChg>
        <pc:grpChg chg="mod">
          <ac:chgData name="Close, Blair (BHDID/Frankfort)" userId="ec1407c3-ab1e-46f0-9e79-4b8023292956" providerId="ADAL" clId="{2F46E7BD-1621-4161-996C-252B142579EF}" dt="2026-01-16T18:59:26.030" v="535" actId="962"/>
          <ac:grpSpMkLst>
            <pc:docMk/>
            <pc:sldMk cId="2707451799" sldId="287"/>
            <ac:grpSpMk id="31" creationId="{00000000-0000-0000-0000-000000000000}"/>
          </ac:grpSpMkLst>
        </pc:grpChg>
        <pc:grpChg chg="mod">
          <ac:chgData name="Close, Blair (BHDID/Frankfort)" userId="ec1407c3-ab1e-46f0-9e79-4b8023292956" providerId="ADAL" clId="{2F46E7BD-1621-4161-996C-252B142579EF}" dt="2026-01-16T18:59:27.196" v="536" actId="962"/>
          <ac:grpSpMkLst>
            <pc:docMk/>
            <pc:sldMk cId="2707451799" sldId="287"/>
            <ac:grpSpMk id="34" creationId="{00000000-0000-0000-0000-000000000000}"/>
          </ac:grpSpMkLst>
        </pc:grpChg>
        <pc:grpChg chg="mod">
          <ac:chgData name="Close, Blair (BHDID/Frankfort)" userId="ec1407c3-ab1e-46f0-9e79-4b8023292956" providerId="ADAL" clId="{2F46E7BD-1621-4161-996C-252B142579EF}" dt="2026-01-16T18:59:27.884" v="537" actId="962"/>
          <ac:grpSpMkLst>
            <pc:docMk/>
            <pc:sldMk cId="2707451799" sldId="287"/>
            <ac:grpSpMk id="37" creationId="{00000000-0000-0000-0000-000000000000}"/>
          </ac:grpSpMkLst>
        </pc:grpChg>
        <pc:picChg chg="mod">
          <ac:chgData name="Close, Blair (BHDID/Frankfort)" userId="ec1407c3-ab1e-46f0-9e79-4b8023292956" providerId="ADAL" clId="{2F46E7BD-1621-4161-996C-252B142579EF}" dt="2026-01-16T19:00:35.172" v="555" actId="962"/>
          <ac:picMkLst>
            <pc:docMk/>
            <pc:sldMk cId="2707451799" sldId="287"/>
            <ac:picMk id="44" creationId="{45BEA734-D5B9-331D-D0F3-A96311B57E13}"/>
          </ac:picMkLst>
        </pc:picChg>
      </pc:sldChg>
      <pc:sldChg chg="modSp mod">
        <pc:chgData name="Close, Blair (BHDID/Frankfort)" userId="ec1407c3-ab1e-46f0-9e79-4b8023292956" providerId="ADAL" clId="{2F46E7BD-1621-4161-996C-252B142579EF}" dt="2026-01-16T19:43:30.409" v="695" actId="962"/>
        <pc:sldMkLst>
          <pc:docMk/>
          <pc:sldMk cId="4135733926" sldId="505"/>
        </pc:sldMkLst>
        <pc:spChg chg="mod ord">
          <ac:chgData name="Close, Blair (BHDID/Frankfort)" userId="ec1407c3-ab1e-46f0-9e79-4b8023292956" providerId="ADAL" clId="{2F46E7BD-1621-4161-996C-252B142579EF}" dt="2026-01-16T19:43:18.460" v="690" actId="13244"/>
          <ac:spMkLst>
            <pc:docMk/>
            <pc:sldMk cId="4135733926" sldId="505"/>
            <ac:spMk id="3" creationId="{2CAC2518-764E-CE4A-971E-5FFB5B2CD15F}"/>
          </ac:spMkLst>
        </pc:spChg>
        <pc:spChg chg="mod">
          <ac:chgData name="Close, Blair (BHDID/Frankfort)" userId="ec1407c3-ab1e-46f0-9e79-4b8023292956" providerId="ADAL" clId="{2F46E7BD-1621-4161-996C-252B142579EF}" dt="2026-01-16T19:43:28.949" v="693" actId="962"/>
          <ac:spMkLst>
            <pc:docMk/>
            <pc:sldMk cId="4135733926" sldId="505"/>
            <ac:spMk id="4" creationId="{B32BC36B-AC72-55E2-1AA0-FE3C68B4B4ED}"/>
          </ac:spMkLst>
        </pc:spChg>
        <pc:spChg chg="mod">
          <ac:chgData name="Close, Blair (BHDID/Frankfort)" userId="ec1407c3-ab1e-46f0-9e79-4b8023292956" providerId="ADAL" clId="{2F46E7BD-1621-4161-996C-252B142579EF}" dt="2026-01-16T19:43:29.638" v="694" actId="962"/>
          <ac:spMkLst>
            <pc:docMk/>
            <pc:sldMk cId="4135733926" sldId="505"/>
            <ac:spMk id="5" creationId="{FB88347F-54EE-0AFA-CB8B-780AE9167556}"/>
          </ac:spMkLst>
        </pc:spChg>
        <pc:spChg chg="ord">
          <ac:chgData name="Close, Blair (BHDID/Frankfort)" userId="ec1407c3-ab1e-46f0-9e79-4b8023292956" providerId="ADAL" clId="{2F46E7BD-1621-4161-996C-252B142579EF}" dt="2026-01-16T19:43:21.370" v="691" actId="13244"/>
          <ac:spMkLst>
            <pc:docMk/>
            <pc:sldMk cId="4135733926" sldId="505"/>
            <ac:spMk id="7" creationId="{2113A4FB-C2D5-E134-034F-FAE368E543A2}"/>
          </ac:spMkLst>
        </pc:spChg>
        <pc:spChg chg="mod">
          <ac:chgData name="Close, Blair (BHDID/Frankfort)" userId="ec1407c3-ab1e-46f0-9e79-4b8023292956" providerId="ADAL" clId="{2F46E7BD-1621-4161-996C-252B142579EF}" dt="2026-01-16T19:43:25.302" v="692" actId="962"/>
          <ac:spMkLst>
            <pc:docMk/>
            <pc:sldMk cId="4135733926" sldId="505"/>
            <ac:spMk id="17" creationId="{3428AFDB-88C0-A50B-7436-E099FEF5FB3E}"/>
          </ac:spMkLst>
        </pc:spChg>
        <pc:picChg chg="mod">
          <ac:chgData name="Close, Blair (BHDID/Frankfort)" userId="ec1407c3-ab1e-46f0-9e79-4b8023292956" providerId="ADAL" clId="{2F46E7BD-1621-4161-996C-252B142579EF}" dt="2026-01-16T19:43:30.409" v="695" actId="962"/>
          <ac:picMkLst>
            <pc:docMk/>
            <pc:sldMk cId="4135733926" sldId="505"/>
            <ac:picMk id="6" creationId="{CD35322B-7D39-A6BA-A0E4-E25FD4B19F43}"/>
          </ac:picMkLst>
        </pc:picChg>
      </pc:sldChg>
      <pc:sldChg chg="modSp mod">
        <pc:chgData name="Close, Blair (BHDID/Frankfort)" userId="ec1407c3-ab1e-46f0-9e79-4b8023292956" providerId="ADAL" clId="{2F46E7BD-1621-4161-996C-252B142579EF}" dt="2026-01-16T19:42:52.078" v="684" actId="962"/>
        <pc:sldMkLst>
          <pc:docMk/>
          <pc:sldMk cId="3091599894" sldId="509"/>
        </pc:sldMkLst>
        <pc:spChg chg="mod">
          <ac:chgData name="Close, Blair (BHDID/Frankfort)" userId="ec1407c3-ab1e-46f0-9e79-4b8023292956" providerId="ADAL" clId="{2F46E7BD-1621-4161-996C-252B142579EF}" dt="2026-01-16T19:42:48.768" v="682" actId="962"/>
          <ac:spMkLst>
            <pc:docMk/>
            <pc:sldMk cId="3091599894" sldId="509"/>
            <ac:spMk id="2" creationId="{27C04ADD-CD18-414F-71E7-043B508517F4}"/>
          </ac:spMkLst>
        </pc:spChg>
        <pc:spChg chg="mod">
          <ac:chgData name="Close, Blair (BHDID/Frankfort)" userId="ec1407c3-ab1e-46f0-9e79-4b8023292956" providerId="ADAL" clId="{2F46E7BD-1621-4161-996C-252B142579EF}" dt="2026-01-16T19:42:49.632" v="683" actId="962"/>
          <ac:spMkLst>
            <pc:docMk/>
            <pc:sldMk cId="3091599894" sldId="509"/>
            <ac:spMk id="3" creationId="{E43D5595-82D0-1D6E-7368-1BBFA994F3D2}"/>
          </ac:spMkLst>
        </pc:spChg>
        <pc:spChg chg="mod">
          <ac:chgData name="Close, Blair (BHDID/Frankfort)" userId="ec1407c3-ab1e-46f0-9e79-4b8023292956" providerId="ADAL" clId="{2F46E7BD-1621-4161-996C-252B142579EF}" dt="2026-01-16T19:42:43.622" v="681" actId="962"/>
          <ac:spMkLst>
            <pc:docMk/>
            <pc:sldMk cId="3091599894" sldId="509"/>
            <ac:spMk id="4" creationId="{F16FFACC-9AEC-7AF1-1088-C763F5F15D35}"/>
          </ac:spMkLst>
        </pc:spChg>
        <pc:spChg chg="mod ord">
          <ac:chgData name="Close, Blair (BHDID/Frankfort)" userId="ec1407c3-ab1e-46f0-9e79-4b8023292956" providerId="ADAL" clId="{2F46E7BD-1621-4161-996C-252B142579EF}" dt="2026-01-16T19:42:39.480" v="680" actId="13244"/>
          <ac:spMkLst>
            <pc:docMk/>
            <pc:sldMk cId="3091599894" sldId="509"/>
            <ac:spMk id="19" creationId="{00000000-0000-0000-0000-000000000000}"/>
          </ac:spMkLst>
        </pc:spChg>
        <pc:picChg chg="mod">
          <ac:chgData name="Close, Blair (BHDID/Frankfort)" userId="ec1407c3-ab1e-46f0-9e79-4b8023292956" providerId="ADAL" clId="{2F46E7BD-1621-4161-996C-252B142579EF}" dt="2026-01-16T19:42:52.078" v="684" actId="962"/>
          <ac:picMkLst>
            <pc:docMk/>
            <pc:sldMk cId="3091599894" sldId="509"/>
            <ac:picMk id="5" creationId="{D823D273-852B-5458-741E-5EB523F4940B}"/>
          </ac:picMkLst>
        </pc:picChg>
      </pc:sldChg>
      <pc:sldChg chg="modSp mod">
        <pc:chgData name="Close, Blair (BHDID/Frankfort)" userId="ec1407c3-ab1e-46f0-9e79-4b8023292956" providerId="ADAL" clId="{2F46E7BD-1621-4161-996C-252B142579EF}" dt="2026-01-16T18:54:08.973" v="458" actId="962"/>
        <pc:sldMkLst>
          <pc:docMk/>
          <pc:sldMk cId="0" sldId="516"/>
        </pc:sldMkLst>
        <pc:spChg chg="mod">
          <ac:chgData name="Close, Blair (BHDID/Frankfort)" userId="ec1407c3-ab1e-46f0-9e79-4b8023292956" providerId="ADAL" clId="{2F46E7BD-1621-4161-996C-252B142579EF}" dt="2026-01-16T18:54:05.951" v="454" actId="962"/>
          <ac:spMkLst>
            <pc:docMk/>
            <pc:sldMk cId="0" sldId="516"/>
            <ac:spMk id="2" creationId="{84DEBC31-8389-3D4F-B779-EF79316BE610}"/>
          </ac:spMkLst>
        </pc:spChg>
        <pc:spChg chg="mod">
          <ac:chgData name="Close, Blair (BHDID/Frankfort)" userId="ec1407c3-ab1e-46f0-9e79-4b8023292956" providerId="ADAL" clId="{2F46E7BD-1621-4161-996C-252B142579EF}" dt="2026-01-16T18:54:06.513" v="455" actId="962"/>
          <ac:spMkLst>
            <pc:docMk/>
            <pc:sldMk cId="0" sldId="516"/>
            <ac:spMk id="27" creationId="{97E16C16-6523-04BD-3D30-48A89D545D82}"/>
          </ac:spMkLst>
        </pc:spChg>
        <pc:spChg chg="mod">
          <ac:chgData name="Close, Blair (BHDID/Frankfort)" userId="ec1407c3-ab1e-46f0-9e79-4b8023292956" providerId="ADAL" clId="{2F46E7BD-1621-4161-996C-252B142579EF}" dt="2026-01-16T18:53:36.253" v="437" actId="962"/>
          <ac:spMkLst>
            <pc:docMk/>
            <pc:sldMk cId="0" sldId="516"/>
            <ac:spMk id="28" creationId="{00000000-0000-0000-0000-000000000000}"/>
          </ac:spMkLst>
        </pc:spChg>
        <pc:spChg chg="mod">
          <ac:chgData name="Close, Blair (BHDID/Frankfort)" userId="ec1407c3-ab1e-46f0-9e79-4b8023292956" providerId="ADAL" clId="{2F46E7BD-1621-4161-996C-252B142579EF}" dt="2026-01-16T18:53:36.771" v="438" actId="962"/>
          <ac:spMkLst>
            <pc:docMk/>
            <pc:sldMk cId="0" sldId="516"/>
            <ac:spMk id="29" creationId="{00000000-0000-0000-0000-000000000000}"/>
          </ac:spMkLst>
        </pc:spChg>
        <pc:spChg chg="mod">
          <ac:chgData name="Close, Blair (BHDID/Frankfort)" userId="ec1407c3-ab1e-46f0-9e79-4b8023292956" providerId="ADAL" clId="{2F46E7BD-1621-4161-996C-252B142579EF}" dt="2026-01-16T18:53:37.277" v="439" actId="962"/>
          <ac:spMkLst>
            <pc:docMk/>
            <pc:sldMk cId="0" sldId="516"/>
            <ac:spMk id="30" creationId="{00000000-0000-0000-0000-000000000000}"/>
          </ac:spMkLst>
        </pc:spChg>
        <pc:spChg chg="mod">
          <ac:chgData name="Close, Blair (BHDID/Frankfort)" userId="ec1407c3-ab1e-46f0-9e79-4b8023292956" providerId="ADAL" clId="{2F46E7BD-1621-4161-996C-252B142579EF}" dt="2026-01-16T18:53:37.827" v="440" actId="962"/>
          <ac:spMkLst>
            <pc:docMk/>
            <pc:sldMk cId="0" sldId="516"/>
            <ac:spMk id="31" creationId="{00000000-0000-0000-0000-000000000000}"/>
          </ac:spMkLst>
        </pc:spChg>
        <pc:spChg chg="mod">
          <ac:chgData name="Close, Blair (BHDID/Frankfort)" userId="ec1407c3-ab1e-46f0-9e79-4b8023292956" providerId="ADAL" clId="{2F46E7BD-1621-4161-996C-252B142579EF}" dt="2026-01-16T18:53:39.422" v="442" actId="962"/>
          <ac:spMkLst>
            <pc:docMk/>
            <pc:sldMk cId="0" sldId="516"/>
            <ac:spMk id="32" creationId="{00000000-0000-0000-0000-000000000000}"/>
          </ac:spMkLst>
        </pc:spChg>
        <pc:spChg chg="mod">
          <ac:chgData name="Close, Blair (BHDID/Frankfort)" userId="ec1407c3-ab1e-46f0-9e79-4b8023292956" providerId="ADAL" clId="{2F46E7BD-1621-4161-996C-252B142579EF}" dt="2026-01-16T18:53:38.897" v="441" actId="962"/>
          <ac:spMkLst>
            <pc:docMk/>
            <pc:sldMk cId="0" sldId="516"/>
            <ac:spMk id="33" creationId="{00000000-0000-0000-0000-000000000000}"/>
          </ac:spMkLst>
        </pc:spChg>
        <pc:spChg chg="mod">
          <ac:chgData name="Close, Blair (BHDID/Frankfort)" userId="ec1407c3-ab1e-46f0-9e79-4b8023292956" providerId="ADAL" clId="{2F46E7BD-1621-4161-996C-252B142579EF}" dt="2026-01-16T18:53:42.494" v="444" actId="962"/>
          <ac:spMkLst>
            <pc:docMk/>
            <pc:sldMk cId="0" sldId="516"/>
            <ac:spMk id="34" creationId="{00000000-0000-0000-0000-000000000000}"/>
          </ac:spMkLst>
        </pc:spChg>
        <pc:spChg chg="mod">
          <ac:chgData name="Close, Blair (BHDID/Frankfort)" userId="ec1407c3-ab1e-46f0-9e79-4b8023292956" providerId="ADAL" clId="{2F46E7BD-1621-4161-996C-252B142579EF}" dt="2026-01-16T18:53:43.138" v="445" actId="962"/>
          <ac:spMkLst>
            <pc:docMk/>
            <pc:sldMk cId="0" sldId="516"/>
            <ac:spMk id="35" creationId="{00000000-0000-0000-0000-000000000000}"/>
          </ac:spMkLst>
        </pc:spChg>
        <pc:spChg chg="mod">
          <ac:chgData name="Close, Blair (BHDID/Frankfort)" userId="ec1407c3-ab1e-46f0-9e79-4b8023292956" providerId="ADAL" clId="{2F46E7BD-1621-4161-996C-252B142579EF}" dt="2026-01-16T18:53:43.642" v="446" actId="962"/>
          <ac:spMkLst>
            <pc:docMk/>
            <pc:sldMk cId="0" sldId="516"/>
            <ac:spMk id="36" creationId="{00000000-0000-0000-0000-000000000000}"/>
          </ac:spMkLst>
        </pc:spChg>
        <pc:spChg chg="mod">
          <ac:chgData name="Close, Blair (BHDID/Frankfort)" userId="ec1407c3-ab1e-46f0-9e79-4b8023292956" providerId="ADAL" clId="{2F46E7BD-1621-4161-996C-252B142579EF}" dt="2026-01-16T18:53:44.369" v="447" actId="962"/>
          <ac:spMkLst>
            <pc:docMk/>
            <pc:sldMk cId="0" sldId="516"/>
            <ac:spMk id="37" creationId="{00000000-0000-0000-0000-000000000000}"/>
          </ac:spMkLst>
        </pc:spChg>
        <pc:spChg chg="mod">
          <ac:chgData name="Close, Blair (BHDID/Frankfort)" userId="ec1407c3-ab1e-46f0-9e79-4b8023292956" providerId="ADAL" clId="{2F46E7BD-1621-4161-996C-252B142579EF}" dt="2026-01-16T18:53:45.027" v="448" actId="962"/>
          <ac:spMkLst>
            <pc:docMk/>
            <pc:sldMk cId="0" sldId="516"/>
            <ac:spMk id="38" creationId="{00000000-0000-0000-0000-000000000000}"/>
          </ac:spMkLst>
        </pc:spChg>
        <pc:spChg chg="mod">
          <ac:chgData name="Close, Blair (BHDID/Frankfort)" userId="ec1407c3-ab1e-46f0-9e79-4b8023292956" providerId="ADAL" clId="{2F46E7BD-1621-4161-996C-252B142579EF}" dt="2026-01-16T17:06:30.458" v="59" actId="33553"/>
          <ac:spMkLst>
            <pc:docMk/>
            <pc:sldMk cId="0" sldId="516"/>
            <ac:spMk id="40" creationId="{00000000-0000-0000-0000-000000000000}"/>
          </ac:spMkLst>
        </pc:spChg>
        <pc:spChg chg="mod">
          <ac:chgData name="Close, Blair (BHDID/Frankfort)" userId="ec1407c3-ab1e-46f0-9e79-4b8023292956" providerId="ADAL" clId="{2F46E7BD-1621-4161-996C-252B142579EF}" dt="2026-01-16T18:54:08.423" v="457" actId="962"/>
          <ac:spMkLst>
            <pc:docMk/>
            <pc:sldMk cId="0" sldId="516"/>
            <ac:spMk id="42" creationId="{FD035048-AD2C-F134-48BA-ABAC05005A30}"/>
          </ac:spMkLst>
        </pc:spChg>
        <pc:spChg chg="mod">
          <ac:chgData name="Close, Blair (BHDID/Frankfort)" userId="ec1407c3-ab1e-46f0-9e79-4b8023292956" providerId="ADAL" clId="{2F46E7BD-1621-4161-996C-252B142579EF}" dt="2026-01-16T18:54:08.973" v="458" actId="962"/>
          <ac:spMkLst>
            <pc:docMk/>
            <pc:sldMk cId="0" sldId="516"/>
            <ac:spMk id="44" creationId="{8B16BF72-4B2D-9154-7A61-EAD5E44E20BF}"/>
          </ac:spMkLst>
        </pc:spChg>
        <pc:spChg chg="ord">
          <ac:chgData name="Close, Blair (BHDID/Frankfort)" userId="ec1407c3-ab1e-46f0-9e79-4b8023292956" providerId="ADAL" clId="{2F46E7BD-1621-4161-996C-252B142579EF}" dt="2026-01-16T18:53:50.777" v="449" actId="13244"/>
          <ac:spMkLst>
            <pc:docMk/>
            <pc:sldMk cId="0" sldId="516"/>
            <ac:spMk id="51" creationId="{00000000-0000-0000-0000-000000000000}"/>
          </ac:spMkLst>
        </pc:spChg>
        <pc:spChg chg="ord">
          <ac:chgData name="Close, Blair (BHDID/Frankfort)" userId="ec1407c3-ab1e-46f0-9e79-4b8023292956" providerId="ADAL" clId="{2F46E7BD-1621-4161-996C-252B142579EF}" dt="2026-01-16T18:53:54.178" v="450" actId="13244"/>
          <ac:spMkLst>
            <pc:docMk/>
            <pc:sldMk cId="0" sldId="516"/>
            <ac:spMk id="52" creationId="{00000000-0000-0000-0000-000000000000}"/>
          </ac:spMkLst>
        </pc:spChg>
        <pc:spChg chg="ord">
          <ac:chgData name="Close, Blair (BHDID/Frankfort)" userId="ec1407c3-ab1e-46f0-9e79-4b8023292956" providerId="ADAL" clId="{2F46E7BD-1621-4161-996C-252B142579EF}" dt="2026-01-16T18:53:57.388" v="451" actId="13244"/>
          <ac:spMkLst>
            <pc:docMk/>
            <pc:sldMk cId="0" sldId="516"/>
            <ac:spMk id="53" creationId="{00000000-0000-0000-0000-000000000000}"/>
          </ac:spMkLst>
        </pc:spChg>
        <pc:spChg chg="ord">
          <ac:chgData name="Close, Blair (BHDID/Frankfort)" userId="ec1407c3-ab1e-46f0-9e79-4b8023292956" providerId="ADAL" clId="{2F46E7BD-1621-4161-996C-252B142579EF}" dt="2026-01-16T18:53:59.466" v="452" actId="13244"/>
          <ac:spMkLst>
            <pc:docMk/>
            <pc:sldMk cId="0" sldId="516"/>
            <ac:spMk id="56" creationId="{00000000-0000-0000-0000-000000000000}"/>
          </ac:spMkLst>
        </pc:spChg>
        <pc:spChg chg="ord">
          <ac:chgData name="Close, Blair (BHDID/Frankfort)" userId="ec1407c3-ab1e-46f0-9e79-4b8023292956" providerId="ADAL" clId="{2F46E7BD-1621-4161-996C-252B142579EF}" dt="2026-01-16T18:54:03.717" v="453" actId="13244"/>
          <ac:spMkLst>
            <pc:docMk/>
            <pc:sldMk cId="0" sldId="516"/>
            <ac:spMk id="57" creationId="{00000000-0000-0000-0000-000000000000}"/>
          </ac:spMkLst>
        </pc:spChg>
        <pc:grpChg chg="mod">
          <ac:chgData name="Close, Blair (BHDID/Frankfort)" userId="ec1407c3-ab1e-46f0-9e79-4b8023292956" providerId="ADAL" clId="{2F46E7BD-1621-4161-996C-252B142579EF}" dt="2026-01-16T18:53:31.235" v="430" actId="962"/>
          <ac:grpSpMkLst>
            <pc:docMk/>
            <pc:sldMk cId="0" sldId="516"/>
            <ac:grpSpMk id="3" creationId="{00000000-0000-0000-0000-000000000000}"/>
          </ac:grpSpMkLst>
        </pc:grpChg>
        <pc:grpChg chg="mod">
          <ac:chgData name="Close, Blair (BHDID/Frankfort)" userId="ec1407c3-ab1e-46f0-9e79-4b8023292956" providerId="ADAL" clId="{2F46E7BD-1621-4161-996C-252B142579EF}" dt="2026-01-16T18:53:41.131" v="443" actId="962"/>
          <ac:grpSpMkLst>
            <pc:docMk/>
            <pc:sldMk cId="0" sldId="516"/>
            <ac:grpSpMk id="6" creationId="{00000000-0000-0000-0000-000000000000}"/>
          </ac:grpSpMkLst>
        </pc:grpChg>
        <pc:grpChg chg="mod">
          <ac:chgData name="Close, Blair (BHDID/Frankfort)" userId="ec1407c3-ab1e-46f0-9e79-4b8023292956" providerId="ADAL" clId="{2F46E7BD-1621-4161-996C-252B142579EF}" dt="2026-01-16T18:53:32.493" v="431" actId="962"/>
          <ac:grpSpMkLst>
            <pc:docMk/>
            <pc:sldMk cId="0" sldId="516"/>
            <ac:grpSpMk id="9" creationId="{00000000-0000-0000-0000-000000000000}"/>
          </ac:grpSpMkLst>
        </pc:grpChg>
        <pc:grpChg chg="mod">
          <ac:chgData name="Close, Blair (BHDID/Frankfort)" userId="ec1407c3-ab1e-46f0-9e79-4b8023292956" providerId="ADAL" clId="{2F46E7BD-1621-4161-996C-252B142579EF}" dt="2026-01-16T18:53:33.027" v="432" actId="962"/>
          <ac:grpSpMkLst>
            <pc:docMk/>
            <pc:sldMk cId="0" sldId="516"/>
            <ac:grpSpMk id="12" creationId="{00000000-0000-0000-0000-000000000000}"/>
          </ac:grpSpMkLst>
        </pc:grpChg>
        <pc:grpChg chg="mod">
          <ac:chgData name="Close, Blair (BHDID/Frankfort)" userId="ec1407c3-ab1e-46f0-9e79-4b8023292956" providerId="ADAL" clId="{2F46E7BD-1621-4161-996C-252B142579EF}" dt="2026-01-16T18:53:33.548" v="433" actId="962"/>
          <ac:grpSpMkLst>
            <pc:docMk/>
            <pc:sldMk cId="0" sldId="516"/>
            <ac:grpSpMk id="15" creationId="{00000000-0000-0000-0000-000000000000}"/>
          </ac:grpSpMkLst>
        </pc:grpChg>
        <pc:grpChg chg="mod">
          <ac:chgData name="Close, Blair (BHDID/Frankfort)" userId="ec1407c3-ab1e-46f0-9e79-4b8023292956" providerId="ADAL" clId="{2F46E7BD-1621-4161-996C-252B142579EF}" dt="2026-01-16T18:53:34.808" v="434" actId="962"/>
          <ac:grpSpMkLst>
            <pc:docMk/>
            <pc:sldMk cId="0" sldId="516"/>
            <ac:grpSpMk id="18" creationId="{00000000-0000-0000-0000-000000000000}"/>
          </ac:grpSpMkLst>
        </pc:grpChg>
        <pc:grpChg chg="mod">
          <ac:chgData name="Close, Blair (BHDID/Frankfort)" userId="ec1407c3-ab1e-46f0-9e79-4b8023292956" providerId="ADAL" clId="{2F46E7BD-1621-4161-996C-252B142579EF}" dt="2026-01-16T18:53:35.263" v="435" actId="962"/>
          <ac:grpSpMkLst>
            <pc:docMk/>
            <pc:sldMk cId="0" sldId="516"/>
            <ac:grpSpMk id="21" creationId="{00000000-0000-0000-0000-000000000000}"/>
          </ac:grpSpMkLst>
        </pc:grpChg>
        <pc:grpChg chg="mod">
          <ac:chgData name="Close, Blair (BHDID/Frankfort)" userId="ec1407c3-ab1e-46f0-9e79-4b8023292956" providerId="ADAL" clId="{2F46E7BD-1621-4161-996C-252B142579EF}" dt="2026-01-16T18:53:35.724" v="436" actId="962"/>
          <ac:grpSpMkLst>
            <pc:docMk/>
            <pc:sldMk cId="0" sldId="516"/>
            <ac:grpSpMk id="24" creationId="{00000000-0000-0000-0000-000000000000}"/>
          </ac:grpSpMkLst>
        </pc:grpChg>
        <pc:picChg chg="mod">
          <ac:chgData name="Close, Blair (BHDID/Frankfort)" userId="ec1407c3-ab1e-46f0-9e79-4b8023292956" providerId="ADAL" clId="{2F46E7BD-1621-4161-996C-252B142579EF}" dt="2026-01-16T18:54:06.970" v="456" actId="962"/>
          <ac:picMkLst>
            <pc:docMk/>
            <pc:sldMk cId="0" sldId="516"/>
            <ac:picMk id="39" creationId="{B07E600C-ADA5-FA39-8DFA-BBDAD90D2801}"/>
          </ac:picMkLst>
        </pc:picChg>
      </pc:sldChg>
      <pc:sldChg chg="modSp mod">
        <pc:chgData name="Close, Blair (BHDID/Frankfort)" userId="ec1407c3-ab1e-46f0-9e79-4b8023292956" providerId="ADAL" clId="{2F46E7BD-1621-4161-996C-252B142579EF}" dt="2026-01-16T19:40:49.714" v="669" actId="962"/>
        <pc:sldMkLst>
          <pc:docMk/>
          <pc:sldMk cId="0" sldId="517"/>
        </pc:sldMkLst>
        <pc:spChg chg="mod">
          <ac:chgData name="Close, Blair (BHDID/Frankfort)" userId="ec1407c3-ab1e-46f0-9e79-4b8023292956" providerId="ADAL" clId="{2F46E7BD-1621-4161-996C-252B142579EF}" dt="2026-01-16T17:04:08.832" v="29" actId="962"/>
          <ac:spMkLst>
            <pc:docMk/>
            <pc:sldMk cId="0" sldId="517"/>
            <ac:spMk id="2" creationId="{64607642-2DE0-01B9-C5DC-B6A7585A8A13}"/>
          </ac:spMkLst>
        </pc:spChg>
        <pc:spChg chg="mod">
          <ac:chgData name="Close, Blair (BHDID/Frankfort)" userId="ec1407c3-ab1e-46f0-9e79-4b8023292956" providerId="ADAL" clId="{2F46E7BD-1621-4161-996C-252B142579EF}" dt="2026-01-16T17:03:22.671" v="15" actId="962"/>
          <ac:spMkLst>
            <pc:docMk/>
            <pc:sldMk cId="0" sldId="517"/>
            <ac:spMk id="3" creationId="{00000000-0000-0000-0000-000000000000}"/>
          </ac:spMkLst>
        </pc:spChg>
        <pc:spChg chg="mod">
          <ac:chgData name="Close, Blair (BHDID/Frankfort)" userId="ec1407c3-ab1e-46f0-9e79-4b8023292956" providerId="ADAL" clId="{2F46E7BD-1621-4161-996C-252B142579EF}" dt="2026-01-16T17:03:25.585" v="16" actId="962"/>
          <ac:spMkLst>
            <pc:docMk/>
            <pc:sldMk cId="0" sldId="517"/>
            <ac:spMk id="4" creationId="{00000000-0000-0000-0000-000000000000}"/>
          </ac:spMkLst>
        </pc:spChg>
        <pc:spChg chg="mod">
          <ac:chgData name="Close, Blair (BHDID/Frankfort)" userId="ec1407c3-ab1e-46f0-9e79-4b8023292956" providerId="ADAL" clId="{2F46E7BD-1621-4161-996C-252B142579EF}" dt="2026-01-16T17:03:27.241" v="17" actId="962"/>
          <ac:spMkLst>
            <pc:docMk/>
            <pc:sldMk cId="0" sldId="517"/>
            <ac:spMk id="5" creationId="{00000000-0000-0000-0000-000000000000}"/>
          </ac:spMkLst>
        </pc:spChg>
        <pc:spChg chg="mod">
          <ac:chgData name="Close, Blair (BHDID/Frankfort)" userId="ec1407c3-ab1e-46f0-9e79-4b8023292956" providerId="ADAL" clId="{2F46E7BD-1621-4161-996C-252B142579EF}" dt="2026-01-16T17:03:28.515" v="18" actId="962"/>
          <ac:spMkLst>
            <pc:docMk/>
            <pc:sldMk cId="0" sldId="517"/>
            <ac:spMk id="6" creationId="{00000000-0000-0000-0000-000000000000}"/>
          </ac:spMkLst>
        </pc:spChg>
        <pc:spChg chg="mod">
          <ac:chgData name="Close, Blair (BHDID/Frankfort)" userId="ec1407c3-ab1e-46f0-9e79-4b8023292956" providerId="ADAL" clId="{2F46E7BD-1621-4161-996C-252B142579EF}" dt="2026-01-16T17:03:30.427" v="19" actId="962"/>
          <ac:spMkLst>
            <pc:docMk/>
            <pc:sldMk cId="0" sldId="517"/>
            <ac:spMk id="7" creationId="{00000000-0000-0000-0000-000000000000}"/>
          </ac:spMkLst>
        </pc:spChg>
        <pc:spChg chg="mod">
          <ac:chgData name="Close, Blair (BHDID/Frankfort)" userId="ec1407c3-ab1e-46f0-9e79-4b8023292956" providerId="ADAL" clId="{2F46E7BD-1621-4161-996C-252B142579EF}" dt="2026-01-16T17:03:42.593" v="24" actId="962"/>
          <ac:spMkLst>
            <pc:docMk/>
            <pc:sldMk cId="0" sldId="517"/>
            <ac:spMk id="20" creationId="{00000000-0000-0000-0000-000000000000}"/>
          </ac:spMkLst>
        </pc:spChg>
        <pc:spChg chg="mod">
          <ac:chgData name="Close, Blair (BHDID/Frankfort)" userId="ec1407c3-ab1e-46f0-9e79-4b8023292956" providerId="ADAL" clId="{2F46E7BD-1621-4161-996C-252B142579EF}" dt="2026-01-16T17:03:43.275" v="25" actId="962"/>
          <ac:spMkLst>
            <pc:docMk/>
            <pc:sldMk cId="0" sldId="517"/>
            <ac:spMk id="21" creationId="{00000000-0000-0000-0000-000000000000}"/>
          </ac:spMkLst>
        </pc:spChg>
        <pc:spChg chg="mod">
          <ac:chgData name="Close, Blair (BHDID/Frankfort)" userId="ec1407c3-ab1e-46f0-9e79-4b8023292956" providerId="ADAL" clId="{2F46E7BD-1621-4161-996C-252B142579EF}" dt="2026-01-16T17:03:43.888" v="26" actId="962"/>
          <ac:spMkLst>
            <pc:docMk/>
            <pc:sldMk cId="0" sldId="517"/>
            <ac:spMk id="22" creationId="{00000000-0000-0000-0000-000000000000}"/>
          </ac:spMkLst>
        </pc:spChg>
        <pc:spChg chg="mod">
          <ac:chgData name="Close, Blair (BHDID/Frankfort)" userId="ec1407c3-ab1e-46f0-9e79-4b8023292956" providerId="ADAL" clId="{2F46E7BD-1621-4161-996C-252B142579EF}" dt="2026-01-16T17:03:44.502" v="27" actId="962"/>
          <ac:spMkLst>
            <pc:docMk/>
            <pc:sldMk cId="0" sldId="517"/>
            <ac:spMk id="23" creationId="{00000000-0000-0000-0000-000000000000}"/>
          </ac:spMkLst>
        </pc:spChg>
        <pc:spChg chg="mod">
          <ac:chgData name="Close, Blair (BHDID/Frankfort)" userId="ec1407c3-ab1e-46f0-9e79-4b8023292956" providerId="ADAL" clId="{2F46E7BD-1621-4161-996C-252B142579EF}" dt="2026-01-16T17:04:10.879" v="30" actId="962"/>
          <ac:spMkLst>
            <pc:docMk/>
            <pc:sldMk cId="0" sldId="517"/>
            <ac:spMk id="24" creationId="{2A16EEE5-FA21-AC04-DE4C-CC958EB39822}"/>
          </ac:spMkLst>
        </pc:spChg>
        <pc:spChg chg="mod">
          <ac:chgData name="Close, Blair (BHDID/Frankfort)" userId="ec1407c3-ab1e-46f0-9e79-4b8023292956" providerId="ADAL" clId="{2F46E7BD-1621-4161-996C-252B142579EF}" dt="2026-01-16T19:40:49.714" v="669" actId="962"/>
          <ac:spMkLst>
            <pc:docMk/>
            <pc:sldMk cId="0" sldId="517"/>
            <ac:spMk id="26" creationId="{3456FA66-0483-6F8F-7BA9-8B93498F5E11}"/>
          </ac:spMkLst>
        </pc:spChg>
        <pc:spChg chg="mod">
          <ac:chgData name="Close, Blair (BHDID/Frankfort)" userId="ec1407c3-ab1e-46f0-9e79-4b8023292956" providerId="ADAL" clId="{2F46E7BD-1621-4161-996C-252B142579EF}" dt="2026-01-16T17:03:15.840" v="14" actId="962"/>
          <ac:spMkLst>
            <pc:docMk/>
            <pc:sldMk cId="0" sldId="517"/>
            <ac:spMk id="31" creationId="{00000000-0000-0000-0000-000000000000}"/>
          </ac:spMkLst>
        </pc:spChg>
        <pc:spChg chg="mod ord">
          <ac:chgData name="Close, Blair (BHDID/Frankfort)" userId="ec1407c3-ab1e-46f0-9e79-4b8023292956" providerId="ADAL" clId="{2F46E7BD-1621-4161-996C-252B142579EF}" dt="2026-01-16T17:06:14.806" v="56" actId="33553"/>
          <ac:spMkLst>
            <pc:docMk/>
            <pc:sldMk cId="0" sldId="517"/>
            <ac:spMk id="44" creationId="{00000000-0000-0000-0000-000000000000}"/>
          </ac:spMkLst>
        </pc:spChg>
        <pc:grpChg chg="mod">
          <ac:chgData name="Close, Blair (BHDID/Frankfort)" userId="ec1407c3-ab1e-46f0-9e79-4b8023292956" providerId="ADAL" clId="{2F46E7BD-1621-4161-996C-252B142579EF}" dt="2026-01-16T17:03:35.451" v="20" actId="962"/>
          <ac:grpSpMkLst>
            <pc:docMk/>
            <pc:sldMk cId="0" sldId="517"/>
            <ac:grpSpMk id="8" creationId="{00000000-0000-0000-0000-000000000000}"/>
          </ac:grpSpMkLst>
        </pc:grpChg>
        <pc:grpChg chg="mod">
          <ac:chgData name="Close, Blair (BHDID/Frankfort)" userId="ec1407c3-ab1e-46f0-9e79-4b8023292956" providerId="ADAL" clId="{2F46E7BD-1621-4161-996C-252B142579EF}" dt="2026-01-16T17:03:37.467" v="21" actId="962"/>
          <ac:grpSpMkLst>
            <pc:docMk/>
            <pc:sldMk cId="0" sldId="517"/>
            <ac:grpSpMk id="11" creationId="{00000000-0000-0000-0000-000000000000}"/>
          </ac:grpSpMkLst>
        </pc:grpChg>
        <pc:grpChg chg="mod">
          <ac:chgData name="Close, Blair (BHDID/Frankfort)" userId="ec1407c3-ab1e-46f0-9e79-4b8023292956" providerId="ADAL" clId="{2F46E7BD-1621-4161-996C-252B142579EF}" dt="2026-01-16T17:03:38.765" v="22" actId="962"/>
          <ac:grpSpMkLst>
            <pc:docMk/>
            <pc:sldMk cId="0" sldId="517"/>
            <ac:grpSpMk id="14" creationId="{00000000-0000-0000-0000-000000000000}"/>
          </ac:grpSpMkLst>
        </pc:grpChg>
        <pc:grpChg chg="mod">
          <ac:chgData name="Close, Blair (BHDID/Frankfort)" userId="ec1407c3-ab1e-46f0-9e79-4b8023292956" providerId="ADAL" clId="{2F46E7BD-1621-4161-996C-252B142579EF}" dt="2026-01-16T17:03:40.370" v="23" actId="962"/>
          <ac:grpSpMkLst>
            <pc:docMk/>
            <pc:sldMk cId="0" sldId="517"/>
            <ac:grpSpMk id="17" creationId="{00000000-0000-0000-0000-000000000000}"/>
          </ac:grpSpMkLst>
        </pc:grpChg>
        <pc:grpChg chg="mod">
          <ac:chgData name="Close, Blair (BHDID/Frankfort)" userId="ec1407c3-ab1e-46f0-9e79-4b8023292956" providerId="ADAL" clId="{2F46E7BD-1621-4161-996C-252B142579EF}" dt="2026-01-16T17:14:15.714" v="152" actId="962"/>
          <ac:grpSpMkLst>
            <pc:docMk/>
            <pc:sldMk cId="0" sldId="517"/>
            <ac:grpSpMk id="32" creationId="{00000000-0000-0000-0000-000000000000}"/>
          </ac:grpSpMkLst>
        </pc:grpChg>
        <pc:grpChg chg="mod">
          <ac:chgData name="Close, Blair (BHDID/Frankfort)" userId="ec1407c3-ab1e-46f0-9e79-4b8023292956" providerId="ADAL" clId="{2F46E7BD-1621-4161-996C-252B142579EF}" dt="2026-01-16T17:15:06.775" v="154" actId="962"/>
          <ac:grpSpMkLst>
            <pc:docMk/>
            <pc:sldMk cId="0" sldId="517"/>
            <ac:grpSpMk id="35" creationId="{00000000-0000-0000-0000-000000000000}"/>
          </ac:grpSpMkLst>
        </pc:grpChg>
        <pc:grpChg chg="mod">
          <ac:chgData name="Close, Blair (BHDID/Frankfort)" userId="ec1407c3-ab1e-46f0-9e79-4b8023292956" providerId="ADAL" clId="{2F46E7BD-1621-4161-996C-252B142579EF}" dt="2026-01-16T17:15:42.600" v="156" actId="962"/>
          <ac:grpSpMkLst>
            <pc:docMk/>
            <pc:sldMk cId="0" sldId="517"/>
            <ac:grpSpMk id="38" creationId="{00000000-0000-0000-0000-000000000000}"/>
          </ac:grpSpMkLst>
        </pc:grpChg>
        <pc:grpChg chg="mod">
          <ac:chgData name="Close, Blair (BHDID/Frankfort)" userId="ec1407c3-ab1e-46f0-9e79-4b8023292956" providerId="ADAL" clId="{2F46E7BD-1621-4161-996C-252B142579EF}" dt="2026-01-16T17:16:10.086" v="158" actId="962"/>
          <ac:grpSpMkLst>
            <pc:docMk/>
            <pc:sldMk cId="0" sldId="517"/>
            <ac:grpSpMk id="41" creationId="{00000000-0000-0000-0000-000000000000}"/>
          </ac:grpSpMkLst>
        </pc:grpChg>
        <pc:picChg chg="mod">
          <ac:chgData name="Close, Blair (BHDID/Frankfort)" userId="ec1407c3-ab1e-46f0-9e79-4b8023292956" providerId="ADAL" clId="{2F46E7BD-1621-4161-996C-252B142579EF}" dt="2026-01-16T17:04:14.250" v="32" actId="962"/>
          <ac:picMkLst>
            <pc:docMk/>
            <pc:sldMk cId="0" sldId="517"/>
            <ac:picMk id="27" creationId="{F109486F-2C3B-34B9-3DB1-C263F6884D2C}"/>
          </ac:picMkLst>
        </pc:picChg>
      </pc:sldChg>
      <pc:sldChg chg="modSp mod">
        <pc:chgData name="Close, Blair (BHDID/Frankfort)" userId="ec1407c3-ab1e-46f0-9e79-4b8023292956" providerId="ADAL" clId="{2F46E7BD-1621-4161-996C-252B142579EF}" dt="2026-01-16T19:40:08.896" v="659" actId="962"/>
        <pc:sldMkLst>
          <pc:docMk/>
          <pc:sldMk cId="0" sldId="535"/>
        </pc:sldMkLst>
        <pc:spChg chg="mod">
          <ac:chgData name="Close, Blair (BHDID/Frankfort)" userId="ec1407c3-ab1e-46f0-9e79-4b8023292956" providerId="ADAL" clId="{2F46E7BD-1621-4161-996C-252B142579EF}" dt="2026-01-16T19:39:56.118" v="639" actId="962"/>
          <ac:spMkLst>
            <pc:docMk/>
            <pc:sldMk cId="0" sldId="535"/>
            <ac:spMk id="2" creationId="{00000000-0000-0000-0000-000000000000}"/>
          </ac:spMkLst>
        </pc:spChg>
        <pc:spChg chg="mod">
          <ac:chgData name="Close, Blair (BHDID/Frankfort)" userId="ec1407c3-ab1e-46f0-9e79-4b8023292956" providerId="ADAL" clId="{2F46E7BD-1621-4161-996C-252B142579EF}" dt="2026-01-16T19:39:56.562" v="640" actId="962"/>
          <ac:spMkLst>
            <pc:docMk/>
            <pc:sldMk cId="0" sldId="535"/>
            <ac:spMk id="3" creationId="{00000000-0000-0000-0000-000000000000}"/>
          </ac:spMkLst>
        </pc:spChg>
        <pc:spChg chg="mod">
          <ac:chgData name="Close, Blair (BHDID/Frankfort)" userId="ec1407c3-ab1e-46f0-9e79-4b8023292956" providerId="ADAL" clId="{2F46E7BD-1621-4161-996C-252B142579EF}" dt="2026-01-16T19:39:57.233" v="641" actId="962"/>
          <ac:spMkLst>
            <pc:docMk/>
            <pc:sldMk cId="0" sldId="535"/>
            <ac:spMk id="4" creationId="{00000000-0000-0000-0000-000000000000}"/>
          </ac:spMkLst>
        </pc:spChg>
        <pc:spChg chg="mod">
          <ac:chgData name="Close, Blair (BHDID/Frankfort)" userId="ec1407c3-ab1e-46f0-9e79-4b8023292956" providerId="ADAL" clId="{2F46E7BD-1621-4161-996C-252B142579EF}" dt="2026-01-16T19:39:57.759" v="642" actId="962"/>
          <ac:spMkLst>
            <pc:docMk/>
            <pc:sldMk cId="0" sldId="535"/>
            <ac:spMk id="5" creationId="{00000000-0000-0000-0000-000000000000}"/>
          </ac:spMkLst>
        </pc:spChg>
        <pc:spChg chg="mod">
          <ac:chgData name="Close, Blair (BHDID/Frankfort)" userId="ec1407c3-ab1e-46f0-9e79-4b8023292956" providerId="ADAL" clId="{2F46E7BD-1621-4161-996C-252B142579EF}" dt="2026-01-16T19:39:58.270" v="643" actId="962"/>
          <ac:spMkLst>
            <pc:docMk/>
            <pc:sldMk cId="0" sldId="535"/>
            <ac:spMk id="6" creationId="{00000000-0000-0000-0000-000000000000}"/>
          </ac:spMkLst>
        </pc:spChg>
        <pc:spChg chg="mod">
          <ac:chgData name="Close, Blair (BHDID/Frankfort)" userId="ec1407c3-ab1e-46f0-9e79-4b8023292956" providerId="ADAL" clId="{2F46E7BD-1621-4161-996C-252B142579EF}" dt="2026-01-16T19:39:58.773" v="644" actId="962"/>
          <ac:spMkLst>
            <pc:docMk/>
            <pc:sldMk cId="0" sldId="535"/>
            <ac:spMk id="7" creationId="{00000000-0000-0000-0000-000000000000}"/>
          </ac:spMkLst>
        </pc:spChg>
        <pc:spChg chg="mod">
          <ac:chgData name="Close, Blair (BHDID/Frankfort)" userId="ec1407c3-ab1e-46f0-9e79-4b8023292956" providerId="ADAL" clId="{2F46E7BD-1621-4161-996C-252B142579EF}" dt="2026-01-16T19:40:02.442" v="650" actId="962"/>
          <ac:spMkLst>
            <pc:docMk/>
            <pc:sldMk cId="0" sldId="535"/>
            <ac:spMk id="23" creationId="{00000000-0000-0000-0000-000000000000}"/>
          </ac:spMkLst>
        </pc:spChg>
        <pc:spChg chg="mod">
          <ac:chgData name="Close, Blair (BHDID/Frankfort)" userId="ec1407c3-ab1e-46f0-9e79-4b8023292956" providerId="ADAL" clId="{2F46E7BD-1621-4161-996C-252B142579EF}" dt="2026-01-16T19:40:02.993" v="651" actId="962"/>
          <ac:spMkLst>
            <pc:docMk/>
            <pc:sldMk cId="0" sldId="535"/>
            <ac:spMk id="24" creationId="{00000000-0000-0000-0000-000000000000}"/>
          </ac:spMkLst>
        </pc:spChg>
        <pc:spChg chg="mod">
          <ac:chgData name="Close, Blair (BHDID/Frankfort)" userId="ec1407c3-ab1e-46f0-9e79-4b8023292956" providerId="ADAL" clId="{2F46E7BD-1621-4161-996C-252B142579EF}" dt="2026-01-16T19:40:03.638" v="652" actId="962"/>
          <ac:spMkLst>
            <pc:docMk/>
            <pc:sldMk cId="0" sldId="535"/>
            <ac:spMk id="25" creationId="{00000000-0000-0000-0000-000000000000}"/>
          </ac:spMkLst>
        </pc:spChg>
        <pc:spChg chg="mod">
          <ac:chgData name="Close, Blair (BHDID/Frankfort)" userId="ec1407c3-ab1e-46f0-9e79-4b8023292956" providerId="ADAL" clId="{2F46E7BD-1621-4161-996C-252B142579EF}" dt="2026-01-16T19:40:04.282" v="653" actId="962"/>
          <ac:spMkLst>
            <pc:docMk/>
            <pc:sldMk cId="0" sldId="535"/>
            <ac:spMk id="26" creationId="{00000000-0000-0000-0000-000000000000}"/>
          </ac:spMkLst>
        </pc:spChg>
        <pc:spChg chg="mod">
          <ac:chgData name="Close, Blair (BHDID/Frankfort)" userId="ec1407c3-ab1e-46f0-9e79-4b8023292956" providerId="ADAL" clId="{2F46E7BD-1621-4161-996C-252B142579EF}" dt="2026-01-16T19:40:04.787" v="654" actId="962"/>
          <ac:spMkLst>
            <pc:docMk/>
            <pc:sldMk cId="0" sldId="535"/>
            <ac:spMk id="27" creationId="{00000000-0000-0000-0000-000000000000}"/>
          </ac:spMkLst>
        </pc:spChg>
        <pc:spChg chg="mod ord">
          <ac:chgData name="Close, Blair (BHDID/Frankfort)" userId="ec1407c3-ab1e-46f0-9e79-4b8023292956" providerId="ADAL" clId="{2F46E7BD-1621-4161-996C-252B142579EF}" dt="2026-01-16T19:39:26.787" v="633" actId="13244"/>
          <ac:spMkLst>
            <pc:docMk/>
            <pc:sldMk cId="0" sldId="535"/>
            <ac:spMk id="28" creationId="{00000000-0000-0000-0000-000000000000}"/>
          </ac:spMkLst>
        </pc:spChg>
        <pc:spChg chg="mod">
          <ac:chgData name="Close, Blair (BHDID/Frankfort)" userId="ec1407c3-ab1e-46f0-9e79-4b8023292956" providerId="ADAL" clId="{2F46E7BD-1621-4161-996C-252B142579EF}" dt="2026-01-16T19:40:05.211" v="655" actId="962"/>
          <ac:spMkLst>
            <pc:docMk/>
            <pc:sldMk cId="0" sldId="535"/>
            <ac:spMk id="29" creationId="{19EE5BF0-B319-30A9-EBB7-BC6247CC8310}"/>
          </ac:spMkLst>
        </pc:spChg>
        <pc:spChg chg="ord">
          <ac:chgData name="Close, Blair (BHDID/Frankfort)" userId="ec1407c3-ab1e-46f0-9e79-4b8023292956" providerId="ADAL" clId="{2F46E7BD-1621-4161-996C-252B142579EF}" dt="2026-01-16T19:39:35.447" v="634" actId="13244"/>
          <ac:spMkLst>
            <pc:docMk/>
            <pc:sldMk cId="0" sldId="535"/>
            <ac:spMk id="30" creationId="{00000000-0000-0000-0000-000000000000}"/>
          </ac:spMkLst>
        </pc:spChg>
        <pc:spChg chg="mod">
          <ac:chgData name="Close, Blair (BHDID/Frankfort)" userId="ec1407c3-ab1e-46f0-9e79-4b8023292956" providerId="ADAL" clId="{2F46E7BD-1621-4161-996C-252B142579EF}" dt="2026-01-16T19:40:06.617" v="656" actId="962"/>
          <ac:spMkLst>
            <pc:docMk/>
            <pc:sldMk cId="0" sldId="535"/>
            <ac:spMk id="31" creationId="{8A4CEB47-2AFC-446C-58E5-B115ED24632C}"/>
          </ac:spMkLst>
        </pc:spChg>
        <pc:spChg chg="ord">
          <ac:chgData name="Close, Blair (BHDID/Frankfort)" userId="ec1407c3-ab1e-46f0-9e79-4b8023292956" providerId="ADAL" clId="{2F46E7BD-1621-4161-996C-252B142579EF}" dt="2026-01-16T19:39:45.925" v="636" actId="13244"/>
          <ac:spMkLst>
            <pc:docMk/>
            <pc:sldMk cId="0" sldId="535"/>
            <ac:spMk id="33" creationId="{00000000-0000-0000-0000-000000000000}"/>
          </ac:spMkLst>
        </pc:spChg>
        <pc:spChg chg="mod">
          <ac:chgData name="Close, Blair (BHDID/Frankfort)" userId="ec1407c3-ab1e-46f0-9e79-4b8023292956" providerId="ADAL" clId="{2F46E7BD-1621-4161-996C-252B142579EF}" dt="2026-01-16T19:40:07.710" v="658" actId="962"/>
          <ac:spMkLst>
            <pc:docMk/>
            <pc:sldMk cId="0" sldId="535"/>
            <ac:spMk id="34" creationId="{A6A9D58F-5891-6D9A-A767-135C7EEEF615}"/>
          </ac:spMkLst>
        </pc:spChg>
        <pc:spChg chg="mod">
          <ac:chgData name="Close, Blair (BHDID/Frankfort)" userId="ec1407c3-ab1e-46f0-9e79-4b8023292956" providerId="ADAL" clId="{2F46E7BD-1621-4161-996C-252B142579EF}" dt="2026-01-16T19:40:08.896" v="659" actId="962"/>
          <ac:spMkLst>
            <pc:docMk/>
            <pc:sldMk cId="0" sldId="535"/>
            <ac:spMk id="35" creationId="{3420DF18-66BF-659B-5FFD-F14045B5AF4C}"/>
          </ac:spMkLst>
        </pc:spChg>
        <pc:spChg chg="ord">
          <ac:chgData name="Close, Blair (BHDID/Frankfort)" userId="ec1407c3-ab1e-46f0-9e79-4b8023292956" providerId="ADAL" clId="{2F46E7BD-1621-4161-996C-252B142579EF}" dt="2026-01-16T19:39:51.695" v="638" actId="13244"/>
          <ac:spMkLst>
            <pc:docMk/>
            <pc:sldMk cId="0" sldId="535"/>
            <ac:spMk id="36" creationId="{00000000-0000-0000-0000-000000000000}"/>
          </ac:spMkLst>
        </pc:spChg>
        <pc:spChg chg="ord">
          <ac:chgData name="Close, Blair (BHDID/Frankfort)" userId="ec1407c3-ab1e-46f0-9e79-4b8023292956" providerId="ADAL" clId="{2F46E7BD-1621-4161-996C-252B142579EF}" dt="2026-01-16T19:39:41.482" v="635" actId="13244"/>
          <ac:spMkLst>
            <pc:docMk/>
            <pc:sldMk cId="0" sldId="535"/>
            <ac:spMk id="39" creationId="{00000000-0000-0000-0000-000000000000}"/>
          </ac:spMkLst>
        </pc:spChg>
        <pc:spChg chg="ord">
          <ac:chgData name="Close, Blair (BHDID/Frankfort)" userId="ec1407c3-ab1e-46f0-9e79-4b8023292956" providerId="ADAL" clId="{2F46E7BD-1621-4161-996C-252B142579EF}" dt="2026-01-16T19:39:48.852" v="637" actId="13244"/>
          <ac:spMkLst>
            <pc:docMk/>
            <pc:sldMk cId="0" sldId="535"/>
            <ac:spMk id="42" creationId="{00000000-0000-0000-0000-000000000000}"/>
          </ac:spMkLst>
        </pc:spChg>
        <pc:grpChg chg="mod">
          <ac:chgData name="Close, Blair (BHDID/Frankfort)" userId="ec1407c3-ab1e-46f0-9e79-4b8023292956" providerId="ADAL" clId="{2F46E7BD-1621-4161-996C-252B142579EF}" dt="2026-01-16T19:39:59.298" v="645" actId="962"/>
          <ac:grpSpMkLst>
            <pc:docMk/>
            <pc:sldMk cId="0" sldId="535"/>
            <ac:grpSpMk id="8" creationId="{00000000-0000-0000-0000-000000000000}"/>
          </ac:grpSpMkLst>
        </pc:grpChg>
        <pc:grpChg chg="mod">
          <ac:chgData name="Close, Blair (BHDID/Frankfort)" userId="ec1407c3-ab1e-46f0-9e79-4b8023292956" providerId="ADAL" clId="{2F46E7BD-1621-4161-996C-252B142579EF}" dt="2026-01-16T19:39:59.759" v="646" actId="962"/>
          <ac:grpSpMkLst>
            <pc:docMk/>
            <pc:sldMk cId="0" sldId="535"/>
            <ac:grpSpMk id="11" creationId="{00000000-0000-0000-0000-000000000000}"/>
          </ac:grpSpMkLst>
        </pc:grpChg>
        <pc:grpChg chg="mod">
          <ac:chgData name="Close, Blair (BHDID/Frankfort)" userId="ec1407c3-ab1e-46f0-9e79-4b8023292956" providerId="ADAL" clId="{2F46E7BD-1621-4161-996C-252B142579EF}" dt="2026-01-16T19:40:00.276" v="647" actId="962"/>
          <ac:grpSpMkLst>
            <pc:docMk/>
            <pc:sldMk cId="0" sldId="535"/>
            <ac:grpSpMk id="14" creationId="{00000000-0000-0000-0000-000000000000}"/>
          </ac:grpSpMkLst>
        </pc:grpChg>
        <pc:grpChg chg="mod">
          <ac:chgData name="Close, Blair (BHDID/Frankfort)" userId="ec1407c3-ab1e-46f0-9e79-4b8023292956" providerId="ADAL" clId="{2F46E7BD-1621-4161-996C-252B142579EF}" dt="2026-01-16T19:40:01.485" v="648" actId="962"/>
          <ac:grpSpMkLst>
            <pc:docMk/>
            <pc:sldMk cId="0" sldId="535"/>
            <ac:grpSpMk id="17" creationId="{00000000-0000-0000-0000-000000000000}"/>
          </ac:grpSpMkLst>
        </pc:grpChg>
        <pc:grpChg chg="mod">
          <ac:chgData name="Close, Blair (BHDID/Frankfort)" userId="ec1407c3-ab1e-46f0-9e79-4b8023292956" providerId="ADAL" clId="{2F46E7BD-1621-4161-996C-252B142579EF}" dt="2026-01-16T19:40:01.986" v="649" actId="962"/>
          <ac:grpSpMkLst>
            <pc:docMk/>
            <pc:sldMk cId="0" sldId="535"/>
            <ac:grpSpMk id="20" creationId="{00000000-0000-0000-0000-000000000000}"/>
          </ac:grpSpMkLst>
        </pc:grpChg>
        <pc:picChg chg="mod">
          <ac:chgData name="Close, Blair (BHDID/Frankfort)" userId="ec1407c3-ab1e-46f0-9e79-4b8023292956" providerId="ADAL" clId="{2F46E7BD-1621-4161-996C-252B142579EF}" dt="2026-01-16T19:40:07.039" v="657" actId="962"/>
          <ac:picMkLst>
            <pc:docMk/>
            <pc:sldMk cId="0" sldId="535"/>
            <ac:picMk id="32" creationId="{4DAB1857-0E7D-0327-9F3B-636DB28171D8}"/>
          </ac:picMkLst>
        </pc:picChg>
      </pc:sldChg>
      <pc:sldChg chg="modSp mod">
        <pc:chgData name="Close, Blair (BHDID/Frankfort)" userId="ec1407c3-ab1e-46f0-9e79-4b8023292956" providerId="ADAL" clId="{2F46E7BD-1621-4161-996C-252B142579EF}" dt="2026-01-16T19:40:46.276" v="667" actId="962"/>
        <pc:sldMkLst>
          <pc:docMk/>
          <pc:sldMk cId="1625787053" sldId="538"/>
        </pc:sldMkLst>
        <pc:spChg chg="mod">
          <ac:chgData name="Close, Blair (BHDID/Frankfort)" userId="ec1407c3-ab1e-46f0-9e79-4b8023292956" providerId="ADAL" clId="{2F46E7BD-1621-4161-996C-252B142579EF}" dt="2026-01-16T17:02:35.942" v="9" actId="962"/>
          <ac:spMkLst>
            <pc:docMk/>
            <pc:sldMk cId="1625787053" sldId="538"/>
            <ac:spMk id="2" creationId="{7F2ED009-D59D-1167-6C78-DA1C26115CF9}"/>
          </ac:spMkLst>
        </pc:spChg>
        <pc:spChg chg="mod">
          <ac:chgData name="Close, Blair (BHDID/Frankfort)" userId="ec1407c3-ab1e-46f0-9e79-4b8023292956" providerId="ADAL" clId="{2F46E7BD-1621-4161-996C-252B142579EF}" dt="2026-01-13T19:05:04.382" v="6" actId="20577"/>
          <ac:spMkLst>
            <pc:docMk/>
            <pc:sldMk cId="1625787053" sldId="538"/>
            <ac:spMk id="3" creationId="{AAA19973-3DBD-9063-0B9B-81C6FA63E3F9}"/>
          </ac:spMkLst>
        </pc:spChg>
        <pc:spChg chg="mod">
          <ac:chgData name="Close, Blair (BHDID/Frankfort)" userId="ec1407c3-ab1e-46f0-9e79-4b8023292956" providerId="ADAL" clId="{2F46E7BD-1621-4161-996C-252B142579EF}" dt="2026-01-16T17:02:41.501" v="10" actId="962"/>
          <ac:spMkLst>
            <pc:docMk/>
            <pc:sldMk cId="1625787053" sldId="538"/>
            <ac:spMk id="4" creationId="{F1D5118C-4C79-ABC2-FAE8-471860B6561E}"/>
          </ac:spMkLst>
        </pc:spChg>
        <pc:spChg chg="mod">
          <ac:chgData name="Close, Blair (BHDID/Frankfort)" userId="ec1407c3-ab1e-46f0-9e79-4b8023292956" providerId="ADAL" clId="{2F46E7BD-1621-4161-996C-252B142579EF}" dt="2026-01-16T19:40:46.276" v="667" actId="962"/>
          <ac:spMkLst>
            <pc:docMk/>
            <pc:sldMk cId="1625787053" sldId="538"/>
            <ac:spMk id="6" creationId="{84AEAE79-BA31-A9D3-C916-AEB9EB4DC64B}"/>
          </ac:spMkLst>
        </pc:spChg>
        <pc:spChg chg="ord">
          <ac:chgData name="Close, Blair (BHDID/Frankfort)" userId="ec1407c3-ab1e-46f0-9e79-4b8023292956" providerId="ADAL" clId="{2F46E7BD-1621-4161-996C-252B142579EF}" dt="2026-01-16T17:02:20.851" v="7" actId="13244"/>
          <ac:spMkLst>
            <pc:docMk/>
            <pc:sldMk cId="1625787053" sldId="538"/>
            <ac:spMk id="7" creationId="{E1D4BE32-D6DE-DDA7-48A5-A7B6CDAF3ABF}"/>
          </ac:spMkLst>
        </pc:spChg>
        <pc:spChg chg="mod">
          <ac:chgData name="Close, Blair (BHDID/Frankfort)" userId="ec1407c3-ab1e-46f0-9e79-4b8023292956" providerId="ADAL" clId="{2F46E7BD-1621-4161-996C-252B142579EF}" dt="2026-01-16T17:06:49.863" v="65" actId="33553"/>
          <ac:spMkLst>
            <pc:docMk/>
            <pc:sldMk cId="1625787053" sldId="538"/>
            <ac:spMk id="8" creationId="{871EEAED-1283-028C-753E-7306AD6A836A}"/>
          </ac:spMkLst>
        </pc:spChg>
        <pc:spChg chg="mod">
          <ac:chgData name="Close, Blair (BHDID/Frankfort)" userId="ec1407c3-ab1e-46f0-9e79-4b8023292956" providerId="ADAL" clId="{2F46E7BD-1621-4161-996C-252B142579EF}" dt="2026-01-13T19:04:45.852" v="2" actId="14100"/>
          <ac:spMkLst>
            <pc:docMk/>
            <pc:sldMk cId="1625787053" sldId="538"/>
            <ac:spMk id="14" creationId="{163799A3-F32A-02B8-2FC3-A4760E5229E8}"/>
          </ac:spMkLst>
        </pc:spChg>
        <pc:spChg chg="ord">
          <ac:chgData name="Close, Blair (BHDID/Frankfort)" userId="ec1407c3-ab1e-46f0-9e79-4b8023292956" providerId="ADAL" clId="{2F46E7BD-1621-4161-996C-252B142579EF}" dt="2026-01-16T17:02:27.387" v="8" actId="13244"/>
          <ac:spMkLst>
            <pc:docMk/>
            <pc:sldMk cId="1625787053" sldId="538"/>
            <ac:spMk id="15" creationId="{AE941E76-2C8E-81DD-BB50-63C48C2F75CA}"/>
          </ac:spMkLst>
        </pc:spChg>
        <pc:picChg chg="mod">
          <ac:chgData name="Close, Blair (BHDID/Frankfort)" userId="ec1407c3-ab1e-46f0-9e79-4b8023292956" providerId="ADAL" clId="{2F46E7BD-1621-4161-996C-252B142579EF}" dt="2026-01-16T17:02:44.608" v="11" actId="962"/>
          <ac:picMkLst>
            <pc:docMk/>
            <pc:sldMk cId="1625787053" sldId="538"/>
            <ac:picMk id="5" creationId="{F69E54B4-C0A4-DA2A-EAC7-2533E48B2988}"/>
          </ac:picMkLst>
        </pc:picChg>
        <pc:picChg chg="mod">
          <ac:chgData name="Close, Blair (BHDID/Frankfort)" userId="ec1407c3-ab1e-46f0-9e79-4b8023292956" providerId="ADAL" clId="{2F46E7BD-1621-4161-996C-252B142579EF}" dt="2026-01-16T17:13:35.805" v="150" actId="962"/>
          <ac:picMkLst>
            <pc:docMk/>
            <pc:sldMk cId="1625787053" sldId="538"/>
            <ac:picMk id="12" creationId="{A75A714F-FFA2-78A9-4274-957A4404F006}"/>
          </ac:picMkLst>
        </pc:picChg>
      </pc:sldChg>
      <pc:sldChg chg="modSp mod">
        <pc:chgData name="Close, Blair (BHDID/Frankfort)" userId="ec1407c3-ab1e-46f0-9e79-4b8023292956" providerId="ADAL" clId="{2F46E7BD-1621-4161-996C-252B142579EF}" dt="2026-01-16T20:09:09.126" v="844" actId="962"/>
        <pc:sldMkLst>
          <pc:docMk/>
          <pc:sldMk cId="2940292176" sldId="1843"/>
        </pc:sldMkLst>
        <pc:spChg chg="mod">
          <ac:chgData name="Close, Blair (BHDID/Frankfort)" userId="ec1407c3-ab1e-46f0-9e79-4b8023292956" providerId="ADAL" clId="{2F46E7BD-1621-4161-996C-252B142579EF}" dt="2026-01-16T18:57:15.167" v="502" actId="962"/>
          <ac:spMkLst>
            <pc:docMk/>
            <pc:sldMk cId="2940292176" sldId="1843"/>
            <ac:spMk id="5" creationId="{9A2B917A-A4ED-3C4A-BFFD-43198183A188}"/>
          </ac:spMkLst>
        </pc:spChg>
        <pc:spChg chg="mod">
          <ac:chgData name="Close, Blair (BHDID/Frankfort)" userId="ec1407c3-ab1e-46f0-9e79-4b8023292956" providerId="ADAL" clId="{2F46E7BD-1621-4161-996C-252B142579EF}" dt="2026-01-16T18:57:15.764" v="503" actId="962"/>
          <ac:spMkLst>
            <pc:docMk/>
            <pc:sldMk cId="2940292176" sldId="1843"/>
            <ac:spMk id="6" creationId="{D2F88A7D-F887-EB4B-6703-7237123C93A9}"/>
          </ac:spMkLst>
        </pc:spChg>
        <pc:spChg chg="mod">
          <ac:chgData name="Close, Blair (BHDID/Frankfort)" userId="ec1407c3-ab1e-46f0-9e79-4b8023292956" providerId="ADAL" clId="{2F46E7BD-1621-4161-996C-252B142579EF}" dt="2026-01-16T20:06:10.166" v="817" actId="962"/>
          <ac:spMkLst>
            <pc:docMk/>
            <pc:sldMk cId="2940292176" sldId="1843"/>
            <ac:spMk id="10" creationId="{759C1797-0520-7BFB-6328-1B2244F1B383}"/>
          </ac:spMkLst>
        </pc:spChg>
        <pc:spChg chg="mod">
          <ac:chgData name="Close, Blair (BHDID/Frankfort)" userId="ec1407c3-ab1e-46f0-9e79-4b8023292956" providerId="ADAL" clId="{2F46E7BD-1621-4161-996C-252B142579EF}" dt="2026-01-16T18:58:00.319" v="515" actId="962"/>
          <ac:spMkLst>
            <pc:docMk/>
            <pc:sldMk cId="2940292176" sldId="1843"/>
            <ac:spMk id="12" creationId="{1DAA553D-CD12-0029-64AB-71A5214642D8}"/>
          </ac:spMkLst>
        </pc:spChg>
        <pc:spChg chg="ord">
          <ac:chgData name="Close, Blair (BHDID/Frankfort)" userId="ec1407c3-ab1e-46f0-9e79-4b8023292956" providerId="ADAL" clId="{2F46E7BD-1621-4161-996C-252B142579EF}" dt="2026-01-16T18:57:34.278" v="508" actId="13244"/>
          <ac:spMkLst>
            <pc:docMk/>
            <pc:sldMk cId="2940292176" sldId="1843"/>
            <ac:spMk id="13" creationId="{8CAD3CA8-3772-B6E8-9F98-851FEE375199}"/>
          </ac:spMkLst>
        </pc:spChg>
        <pc:spChg chg="mod">
          <ac:chgData name="Close, Blair (BHDID/Frankfort)" userId="ec1407c3-ab1e-46f0-9e79-4b8023292956" providerId="ADAL" clId="{2F46E7BD-1621-4161-996C-252B142579EF}" dt="2026-01-16T19:41:48.627" v="679" actId="962"/>
          <ac:spMkLst>
            <pc:docMk/>
            <pc:sldMk cId="2940292176" sldId="1843"/>
            <ac:spMk id="14" creationId="{9AEEFF89-357F-03C8-186F-A11B36CA8ECB}"/>
          </ac:spMkLst>
        </pc:spChg>
        <pc:spChg chg="mod">
          <ac:chgData name="Close, Blair (BHDID/Frankfort)" userId="ec1407c3-ab1e-46f0-9e79-4b8023292956" providerId="ADAL" clId="{2F46E7BD-1621-4161-996C-252B142579EF}" dt="2026-01-16T18:58:00.963" v="516" actId="962"/>
          <ac:spMkLst>
            <pc:docMk/>
            <pc:sldMk cId="2940292176" sldId="1843"/>
            <ac:spMk id="16" creationId="{95BC1239-F1C2-33FF-1C5E-7E4B8C51D3EE}"/>
          </ac:spMkLst>
        </pc:spChg>
        <pc:spChg chg="ord">
          <ac:chgData name="Close, Blair (BHDID/Frankfort)" userId="ec1407c3-ab1e-46f0-9e79-4b8023292956" providerId="ADAL" clId="{2F46E7BD-1621-4161-996C-252B142579EF}" dt="2026-01-16T18:57:40.728" v="510" actId="13244"/>
          <ac:spMkLst>
            <pc:docMk/>
            <pc:sldMk cId="2940292176" sldId="1843"/>
            <ac:spMk id="17" creationId="{996373B3-C43F-0DA8-348B-FCFB6636C913}"/>
          </ac:spMkLst>
        </pc:spChg>
        <pc:spChg chg="mod">
          <ac:chgData name="Close, Blair (BHDID/Frankfort)" userId="ec1407c3-ab1e-46f0-9e79-4b8023292956" providerId="ADAL" clId="{2F46E7BD-1621-4161-996C-252B142579EF}" dt="2026-01-16T18:58:01.842" v="517" actId="962"/>
          <ac:spMkLst>
            <pc:docMk/>
            <pc:sldMk cId="2940292176" sldId="1843"/>
            <ac:spMk id="18" creationId="{5CB2A82A-0BD6-92F4-C67C-7A478E269F51}"/>
          </ac:spMkLst>
        </pc:spChg>
        <pc:spChg chg="ord">
          <ac:chgData name="Close, Blair (BHDID/Frankfort)" userId="ec1407c3-ab1e-46f0-9e79-4b8023292956" providerId="ADAL" clId="{2F46E7BD-1621-4161-996C-252B142579EF}" dt="2026-01-16T18:57:54.332" v="512" actId="13244"/>
          <ac:spMkLst>
            <pc:docMk/>
            <pc:sldMk cId="2940292176" sldId="1843"/>
            <ac:spMk id="19" creationId="{DF9E9C0A-75A0-0DD1-03BD-1D91FA1ABA1F}"/>
          </ac:spMkLst>
        </pc:spChg>
        <pc:spChg chg="mod">
          <ac:chgData name="Close, Blair (BHDID/Frankfort)" userId="ec1407c3-ab1e-46f0-9e79-4b8023292956" providerId="ADAL" clId="{2F46E7BD-1621-4161-996C-252B142579EF}" dt="2026-01-16T18:58:03.306" v="518" actId="962"/>
          <ac:spMkLst>
            <pc:docMk/>
            <pc:sldMk cId="2940292176" sldId="1843"/>
            <ac:spMk id="20" creationId="{EA3080C3-BA43-94C4-3529-A554651BA8F6}"/>
          </ac:spMkLst>
        </pc:spChg>
        <pc:spChg chg="ord">
          <ac:chgData name="Close, Blair (BHDID/Frankfort)" userId="ec1407c3-ab1e-46f0-9e79-4b8023292956" providerId="ADAL" clId="{2F46E7BD-1621-4161-996C-252B142579EF}" dt="2026-01-16T18:57:59.074" v="514" actId="13244"/>
          <ac:spMkLst>
            <pc:docMk/>
            <pc:sldMk cId="2940292176" sldId="1843"/>
            <ac:spMk id="21" creationId="{640A5E4B-28AB-2FE2-426C-B66097970E5A}"/>
          </ac:spMkLst>
        </pc:spChg>
        <pc:spChg chg="ord">
          <ac:chgData name="Close, Blair (BHDID/Frankfort)" userId="ec1407c3-ab1e-46f0-9e79-4b8023292956" providerId="ADAL" clId="{2F46E7BD-1621-4161-996C-252B142579EF}" dt="2026-01-16T18:57:25.127" v="506" actId="13244"/>
          <ac:spMkLst>
            <pc:docMk/>
            <pc:sldMk cId="2940292176" sldId="1843"/>
            <ac:spMk id="23" creationId="{74E531CB-6637-B08D-8ED6-37DA8073C10F}"/>
          </ac:spMkLst>
        </pc:spChg>
        <pc:spChg chg="ord">
          <ac:chgData name="Close, Blair (BHDID/Frankfort)" userId="ec1407c3-ab1e-46f0-9e79-4b8023292956" providerId="ADAL" clId="{2F46E7BD-1621-4161-996C-252B142579EF}" dt="2026-01-16T18:57:31.324" v="507" actId="13244"/>
          <ac:spMkLst>
            <pc:docMk/>
            <pc:sldMk cId="2940292176" sldId="1843"/>
            <ac:spMk id="24" creationId="{2579E37A-2731-EF15-D4AD-E6731C5E1F4D}"/>
          </ac:spMkLst>
        </pc:spChg>
        <pc:spChg chg="ord">
          <ac:chgData name="Close, Blair (BHDID/Frankfort)" userId="ec1407c3-ab1e-46f0-9e79-4b8023292956" providerId="ADAL" clId="{2F46E7BD-1621-4161-996C-252B142579EF}" dt="2026-01-16T18:57:37.551" v="509" actId="13244"/>
          <ac:spMkLst>
            <pc:docMk/>
            <pc:sldMk cId="2940292176" sldId="1843"/>
            <ac:spMk id="25" creationId="{0BCAECF8-C22A-A01C-58A2-7CBF92512F4B}"/>
          </ac:spMkLst>
        </pc:spChg>
        <pc:spChg chg="ord">
          <ac:chgData name="Close, Blair (BHDID/Frankfort)" userId="ec1407c3-ab1e-46f0-9e79-4b8023292956" providerId="ADAL" clId="{2F46E7BD-1621-4161-996C-252B142579EF}" dt="2026-01-16T18:57:50.973" v="511" actId="13244"/>
          <ac:spMkLst>
            <pc:docMk/>
            <pc:sldMk cId="2940292176" sldId="1843"/>
            <ac:spMk id="26" creationId="{86D0DA11-0F21-BD94-89D8-71D9AA7FBB86}"/>
          </ac:spMkLst>
        </pc:spChg>
        <pc:spChg chg="ord">
          <ac:chgData name="Close, Blair (BHDID/Frankfort)" userId="ec1407c3-ab1e-46f0-9e79-4b8023292956" providerId="ADAL" clId="{2F46E7BD-1621-4161-996C-252B142579EF}" dt="2026-01-16T18:57:56.741" v="513" actId="13244"/>
          <ac:spMkLst>
            <pc:docMk/>
            <pc:sldMk cId="2940292176" sldId="1843"/>
            <ac:spMk id="27" creationId="{3D316245-416E-B34A-9E77-35E615A4FDA6}"/>
          </ac:spMkLst>
        </pc:spChg>
        <pc:grpChg chg="mod ord">
          <ac:chgData name="Close, Blair (BHDID/Frankfort)" userId="ec1407c3-ab1e-46f0-9e79-4b8023292956" providerId="ADAL" clId="{2F46E7BD-1621-4161-996C-252B142579EF}" dt="2026-01-16T20:09:09.126" v="844" actId="962"/>
          <ac:grpSpMkLst>
            <pc:docMk/>
            <pc:sldMk cId="2940292176" sldId="1843"/>
            <ac:grpSpMk id="2" creationId="{BB16A724-706B-038D-C2D7-33885CE5922A}"/>
          </ac:grpSpMkLst>
        </pc:grpChg>
        <pc:picChg chg="mod">
          <ac:chgData name="Close, Blair (BHDID/Frankfort)" userId="ec1407c3-ab1e-46f0-9e79-4b8023292956" providerId="ADAL" clId="{2F46E7BD-1621-4161-996C-252B142579EF}" dt="2026-01-16T18:57:17.702" v="504" actId="962"/>
          <ac:picMkLst>
            <pc:docMk/>
            <pc:sldMk cId="2940292176" sldId="1843"/>
            <ac:picMk id="7" creationId="{0D7F4889-C5F5-6C97-B652-FD8A8E110E41}"/>
          </ac:picMkLst>
        </pc:picChg>
      </pc:sldChg>
      <pc:sldChg chg="delSp modSp mod">
        <pc:chgData name="Close, Blair (BHDID/Frankfort)" userId="ec1407c3-ab1e-46f0-9e79-4b8023292956" providerId="ADAL" clId="{2F46E7BD-1621-4161-996C-252B142579EF}" dt="2026-01-16T21:17:29.227" v="894" actId="962"/>
        <pc:sldMkLst>
          <pc:docMk/>
          <pc:sldMk cId="2149558551" sldId="1844"/>
        </pc:sldMkLst>
        <pc:spChg chg="mod">
          <ac:chgData name="Close, Blair (BHDID/Frankfort)" userId="ec1407c3-ab1e-46f0-9e79-4b8023292956" providerId="ADAL" clId="{2F46E7BD-1621-4161-996C-252B142579EF}" dt="2026-01-16T19:49:38.816" v="773" actId="962"/>
          <ac:spMkLst>
            <pc:docMk/>
            <pc:sldMk cId="2149558551" sldId="1844"/>
            <ac:spMk id="2" creationId="{E9408CDF-CC1D-46BF-06EA-305C5C5F7FB1}"/>
          </ac:spMkLst>
        </pc:spChg>
        <pc:spChg chg="mod">
          <ac:chgData name="Close, Blair (BHDID/Frankfort)" userId="ec1407c3-ab1e-46f0-9e79-4b8023292956" providerId="ADAL" clId="{2F46E7BD-1621-4161-996C-252B142579EF}" dt="2026-01-16T20:01:55.072" v="787" actId="962"/>
          <ac:spMkLst>
            <pc:docMk/>
            <pc:sldMk cId="2149558551" sldId="1844"/>
            <ac:spMk id="3" creationId="{12C5933E-CF2E-F11F-C021-9742AA4859B4}"/>
          </ac:spMkLst>
        </pc:spChg>
        <pc:spChg chg="mod">
          <ac:chgData name="Close, Blair (BHDID/Frankfort)" userId="ec1407c3-ab1e-46f0-9e79-4b8023292956" providerId="ADAL" clId="{2F46E7BD-1621-4161-996C-252B142579EF}" dt="2026-01-16T20:01:58.620" v="789" actId="962"/>
          <ac:spMkLst>
            <pc:docMk/>
            <pc:sldMk cId="2149558551" sldId="1844"/>
            <ac:spMk id="4" creationId="{63FDA244-3AC7-8D7D-D3E2-0F81DEF4A54A}"/>
          </ac:spMkLst>
        </pc:spChg>
        <pc:spChg chg="mod">
          <ac:chgData name="Close, Blair (BHDID/Frankfort)" userId="ec1407c3-ab1e-46f0-9e79-4b8023292956" providerId="ADAL" clId="{2F46E7BD-1621-4161-996C-252B142579EF}" dt="2026-01-16T20:02:02.423" v="791" actId="962"/>
          <ac:spMkLst>
            <pc:docMk/>
            <pc:sldMk cId="2149558551" sldId="1844"/>
            <ac:spMk id="8" creationId="{699A8860-800C-8B27-956B-498B9467260F}"/>
          </ac:spMkLst>
        </pc:spChg>
        <pc:spChg chg="mod">
          <ac:chgData name="Close, Blair (BHDID/Frankfort)" userId="ec1407c3-ab1e-46f0-9e79-4b8023292956" providerId="ADAL" clId="{2F46E7BD-1621-4161-996C-252B142579EF}" dt="2026-01-16T19:50:00.036" v="778" actId="962"/>
          <ac:spMkLst>
            <pc:docMk/>
            <pc:sldMk cId="2149558551" sldId="1844"/>
            <ac:spMk id="15" creationId="{EA55CBDB-526D-4C66-FC35-B687E44AC842}"/>
          </ac:spMkLst>
        </pc:spChg>
        <pc:spChg chg="mod">
          <ac:chgData name="Close, Blair (BHDID/Frankfort)" userId="ec1407c3-ab1e-46f0-9e79-4b8023292956" providerId="ADAL" clId="{2F46E7BD-1621-4161-996C-252B142579EF}" dt="2026-01-16T19:50:00.603" v="779" actId="962"/>
          <ac:spMkLst>
            <pc:docMk/>
            <pc:sldMk cId="2149558551" sldId="1844"/>
            <ac:spMk id="16" creationId="{C89FB28F-A38E-A1DB-5A4A-B32D4FAE861C}"/>
          </ac:spMkLst>
        </pc:spChg>
        <pc:spChg chg="ord">
          <ac:chgData name="Close, Blair (BHDID/Frankfort)" userId="ec1407c3-ab1e-46f0-9e79-4b8023292956" providerId="ADAL" clId="{2F46E7BD-1621-4161-996C-252B142579EF}" dt="2026-01-16T19:49:50.016" v="775" actId="13244"/>
          <ac:spMkLst>
            <pc:docMk/>
            <pc:sldMk cId="2149558551" sldId="1844"/>
            <ac:spMk id="17" creationId="{84408256-65E9-2CC7-9517-12528A353A99}"/>
          </ac:spMkLst>
        </pc:spChg>
        <pc:spChg chg="ord">
          <ac:chgData name="Close, Blair (BHDID/Frankfort)" userId="ec1407c3-ab1e-46f0-9e79-4b8023292956" providerId="ADAL" clId="{2F46E7BD-1621-4161-996C-252B142579EF}" dt="2026-01-16T19:49:56.592" v="777" actId="13244"/>
          <ac:spMkLst>
            <pc:docMk/>
            <pc:sldMk cId="2149558551" sldId="1844"/>
            <ac:spMk id="18" creationId="{A165C49E-D563-1B2C-1533-FD8C48E106EB}"/>
          </ac:spMkLst>
        </pc:spChg>
        <pc:spChg chg="mod">
          <ac:chgData name="Close, Blair (BHDID/Frankfort)" userId="ec1407c3-ab1e-46f0-9e79-4b8023292956" providerId="ADAL" clId="{2F46E7BD-1621-4161-996C-252B142579EF}" dt="2026-01-16T19:49:36.932" v="772" actId="962"/>
          <ac:spMkLst>
            <pc:docMk/>
            <pc:sldMk cId="2149558551" sldId="1844"/>
            <ac:spMk id="19" creationId="{40E881C6-1172-30C7-D53E-3CCA3FBA595B}"/>
          </ac:spMkLst>
        </pc:spChg>
        <pc:spChg chg="ord">
          <ac:chgData name="Close, Blair (BHDID/Frankfort)" userId="ec1407c3-ab1e-46f0-9e79-4b8023292956" providerId="ADAL" clId="{2F46E7BD-1621-4161-996C-252B142579EF}" dt="2026-01-16T19:50:09.683" v="781" actId="13244"/>
          <ac:spMkLst>
            <pc:docMk/>
            <pc:sldMk cId="2149558551" sldId="1844"/>
            <ac:spMk id="25" creationId="{C6D4D356-F85D-0502-ABB3-FBA42D8B835E}"/>
          </ac:spMkLst>
        </pc:spChg>
        <pc:spChg chg="mod">
          <ac:chgData name="Close, Blair (BHDID/Frankfort)" userId="ec1407c3-ab1e-46f0-9e79-4b8023292956" providerId="ADAL" clId="{2F46E7BD-1621-4161-996C-252B142579EF}" dt="2026-01-16T20:01:49.052" v="784" actId="962"/>
          <ac:spMkLst>
            <pc:docMk/>
            <pc:sldMk cId="2149558551" sldId="1844"/>
            <ac:spMk id="30" creationId="{3AB9770E-6952-D70A-2C1D-94A3C5FB1031}"/>
          </ac:spMkLst>
        </pc:spChg>
        <pc:spChg chg="ord">
          <ac:chgData name="Close, Blair (BHDID/Frankfort)" userId="ec1407c3-ab1e-46f0-9e79-4b8023292956" providerId="ADAL" clId="{2F46E7BD-1621-4161-996C-252B142579EF}" dt="2026-01-16T19:50:23.635" v="783" actId="13244"/>
          <ac:spMkLst>
            <pc:docMk/>
            <pc:sldMk cId="2149558551" sldId="1844"/>
            <ac:spMk id="31" creationId="{CC4DB72D-FAD5-1950-BC34-708188EB10F7}"/>
          </ac:spMkLst>
        </pc:spChg>
        <pc:spChg chg="mod ord">
          <ac:chgData name="Close, Blair (BHDID/Frankfort)" userId="ec1407c3-ab1e-46f0-9e79-4b8023292956" providerId="ADAL" clId="{2F46E7BD-1621-4161-996C-252B142579EF}" dt="2026-01-16T19:49:23.941" v="770" actId="13244"/>
          <ac:spMkLst>
            <pc:docMk/>
            <pc:sldMk cId="2149558551" sldId="1844"/>
            <ac:spMk id="33" creationId="{BF60782A-1325-5FDB-E444-249E7F41EBB1}"/>
          </ac:spMkLst>
        </pc:spChg>
        <pc:spChg chg="ord">
          <ac:chgData name="Close, Blair (BHDID/Frankfort)" userId="ec1407c3-ab1e-46f0-9e79-4b8023292956" providerId="ADAL" clId="{2F46E7BD-1621-4161-996C-252B142579EF}" dt="2026-01-16T19:49:32.380" v="771" actId="13244"/>
          <ac:spMkLst>
            <pc:docMk/>
            <pc:sldMk cId="2149558551" sldId="1844"/>
            <ac:spMk id="34" creationId="{3C093FC0-A3BD-1E3B-266F-87B18439937B}"/>
          </ac:spMkLst>
        </pc:spChg>
        <pc:spChg chg="mod">
          <ac:chgData name="Close, Blair (BHDID/Frankfort)" userId="ec1407c3-ab1e-46f0-9e79-4b8023292956" providerId="ADAL" clId="{2F46E7BD-1621-4161-996C-252B142579EF}" dt="2026-01-16T20:01:51.222" v="785" actId="962"/>
          <ac:spMkLst>
            <pc:docMk/>
            <pc:sldMk cId="2149558551" sldId="1844"/>
            <ac:spMk id="37" creationId="{F1B66222-C16E-E608-3DE9-EC602DCD4C36}"/>
          </ac:spMkLst>
        </pc:spChg>
        <pc:spChg chg="mod">
          <ac:chgData name="Close, Blair (BHDID/Frankfort)" userId="ec1407c3-ab1e-46f0-9e79-4b8023292956" providerId="ADAL" clId="{2F46E7BD-1621-4161-996C-252B142579EF}" dt="2026-01-16T20:01:53.233" v="786" actId="962"/>
          <ac:spMkLst>
            <pc:docMk/>
            <pc:sldMk cId="2149558551" sldId="1844"/>
            <ac:spMk id="42" creationId="{5A662562-FE3C-BCF9-A42C-BAE88E454081}"/>
          </ac:spMkLst>
        </pc:spChg>
        <pc:spChg chg="mod">
          <ac:chgData name="Close, Blair (BHDID/Frankfort)" userId="ec1407c3-ab1e-46f0-9e79-4b8023292956" providerId="ADAL" clId="{2F46E7BD-1621-4161-996C-252B142579EF}" dt="2026-01-16T20:01:56.846" v="788" actId="962"/>
          <ac:spMkLst>
            <pc:docMk/>
            <pc:sldMk cId="2149558551" sldId="1844"/>
            <ac:spMk id="43" creationId="{A8D9CDA0-51B3-1C23-93EF-B979BA4B1A42}"/>
          </ac:spMkLst>
        </pc:spChg>
        <pc:spChg chg="mod">
          <ac:chgData name="Close, Blair (BHDID/Frankfort)" userId="ec1407c3-ab1e-46f0-9e79-4b8023292956" providerId="ADAL" clId="{2F46E7BD-1621-4161-996C-252B142579EF}" dt="2026-01-16T20:02:00.301" v="790" actId="962"/>
          <ac:spMkLst>
            <pc:docMk/>
            <pc:sldMk cId="2149558551" sldId="1844"/>
            <ac:spMk id="44" creationId="{D3C9511C-5241-47F4-2E57-563F34E22EDF}"/>
          </ac:spMkLst>
        </pc:spChg>
        <pc:grpChg chg="mod ord">
          <ac:chgData name="Close, Blair (BHDID/Frankfort)" userId="ec1407c3-ab1e-46f0-9e79-4b8023292956" providerId="ADAL" clId="{2F46E7BD-1621-4161-996C-252B142579EF}" dt="2026-01-16T21:15:34.218" v="888" actId="962"/>
          <ac:grpSpMkLst>
            <pc:docMk/>
            <pc:sldMk cId="2149558551" sldId="1844"/>
            <ac:grpSpMk id="9" creationId="{B2668005-9335-E019-52E8-7690D8CB80E1}"/>
          </ac:grpSpMkLst>
        </pc:grpChg>
        <pc:grpChg chg="mod ord">
          <ac:chgData name="Close, Blair (BHDID/Frankfort)" userId="ec1407c3-ab1e-46f0-9e79-4b8023292956" providerId="ADAL" clId="{2F46E7BD-1621-4161-996C-252B142579EF}" dt="2026-01-16T21:16:04.887" v="890" actId="962"/>
          <ac:grpSpMkLst>
            <pc:docMk/>
            <pc:sldMk cId="2149558551" sldId="1844"/>
            <ac:grpSpMk id="12" creationId="{20B340E2-9C26-B82D-B6BB-06F57605BFA4}"/>
          </ac:grpSpMkLst>
        </pc:grpChg>
        <pc:grpChg chg="mod ord">
          <ac:chgData name="Close, Blair (BHDID/Frankfort)" userId="ec1407c3-ab1e-46f0-9e79-4b8023292956" providerId="ADAL" clId="{2F46E7BD-1621-4161-996C-252B142579EF}" dt="2026-01-16T21:16:40.230" v="892" actId="962"/>
          <ac:grpSpMkLst>
            <pc:docMk/>
            <pc:sldMk cId="2149558551" sldId="1844"/>
            <ac:grpSpMk id="21" creationId="{4F4D8831-5E19-8DF8-2CF2-2CA0DED20A5C}"/>
          </ac:grpSpMkLst>
        </pc:grpChg>
        <pc:grpChg chg="mod ord">
          <ac:chgData name="Close, Blair (BHDID/Frankfort)" userId="ec1407c3-ab1e-46f0-9e79-4b8023292956" providerId="ADAL" clId="{2F46E7BD-1621-4161-996C-252B142579EF}" dt="2026-01-16T21:17:29.227" v="894" actId="962"/>
          <ac:grpSpMkLst>
            <pc:docMk/>
            <pc:sldMk cId="2149558551" sldId="1844"/>
            <ac:grpSpMk id="27" creationId="{642D96D6-F20C-5130-C433-CAC17B60EE31}"/>
          </ac:grpSpMkLst>
        </pc:grpChg>
        <pc:picChg chg="mod">
          <ac:chgData name="Close, Blair (BHDID/Frankfort)" userId="ec1407c3-ab1e-46f0-9e79-4b8023292956" providerId="ADAL" clId="{2F46E7BD-1621-4161-996C-252B142579EF}" dt="2026-01-16T20:02:04.007" v="792" actId="962"/>
          <ac:picMkLst>
            <pc:docMk/>
            <pc:sldMk cId="2149558551" sldId="1844"/>
            <ac:picMk id="20" creationId="{F6EC4AF7-474C-EFA3-6838-BE420E8F8FE4}"/>
          </ac:picMkLst>
        </pc:picChg>
      </pc:sldChg>
      <pc:sldChg chg="modSp mod">
        <pc:chgData name="Close, Blair (BHDID/Frankfort)" userId="ec1407c3-ab1e-46f0-9e79-4b8023292956" providerId="ADAL" clId="{2F46E7BD-1621-4161-996C-252B142579EF}" dt="2026-01-16T20:10:01.623" v="860" actId="207"/>
        <pc:sldMkLst>
          <pc:docMk/>
          <pc:sldMk cId="3326606514" sldId="1845"/>
        </pc:sldMkLst>
        <pc:spChg chg="mod">
          <ac:chgData name="Close, Blair (BHDID/Frankfort)" userId="ec1407c3-ab1e-46f0-9e79-4b8023292956" providerId="ADAL" clId="{2F46E7BD-1621-4161-996C-252B142579EF}" dt="2026-01-16T20:09:56.520" v="854" actId="207"/>
          <ac:spMkLst>
            <pc:docMk/>
            <pc:sldMk cId="3326606514" sldId="1845"/>
            <ac:spMk id="2" creationId="{9EC79C76-049F-58D9-17CD-979E78BF734F}"/>
          </ac:spMkLst>
        </pc:spChg>
        <pc:spChg chg="mod">
          <ac:chgData name="Close, Blair (BHDID/Frankfort)" userId="ec1407c3-ab1e-46f0-9e79-4b8023292956" providerId="ADAL" clId="{2F46E7BD-1621-4161-996C-252B142579EF}" dt="2026-01-16T20:10:01.623" v="860" actId="207"/>
          <ac:spMkLst>
            <pc:docMk/>
            <pc:sldMk cId="3326606514" sldId="1845"/>
            <ac:spMk id="4" creationId="{B750B276-2FFC-D73A-D321-F142BEA5F398}"/>
          </ac:spMkLst>
        </pc:spChg>
        <pc:spChg chg="mod">
          <ac:chgData name="Close, Blair (BHDID/Frankfort)" userId="ec1407c3-ab1e-46f0-9e79-4b8023292956" providerId="ADAL" clId="{2F46E7BD-1621-4161-996C-252B142579EF}" dt="2026-01-16T19:40:26.414" v="660" actId="962"/>
          <ac:spMkLst>
            <pc:docMk/>
            <pc:sldMk cId="3326606514" sldId="1845"/>
            <ac:spMk id="5" creationId="{D16091F6-5A5B-2B23-7344-C2ED2A89D053}"/>
          </ac:spMkLst>
        </pc:spChg>
        <pc:spChg chg="mod">
          <ac:chgData name="Close, Blair (BHDID/Frankfort)" userId="ec1407c3-ab1e-46f0-9e79-4b8023292956" providerId="ADAL" clId="{2F46E7BD-1621-4161-996C-252B142579EF}" dt="2026-01-16T19:40:26.937" v="661" actId="962"/>
          <ac:spMkLst>
            <pc:docMk/>
            <pc:sldMk cId="3326606514" sldId="1845"/>
            <ac:spMk id="6" creationId="{DB2F9474-0413-65FB-D6BC-4F425EC479F1}"/>
          </ac:spMkLst>
        </pc:spChg>
        <pc:spChg chg="mod">
          <ac:chgData name="Close, Blair (BHDID/Frankfort)" userId="ec1407c3-ab1e-46f0-9e79-4b8023292956" providerId="ADAL" clId="{2F46E7BD-1621-4161-996C-252B142579EF}" dt="2026-01-16T19:40:35.810" v="665" actId="962"/>
          <ac:spMkLst>
            <pc:docMk/>
            <pc:sldMk cId="3326606514" sldId="1845"/>
            <ac:spMk id="8" creationId="{8D877DB0-FD3A-CAD8-12BF-240BEFE96AAB}"/>
          </ac:spMkLst>
        </pc:spChg>
        <pc:graphicFrameChg chg="modGraphic">
          <ac:chgData name="Close, Blair (BHDID/Frankfort)" userId="ec1407c3-ab1e-46f0-9e79-4b8023292956" providerId="ADAL" clId="{2F46E7BD-1621-4161-996C-252B142579EF}" dt="2026-01-16T20:10:00.076" v="858" actId="207"/>
          <ac:graphicFrameMkLst>
            <pc:docMk/>
            <pc:sldMk cId="3326606514" sldId="1845"/>
            <ac:graphicFrameMk id="3" creationId="{50945D3D-1F27-9663-AEE1-477B1B3A21AE}"/>
          </ac:graphicFrameMkLst>
        </pc:graphicFrameChg>
        <pc:picChg chg="mod">
          <ac:chgData name="Close, Blair (BHDID/Frankfort)" userId="ec1407c3-ab1e-46f0-9e79-4b8023292956" providerId="ADAL" clId="{2F46E7BD-1621-4161-996C-252B142579EF}" dt="2026-01-16T19:40:29.482" v="662" actId="962"/>
          <ac:picMkLst>
            <pc:docMk/>
            <pc:sldMk cId="3326606514" sldId="1845"/>
            <ac:picMk id="7" creationId="{288B16F5-6CA2-CD8A-301C-C217EF62449D}"/>
          </ac:picMkLst>
        </pc:picChg>
      </pc:sldChg>
      <pc:sldChg chg="delSp modSp mod">
        <pc:chgData name="Close, Blair (BHDID/Frankfort)" userId="ec1407c3-ab1e-46f0-9e79-4b8023292956" providerId="ADAL" clId="{2F46E7BD-1621-4161-996C-252B142579EF}" dt="2026-01-16T19:41:34.661" v="677" actId="478"/>
        <pc:sldMkLst>
          <pc:docMk/>
          <pc:sldMk cId="0" sldId="1848"/>
        </pc:sldMkLst>
        <pc:spChg chg="mod">
          <ac:chgData name="Close, Blair (BHDID/Frankfort)" userId="ec1407c3-ab1e-46f0-9e79-4b8023292956" providerId="ADAL" clId="{2F46E7BD-1621-4161-996C-252B142579EF}" dt="2026-01-16T17:29:41.784" v="400" actId="962"/>
          <ac:spMkLst>
            <pc:docMk/>
            <pc:sldMk cId="0" sldId="1848"/>
            <ac:spMk id="2" creationId="{11600C82-B56C-D2F7-E422-7070309B6AE0}"/>
          </ac:spMkLst>
        </pc:spChg>
        <pc:spChg chg="mod">
          <ac:chgData name="Close, Blair (BHDID/Frankfort)" userId="ec1407c3-ab1e-46f0-9e79-4b8023292956" providerId="ADAL" clId="{2F46E7BD-1621-4161-996C-252B142579EF}" dt="2026-01-16T17:27:36.265" v="357" actId="962"/>
          <ac:spMkLst>
            <pc:docMk/>
            <pc:sldMk cId="0" sldId="1848"/>
            <ac:spMk id="3" creationId="{00000000-0000-0000-0000-000000000000}"/>
          </ac:spMkLst>
        </pc:spChg>
        <pc:spChg chg="mod">
          <ac:chgData name="Close, Blair (BHDID/Frankfort)" userId="ec1407c3-ab1e-46f0-9e79-4b8023292956" providerId="ADAL" clId="{2F46E7BD-1621-4161-996C-252B142579EF}" dt="2026-01-16T17:29:43.300" v="402" actId="962"/>
          <ac:spMkLst>
            <pc:docMk/>
            <pc:sldMk cId="0" sldId="1848"/>
            <ac:spMk id="4" creationId="{2423FC3B-AD6A-7812-AB3F-824866C71454}"/>
          </ac:spMkLst>
        </pc:spChg>
        <pc:spChg chg="mod">
          <ac:chgData name="Close, Blair (BHDID/Frankfort)" userId="ec1407c3-ab1e-46f0-9e79-4b8023292956" providerId="ADAL" clId="{2F46E7BD-1621-4161-996C-252B142579EF}" dt="2026-01-16T17:27:38.625" v="358" actId="962"/>
          <ac:spMkLst>
            <pc:docMk/>
            <pc:sldMk cId="0" sldId="1848"/>
            <ac:spMk id="6" creationId="{00000000-0000-0000-0000-000000000000}"/>
          </ac:spMkLst>
        </pc:spChg>
        <pc:spChg chg="mod">
          <ac:chgData name="Close, Blair (BHDID/Frankfort)" userId="ec1407c3-ab1e-46f0-9e79-4b8023292956" providerId="ADAL" clId="{2F46E7BD-1621-4161-996C-252B142579EF}" dt="2026-01-16T17:27:39.570" v="359" actId="962"/>
          <ac:spMkLst>
            <pc:docMk/>
            <pc:sldMk cId="0" sldId="1848"/>
            <ac:spMk id="7" creationId="{00000000-0000-0000-0000-000000000000}"/>
          </ac:spMkLst>
        </pc:spChg>
        <pc:spChg chg="mod">
          <ac:chgData name="Close, Blair (BHDID/Frankfort)" userId="ec1407c3-ab1e-46f0-9e79-4b8023292956" providerId="ADAL" clId="{2F46E7BD-1621-4161-996C-252B142579EF}" dt="2026-01-16T17:27:40.137" v="360" actId="962"/>
          <ac:spMkLst>
            <pc:docMk/>
            <pc:sldMk cId="0" sldId="1848"/>
            <ac:spMk id="8" creationId="{00000000-0000-0000-0000-000000000000}"/>
          </ac:spMkLst>
        </pc:spChg>
        <pc:spChg chg="mod">
          <ac:chgData name="Close, Blair (BHDID/Frankfort)" userId="ec1407c3-ab1e-46f0-9e79-4b8023292956" providerId="ADAL" clId="{2F46E7BD-1621-4161-996C-252B142579EF}" dt="2026-01-16T17:27:44.720" v="362" actId="962"/>
          <ac:spMkLst>
            <pc:docMk/>
            <pc:sldMk cId="0" sldId="1848"/>
            <ac:spMk id="12" creationId="{00000000-0000-0000-0000-000000000000}"/>
          </ac:spMkLst>
        </pc:spChg>
        <pc:spChg chg="mod">
          <ac:chgData name="Close, Blair (BHDID/Frankfort)" userId="ec1407c3-ab1e-46f0-9e79-4b8023292956" providerId="ADAL" clId="{2F46E7BD-1621-4161-996C-252B142579EF}" dt="2026-01-16T17:27:45.629" v="363" actId="962"/>
          <ac:spMkLst>
            <pc:docMk/>
            <pc:sldMk cId="0" sldId="1848"/>
            <ac:spMk id="13" creationId="{00000000-0000-0000-0000-000000000000}"/>
          </ac:spMkLst>
        </pc:spChg>
        <pc:spChg chg="mod">
          <ac:chgData name="Close, Blair (BHDID/Frankfort)" userId="ec1407c3-ab1e-46f0-9e79-4b8023292956" providerId="ADAL" clId="{2F46E7BD-1621-4161-996C-252B142579EF}" dt="2026-01-16T17:27:48.428" v="365" actId="962"/>
          <ac:spMkLst>
            <pc:docMk/>
            <pc:sldMk cId="0" sldId="1848"/>
            <ac:spMk id="17" creationId="{00000000-0000-0000-0000-000000000000}"/>
          </ac:spMkLst>
        </pc:spChg>
        <pc:spChg chg="mod">
          <ac:chgData name="Close, Blair (BHDID/Frankfort)" userId="ec1407c3-ab1e-46f0-9e79-4b8023292956" providerId="ADAL" clId="{2F46E7BD-1621-4161-996C-252B142579EF}" dt="2026-01-16T17:27:49.529" v="366" actId="962"/>
          <ac:spMkLst>
            <pc:docMk/>
            <pc:sldMk cId="0" sldId="1848"/>
            <ac:spMk id="18" creationId="{00000000-0000-0000-0000-000000000000}"/>
          </ac:spMkLst>
        </pc:spChg>
        <pc:spChg chg="mod">
          <ac:chgData name="Close, Blair (BHDID/Frankfort)" userId="ec1407c3-ab1e-46f0-9e79-4b8023292956" providerId="ADAL" clId="{2F46E7BD-1621-4161-996C-252B142579EF}" dt="2026-01-16T17:27:50.489" v="367" actId="962"/>
          <ac:spMkLst>
            <pc:docMk/>
            <pc:sldMk cId="0" sldId="1848"/>
            <ac:spMk id="19" creationId="{00000000-0000-0000-0000-000000000000}"/>
          </ac:spMkLst>
        </pc:spChg>
        <pc:spChg chg="mod">
          <ac:chgData name="Close, Blair (BHDID/Frankfort)" userId="ec1407c3-ab1e-46f0-9e79-4b8023292956" providerId="ADAL" clId="{2F46E7BD-1621-4161-996C-252B142579EF}" dt="2026-01-16T17:27:51.055" v="368" actId="962"/>
          <ac:spMkLst>
            <pc:docMk/>
            <pc:sldMk cId="0" sldId="1848"/>
            <ac:spMk id="20" creationId="{00000000-0000-0000-0000-000000000000}"/>
          </ac:spMkLst>
        </pc:spChg>
        <pc:spChg chg="mod">
          <ac:chgData name="Close, Blair (BHDID/Frankfort)" userId="ec1407c3-ab1e-46f0-9e79-4b8023292956" providerId="ADAL" clId="{2F46E7BD-1621-4161-996C-252B142579EF}" dt="2026-01-16T17:27:55.129" v="372" actId="962"/>
          <ac:spMkLst>
            <pc:docMk/>
            <pc:sldMk cId="0" sldId="1848"/>
            <ac:spMk id="30" creationId="{00000000-0000-0000-0000-000000000000}"/>
          </ac:spMkLst>
        </pc:spChg>
        <pc:spChg chg="mod">
          <ac:chgData name="Close, Blair (BHDID/Frankfort)" userId="ec1407c3-ab1e-46f0-9e79-4b8023292956" providerId="ADAL" clId="{2F46E7BD-1621-4161-996C-252B142579EF}" dt="2026-01-16T17:27:56.182" v="373" actId="962"/>
          <ac:spMkLst>
            <pc:docMk/>
            <pc:sldMk cId="0" sldId="1848"/>
            <ac:spMk id="31" creationId="{00000000-0000-0000-0000-000000000000}"/>
          </ac:spMkLst>
        </pc:spChg>
        <pc:spChg chg="mod">
          <ac:chgData name="Close, Blair (BHDID/Frankfort)" userId="ec1407c3-ab1e-46f0-9e79-4b8023292956" providerId="ADAL" clId="{2F46E7BD-1621-4161-996C-252B142579EF}" dt="2026-01-16T17:27:59.465" v="376" actId="962"/>
          <ac:spMkLst>
            <pc:docMk/>
            <pc:sldMk cId="0" sldId="1848"/>
            <ac:spMk id="38" creationId="{00000000-0000-0000-0000-000000000000}"/>
          </ac:spMkLst>
        </pc:spChg>
        <pc:spChg chg="mod">
          <ac:chgData name="Close, Blair (BHDID/Frankfort)" userId="ec1407c3-ab1e-46f0-9e79-4b8023292956" providerId="ADAL" clId="{2F46E7BD-1621-4161-996C-252B142579EF}" dt="2026-01-16T17:28:00.666" v="377" actId="962"/>
          <ac:spMkLst>
            <pc:docMk/>
            <pc:sldMk cId="0" sldId="1848"/>
            <ac:spMk id="39" creationId="{00000000-0000-0000-0000-000000000000}"/>
          </ac:spMkLst>
        </pc:spChg>
        <pc:spChg chg="mod">
          <ac:chgData name="Close, Blair (BHDID/Frankfort)" userId="ec1407c3-ab1e-46f0-9e79-4b8023292956" providerId="ADAL" clId="{2F46E7BD-1621-4161-996C-252B142579EF}" dt="2026-01-16T17:28:05.175" v="380" actId="962"/>
          <ac:spMkLst>
            <pc:docMk/>
            <pc:sldMk cId="0" sldId="1848"/>
            <ac:spMk id="46" creationId="{00000000-0000-0000-0000-000000000000}"/>
          </ac:spMkLst>
        </pc:spChg>
        <pc:spChg chg="mod">
          <ac:chgData name="Close, Blair (BHDID/Frankfort)" userId="ec1407c3-ab1e-46f0-9e79-4b8023292956" providerId="ADAL" clId="{2F46E7BD-1621-4161-996C-252B142579EF}" dt="2026-01-16T17:28:05.786" v="381" actId="962"/>
          <ac:spMkLst>
            <pc:docMk/>
            <pc:sldMk cId="0" sldId="1848"/>
            <ac:spMk id="47" creationId="{00000000-0000-0000-0000-000000000000}"/>
          </ac:spMkLst>
        </pc:spChg>
        <pc:spChg chg="mod">
          <ac:chgData name="Close, Blair (BHDID/Frankfort)" userId="ec1407c3-ab1e-46f0-9e79-4b8023292956" providerId="ADAL" clId="{2F46E7BD-1621-4161-996C-252B142579EF}" dt="2026-01-16T17:28:22.146" v="387" actId="962"/>
          <ac:spMkLst>
            <pc:docMk/>
            <pc:sldMk cId="0" sldId="1848"/>
            <ac:spMk id="54" creationId="{00000000-0000-0000-0000-000000000000}"/>
          </ac:spMkLst>
        </pc:spChg>
        <pc:spChg chg="mod">
          <ac:chgData name="Close, Blair (BHDID/Frankfort)" userId="ec1407c3-ab1e-46f0-9e79-4b8023292956" providerId="ADAL" clId="{2F46E7BD-1621-4161-996C-252B142579EF}" dt="2026-01-16T17:28:10.692" v="384" actId="962"/>
          <ac:spMkLst>
            <pc:docMk/>
            <pc:sldMk cId="0" sldId="1848"/>
            <ac:spMk id="55" creationId="{00000000-0000-0000-0000-000000000000}"/>
          </ac:spMkLst>
        </pc:spChg>
        <pc:spChg chg="mod">
          <ac:chgData name="Close, Blair (BHDID/Frankfort)" userId="ec1407c3-ab1e-46f0-9e79-4b8023292956" providerId="ADAL" clId="{2F46E7BD-1621-4161-996C-252B142579EF}" dt="2026-01-16T17:28:11.665" v="385" actId="962"/>
          <ac:spMkLst>
            <pc:docMk/>
            <pc:sldMk cId="0" sldId="1848"/>
            <ac:spMk id="56" creationId="{00000000-0000-0000-0000-000000000000}"/>
          </ac:spMkLst>
        </pc:spChg>
        <pc:spChg chg="mod ord">
          <ac:chgData name="Close, Blair (BHDID/Frankfort)" userId="ec1407c3-ab1e-46f0-9e79-4b8023292956" providerId="ADAL" clId="{2F46E7BD-1621-4161-996C-252B142579EF}" dt="2026-01-16T17:28:18.817" v="386" actId="13244"/>
          <ac:spMkLst>
            <pc:docMk/>
            <pc:sldMk cId="0" sldId="1848"/>
            <ac:spMk id="57" creationId="{00000000-0000-0000-0000-000000000000}"/>
          </ac:spMkLst>
        </pc:spChg>
        <pc:spChg chg="mod">
          <ac:chgData name="Close, Blair (BHDID/Frankfort)" userId="ec1407c3-ab1e-46f0-9e79-4b8023292956" providerId="ADAL" clId="{2F46E7BD-1621-4161-996C-252B142579EF}" dt="2026-01-16T17:29:45.709" v="405" actId="962"/>
          <ac:spMkLst>
            <pc:docMk/>
            <pc:sldMk cId="0" sldId="1848"/>
            <ac:spMk id="59" creationId="{38653209-44E4-EC3F-4179-9453BA9AB449}"/>
          </ac:spMkLst>
        </pc:spChg>
        <pc:spChg chg="mod">
          <ac:chgData name="Close, Blair (BHDID/Frankfort)" userId="ec1407c3-ab1e-46f0-9e79-4b8023292956" providerId="ADAL" clId="{2F46E7BD-1621-4161-996C-252B142579EF}" dt="2026-01-16T17:28:24.398" v="388" actId="962"/>
          <ac:spMkLst>
            <pc:docMk/>
            <pc:sldMk cId="0" sldId="1848"/>
            <ac:spMk id="60" creationId="{00000000-0000-0000-0000-000000000000}"/>
          </ac:spMkLst>
        </pc:spChg>
        <pc:spChg chg="mod">
          <ac:chgData name="Close, Blair (BHDID/Frankfort)" userId="ec1407c3-ab1e-46f0-9e79-4b8023292956" providerId="ADAL" clId="{2F46E7BD-1621-4161-996C-252B142579EF}" dt="2026-01-16T17:28:25.418" v="389" actId="962"/>
          <ac:spMkLst>
            <pc:docMk/>
            <pc:sldMk cId="0" sldId="1848"/>
            <ac:spMk id="61" creationId="{00000000-0000-0000-0000-000000000000}"/>
          </ac:spMkLst>
        </pc:spChg>
        <pc:spChg chg="mod">
          <ac:chgData name="Close, Blair (BHDID/Frankfort)" userId="ec1407c3-ab1e-46f0-9e79-4b8023292956" providerId="ADAL" clId="{2F46E7BD-1621-4161-996C-252B142579EF}" dt="2026-01-16T17:28:26.752" v="390" actId="962"/>
          <ac:spMkLst>
            <pc:docMk/>
            <pc:sldMk cId="0" sldId="1848"/>
            <ac:spMk id="62" creationId="{00000000-0000-0000-0000-000000000000}"/>
          </ac:spMkLst>
        </pc:spChg>
        <pc:spChg chg="ord">
          <ac:chgData name="Close, Blair (BHDID/Frankfort)" userId="ec1407c3-ab1e-46f0-9e79-4b8023292956" providerId="ADAL" clId="{2F46E7BD-1621-4161-996C-252B142579EF}" dt="2026-01-16T17:28:33.008" v="391" actId="13244"/>
          <ac:spMkLst>
            <pc:docMk/>
            <pc:sldMk cId="0" sldId="1848"/>
            <ac:spMk id="63" creationId="{00000000-0000-0000-0000-000000000000}"/>
          </ac:spMkLst>
        </pc:spChg>
        <pc:spChg chg="ord">
          <ac:chgData name="Close, Blair (BHDID/Frankfort)" userId="ec1407c3-ab1e-46f0-9e79-4b8023292956" providerId="ADAL" clId="{2F46E7BD-1621-4161-996C-252B142579EF}" dt="2026-01-16T17:28:51.108" v="393" actId="13244"/>
          <ac:spMkLst>
            <pc:docMk/>
            <pc:sldMk cId="0" sldId="1848"/>
            <ac:spMk id="68" creationId="{00000000-0000-0000-0000-000000000000}"/>
          </ac:spMkLst>
        </pc:spChg>
        <pc:spChg chg="ord">
          <ac:chgData name="Close, Blair (BHDID/Frankfort)" userId="ec1407c3-ab1e-46f0-9e79-4b8023292956" providerId="ADAL" clId="{2F46E7BD-1621-4161-996C-252B142579EF}" dt="2026-01-16T17:29:29.030" v="396" actId="13244"/>
          <ac:spMkLst>
            <pc:docMk/>
            <pc:sldMk cId="0" sldId="1848"/>
            <ac:spMk id="73" creationId="{00000000-0000-0000-0000-000000000000}"/>
          </ac:spMkLst>
        </pc:spChg>
        <pc:spChg chg="ord">
          <ac:chgData name="Close, Blair (BHDID/Frankfort)" userId="ec1407c3-ab1e-46f0-9e79-4b8023292956" providerId="ADAL" clId="{2F46E7BD-1621-4161-996C-252B142579EF}" dt="2026-01-16T17:29:19.024" v="395" actId="13244"/>
          <ac:spMkLst>
            <pc:docMk/>
            <pc:sldMk cId="0" sldId="1848"/>
            <ac:spMk id="78" creationId="{00000000-0000-0000-0000-000000000000}"/>
          </ac:spMkLst>
        </pc:spChg>
        <pc:spChg chg="ord">
          <ac:chgData name="Close, Blair (BHDID/Frankfort)" userId="ec1407c3-ab1e-46f0-9e79-4b8023292956" providerId="ADAL" clId="{2F46E7BD-1621-4161-996C-252B142579EF}" dt="2026-01-16T17:29:37.825" v="397" actId="13244"/>
          <ac:spMkLst>
            <pc:docMk/>
            <pc:sldMk cId="0" sldId="1848"/>
            <ac:spMk id="83" creationId="{00000000-0000-0000-0000-000000000000}"/>
          </ac:spMkLst>
        </pc:spChg>
        <pc:grpChg chg="mod">
          <ac:chgData name="Close, Blair (BHDID/Frankfort)" userId="ec1407c3-ab1e-46f0-9e79-4b8023292956" providerId="ADAL" clId="{2F46E7BD-1621-4161-996C-252B142579EF}" dt="2026-01-16T17:27:40.941" v="361" actId="962"/>
          <ac:grpSpMkLst>
            <pc:docMk/>
            <pc:sldMk cId="0" sldId="1848"/>
            <ac:grpSpMk id="9" creationId="{00000000-0000-0000-0000-000000000000}"/>
          </ac:grpSpMkLst>
        </pc:grpChg>
        <pc:grpChg chg="mod">
          <ac:chgData name="Close, Blair (BHDID/Frankfort)" userId="ec1407c3-ab1e-46f0-9e79-4b8023292956" providerId="ADAL" clId="{2F46E7BD-1621-4161-996C-252B142579EF}" dt="2026-01-16T17:27:46.856" v="364" actId="962"/>
          <ac:grpSpMkLst>
            <pc:docMk/>
            <pc:sldMk cId="0" sldId="1848"/>
            <ac:grpSpMk id="14" creationId="{00000000-0000-0000-0000-000000000000}"/>
          </ac:grpSpMkLst>
        </pc:grpChg>
        <pc:grpChg chg="mod">
          <ac:chgData name="Close, Blair (BHDID/Frankfort)" userId="ec1407c3-ab1e-46f0-9e79-4b8023292956" providerId="ADAL" clId="{2F46E7BD-1621-4161-996C-252B142579EF}" dt="2026-01-16T17:27:51.760" v="369" actId="962"/>
          <ac:grpSpMkLst>
            <pc:docMk/>
            <pc:sldMk cId="0" sldId="1848"/>
            <ac:grpSpMk id="21" creationId="{00000000-0000-0000-0000-000000000000}"/>
          </ac:grpSpMkLst>
        </pc:grpChg>
        <pc:grpChg chg="mod">
          <ac:chgData name="Close, Blair (BHDID/Frankfort)" userId="ec1407c3-ab1e-46f0-9e79-4b8023292956" providerId="ADAL" clId="{2F46E7BD-1621-4161-996C-252B142579EF}" dt="2026-01-16T17:27:53.413" v="370" actId="962"/>
          <ac:grpSpMkLst>
            <pc:docMk/>
            <pc:sldMk cId="0" sldId="1848"/>
            <ac:grpSpMk id="24" creationId="{00000000-0000-0000-0000-000000000000}"/>
          </ac:grpSpMkLst>
        </pc:grpChg>
        <pc:grpChg chg="mod">
          <ac:chgData name="Close, Blair (BHDID/Frankfort)" userId="ec1407c3-ab1e-46f0-9e79-4b8023292956" providerId="ADAL" clId="{2F46E7BD-1621-4161-996C-252B142579EF}" dt="2026-01-16T17:27:54.405" v="371" actId="962"/>
          <ac:grpSpMkLst>
            <pc:docMk/>
            <pc:sldMk cId="0" sldId="1848"/>
            <ac:grpSpMk id="27" creationId="{00000000-0000-0000-0000-000000000000}"/>
          </ac:grpSpMkLst>
        </pc:grpChg>
        <pc:grpChg chg="mod">
          <ac:chgData name="Close, Blair (BHDID/Frankfort)" userId="ec1407c3-ab1e-46f0-9e79-4b8023292956" providerId="ADAL" clId="{2F46E7BD-1621-4161-996C-252B142579EF}" dt="2026-01-16T17:27:57.032" v="374" actId="962"/>
          <ac:grpSpMkLst>
            <pc:docMk/>
            <pc:sldMk cId="0" sldId="1848"/>
            <ac:grpSpMk id="32" creationId="{00000000-0000-0000-0000-000000000000}"/>
          </ac:grpSpMkLst>
        </pc:grpChg>
        <pc:grpChg chg="mod">
          <ac:chgData name="Close, Blair (BHDID/Frankfort)" userId="ec1407c3-ab1e-46f0-9e79-4b8023292956" providerId="ADAL" clId="{2F46E7BD-1621-4161-996C-252B142579EF}" dt="2026-01-16T17:27:58.123" v="375" actId="962"/>
          <ac:grpSpMkLst>
            <pc:docMk/>
            <pc:sldMk cId="0" sldId="1848"/>
            <ac:grpSpMk id="35" creationId="{00000000-0000-0000-0000-000000000000}"/>
          </ac:grpSpMkLst>
        </pc:grpChg>
        <pc:grpChg chg="mod">
          <ac:chgData name="Close, Blair (BHDID/Frankfort)" userId="ec1407c3-ab1e-46f0-9e79-4b8023292956" providerId="ADAL" clId="{2F46E7BD-1621-4161-996C-252B142579EF}" dt="2026-01-16T17:28:02.079" v="378" actId="962"/>
          <ac:grpSpMkLst>
            <pc:docMk/>
            <pc:sldMk cId="0" sldId="1848"/>
            <ac:grpSpMk id="40" creationId="{00000000-0000-0000-0000-000000000000}"/>
          </ac:grpSpMkLst>
        </pc:grpChg>
        <pc:grpChg chg="mod">
          <ac:chgData name="Close, Blair (BHDID/Frankfort)" userId="ec1407c3-ab1e-46f0-9e79-4b8023292956" providerId="ADAL" clId="{2F46E7BD-1621-4161-996C-252B142579EF}" dt="2026-01-16T17:28:04.181" v="379" actId="962"/>
          <ac:grpSpMkLst>
            <pc:docMk/>
            <pc:sldMk cId="0" sldId="1848"/>
            <ac:grpSpMk id="43" creationId="{00000000-0000-0000-0000-000000000000}"/>
          </ac:grpSpMkLst>
        </pc:grpChg>
        <pc:grpChg chg="mod">
          <ac:chgData name="Close, Blair (BHDID/Frankfort)" userId="ec1407c3-ab1e-46f0-9e79-4b8023292956" providerId="ADAL" clId="{2F46E7BD-1621-4161-996C-252B142579EF}" dt="2026-01-16T17:28:06.666" v="382" actId="962"/>
          <ac:grpSpMkLst>
            <pc:docMk/>
            <pc:sldMk cId="0" sldId="1848"/>
            <ac:grpSpMk id="48" creationId="{00000000-0000-0000-0000-000000000000}"/>
          </ac:grpSpMkLst>
        </pc:grpChg>
        <pc:grpChg chg="mod">
          <ac:chgData name="Close, Blair (BHDID/Frankfort)" userId="ec1407c3-ab1e-46f0-9e79-4b8023292956" providerId="ADAL" clId="{2F46E7BD-1621-4161-996C-252B142579EF}" dt="2026-01-16T17:28:07.735" v="383" actId="962"/>
          <ac:grpSpMkLst>
            <pc:docMk/>
            <pc:sldMk cId="0" sldId="1848"/>
            <ac:grpSpMk id="51" creationId="{00000000-0000-0000-0000-000000000000}"/>
          </ac:grpSpMkLst>
        </pc:grpChg>
        <pc:grpChg chg="mod">
          <ac:chgData name="Close, Blair (BHDID/Frankfort)" userId="ec1407c3-ab1e-46f0-9e79-4b8023292956" providerId="ADAL" clId="{2F46E7BD-1621-4161-996C-252B142579EF}" dt="2026-01-16T17:28:39.139" v="392" actId="962"/>
          <ac:grpSpMkLst>
            <pc:docMk/>
            <pc:sldMk cId="0" sldId="1848"/>
            <ac:grpSpMk id="65" creationId="{00000000-0000-0000-0000-000000000000}"/>
          </ac:grpSpMkLst>
        </pc:grpChg>
        <pc:grpChg chg="mod">
          <ac:chgData name="Close, Blair (BHDID/Frankfort)" userId="ec1407c3-ab1e-46f0-9e79-4b8023292956" providerId="ADAL" clId="{2F46E7BD-1621-4161-996C-252B142579EF}" dt="2026-01-16T17:28:55.778" v="394" actId="962"/>
          <ac:grpSpMkLst>
            <pc:docMk/>
            <pc:sldMk cId="0" sldId="1848"/>
            <ac:grpSpMk id="70" creationId="{00000000-0000-0000-0000-000000000000}"/>
          </ac:grpSpMkLst>
        </pc:grpChg>
        <pc:grpChg chg="mod">
          <ac:chgData name="Close, Blair (BHDID/Frankfort)" userId="ec1407c3-ab1e-46f0-9e79-4b8023292956" providerId="ADAL" clId="{2F46E7BD-1621-4161-996C-252B142579EF}" dt="2026-01-16T17:29:40.842" v="398" actId="962"/>
          <ac:grpSpMkLst>
            <pc:docMk/>
            <pc:sldMk cId="0" sldId="1848"/>
            <ac:grpSpMk id="75" creationId="{00000000-0000-0000-0000-000000000000}"/>
          </ac:grpSpMkLst>
        </pc:grpChg>
        <pc:grpChg chg="mod">
          <ac:chgData name="Close, Blair (BHDID/Frankfort)" userId="ec1407c3-ab1e-46f0-9e79-4b8023292956" providerId="ADAL" clId="{2F46E7BD-1621-4161-996C-252B142579EF}" dt="2026-01-16T17:29:41.296" v="399" actId="962"/>
          <ac:grpSpMkLst>
            <pc:docMk/>
            <pc:sldMk cId="0" sldId="1848"/>
            <ac:grpSpMk id="80" creationId="{00000000-0000-0000-0000-000000000000}"/>
          </ac:grpSpMkLst>
        </pc:grpChg>
        <pc:grpChg chg="mod">
          <ac:chgData name="Close, Blair (BHDID/Frankfort)" userId="ec1407c3-ab1e-46f0-9e79-4b8023292956" providerId="ADAL" clId="{2F46E7BD-1621-4161-996C-252B142579EF}" dt="2026-01-16T17:29:42.335" v="401" actId="962"/>
          <ac:grpSpMkLst>
            <pc:docMk/>
            <pc:sldMk cId="0" sldId="1848"/>
            <ac:grpSpMk id="85" creationId="{00000000-0000-0000-0000-000000000000}"/>
          </ac:grpSpMkLst>
        </pc:grpChg>
        <pc:picChg chg="mod">
          <ac:chgData name="Close, Blair (BHDID/Frankfort)" userId="ec1407c3-ab1e-46f0-9e79-4b8023292956" providerId="ADAL" clId="{2F46E7BD-1621-4161-996C-252B142579EF}" dt="2026-01-16T17:29:44.030" v="403" actId="962"/>
          <ac:picMkLst>
            <pc:docMk/>
            <pc:sldMk cId="0" sldId="1848"/>
            <ac:picMk id="5" creationId="{CB753BEF-55E5-B7EB-FC1B-87FA448FE2A5}"/>
          </ac:picMkLst>
        </pc:picChg>
      </pc:sldChg>
      <pc:sldChg chg="addSp delSp modSp mod">
        <pc:chgData name="Close, Blair (BHDID/Frankfort)" userId="ec1407c3-ab1e-46f0-9e79-4b8023292956" providerId="ADAL" clId="{2F46E7BD-1621-4161-996C-252B142579EF}" dt="2026-01-16T20:05:52.451" v="813" actId="962"/>
        <pc:sldMkLst>
          <pc:docMk/>
          <pc:sldMk cId="0" sldId="1851"/>
        </pc:sldMkLst>
        <pc:spChg chg="mod">
          <ac:chgData name="Close, Blair (BHDID/Frankfort)" userId="ec1407c3-ab1e-46f0-9e79-4b8023292956" providerId="ADAL" clId="{2F46E7BD-1621-4161-996C-252B142579EF}" dt="2026-01-16T17:08:47.822" v="90" actId="962"/>
          <ac:spMkLst>
            <pc:docMk/>
            <pc:sldMk cId="0" sldId="1851"/>
            <ac:spMk id="2" creationId="{00000000-0000-0000-0000-000000000000}"/>
          </ac:spMkLst>
        </pc:spChg>
        <pc:spChg chg="mod">
          <ac:chgData name="Close, Blair (BHDID/Frankfort)" userId="ec1407c3-ab1e-46f0-9e79-4b8023292956" providerId="ADAL" clId="{2F46E7BD-1621-4161-996C-252B142579EF}" dt="2026-01-16T17:08:48.580" v="91" actId="962"/>
          <ac:spMkLst>
            <pc:docMk/>
            <pc:sldMk cId="0" sldId="1851"/>
            <ac:spMk id="3" creationId="{00000000-0000-0000-0000-000000000000}"/>
          </ac:spMkLst>
        </pc:spChg>
        <pc:spChg chg="mod">
          <ac:chgData name="Close, Blair (BHDID/Frankfort)" userId="ec1407c3-ab1e-46f0-9e79-4b8023292956" providerId="ADAL" clId="{2F46E7BD-1621-4161-996C-252B142579EF}" dt="2026-01-16T17:08:49.927" v="92" actId="962"/>
          <ac:spMkLst>
            <pc:docMk/>
            <pc:sldMk cId="0" sldId="1851"/>
            <ac:spMk id="4" creationId="{00000000-0000-0000-0000-000000000000}"/>
          </ac:spMkLst>
        </pc:spChg>
        <pc:spChg chg="mod">
          <ac:chgData name="Close, Blair (BHDID/Frankfort)" userId="ec1407c3-ab1e-46f0-9e79-4b8023292956" providerId="ADAL" clId="{2F46E7BD-1621-4161-996C-252B142579EF}" dt="2026-01-16T17:08:50.731" v="93" actId="962"/>
          <ac:spMkLst>
            <pc:docMk/>
            <pc:sldMk cId="0" sldId="1851"/>
            <ac:spMk id="5" creationId="{00000000-0000-0000-0000-000000000000}"/>
          </ac:spMkLst>
        </pc:spChg>
        <pc:spChg chg="mod">
          <ac:chgData name="Close, Blair (BHDID/Frankfort)" userId="ec1407c3-ab1e-46f0-9e79-4b8023292956" providerId="ADAL" clId="{2F46E7BD-1621-4161-996C-252B142579EF}" dt="2026-01-16T17:08:52.079" v="94" actId="962"/>
          <ac:spMkLst>
            <pc:docMk/>
            <pc:sldMk cId="0" sldId="1851"/>
            <ac:spMk id="6" creationId="{00000000-0000-0000-0000-000000000000}"/>
          </ac:spMkLst>
        </pc:spChg>
        <pc:spChg chg="mod">
          <ac:chgData name="Close, Blair (BHDID/Frankfort)" userId="ec1407c3-ab1e-46f0-9e79-4b8023292956" providerId="ADAL" clId="{2F46E7BD-1621-4161-996C-252B142579EF}" dt="2026-01-16T17:08:52.879" v="95" actId="962"/>
          <ac:spMkLst>
            <pc:docMk/>
            <pc:sldMk cId="0" sldId="1851"/>
            <ac:spMk id="7" creationId="{00000000-0000-0000-0000-000000000000}"/>
          </ac:spMkLst>
        </pc:spChg>
        <pc:spChg chg="mod ord">
          <ac:chgData name="Close, Blair (BHDID/Frankfort)" userId="ec1407c3-ab1e-46f0-9e79-4b8023292956" providerId="ADAL" clId="{2F46E7BD-1621-4161-996C-252B142579EF}" dt="2026-01-16T20:05:52.451" v="813" actId="962"/>
          <ac:spMkLst>
            <pc:docMk/>
            <pc:sldMk cId="0" sldId="1851"/>
            <ac:spMk id="8" creationId="{00000000-0000-0000-0000-000000000000}"/>
          </ac:spMkLst>
        </pc:spChg>
        <pc:spChg chg="mod">
          <ac:chgData name="Close, Blair (BHDID/Frankfort)" userId="ec1407c3-ab1e-46f0-9e79-4b8023292956" providerId="ADAL" clId="{2F46E7BD-1621-4161-996C-252B142579EF}" dt="2026-01-16T17:08:54.728" v="97" actId="962"/>
          <ac:spMkLst>
            <pc:docMk/>
            <pc:sldMk cId="0" sldId="1851"/>
            <ac:spMk id="9" creationId="{00000000-0000-0000-0000-000000000000}"/>
          </ac:spMkLst>
        </pc:spChg>
        <pc:spChg chg="mod">
          <ac:chgData name="Close, Blair (BHDID/Frankfort)" userId="ec1407c3-ab1e-46f0-9e79-4b8023292956" providerId="ADAL" clId="{2F46E7BD-1621-4161-996C-252B142579EF}" dt="2026-01-16T17:08:56.308" v="98" actId="962"/>
          <ac:spMkLst>
            <pc:docMk/>
            <pc:sldMk cId="0" sldId="1851"/>
            <ac:spMk id="10" creationId="{00000000-0000-0000-0000-000000000000}"/>
          </ac:spMkLst>
        </pc:spChg>
        <pc:spChg chg="mod">
          <ac:chgData name="Close, Blair (BHDID/Frankfort)" userId="ec1407c3-ab1e-46f0-9e79-4b8023292956" providerId="ADAL" clId="{2F46E7BD-1621-4161-996C-252B142579EF}" dt="2026-01-16T17:08:57.357" v="99" actId="962"/>
          <ac:spMkLst>
            <pc:docMk/>
            <pc:sldMk cId="0" sldId="1851"/>
            <ac:spMk id="11" creationId="{00000000-0000-0000-0000-000000000000}"/>
          </ac:spMkLst>
        </pc:spChg>
        <pc:spChg chg="mod">
          <ac:chgData name="Close, Blair (BHDID/Frankfort)" userId="ec1407c3-ab1e-46f0-9e79-4b8023292956" providerId="ADAL" clId="{2F46E7BD-1621-4161-996C-252B142579EF}" dt="2026-01-16T17:10:51.270" v="130" actId="962"/>
          <ac:spMkLst>
            <pc:docMk/>
            <pc:sldMk cId="0" sldId="1851"/>
            <ac:spMk id="30" creationId="{00000000-0000-0000-0000-000000000000}"/>
          </ac:spMkLst>
        </pc:spChg>
        <pc:spChg chg="mod">
          <ac:chgData name="Close, Blair (BHDID/Frankfort)" userId="ec1407c3-ab1e-46f0-9e79-4b8023292956" providerId="ADAL" clId="{2F46E7BD-1621-4161-996C-252B142579EF}" dt="2026-01-16T17:10:51.696" v="131" actId="962"/>
          <ac:spMkLst>
            <pc:docMk/>
            <pc:sldMk cId="0" sldId="1851"/>
            <ac:spMk id="31" creationId="{00000000-0000-0000-0000-000000000000}"/>
          </ac:spMkLst>
        </pc:spChg>
        <pc:spChg chg="mod">
          <ac:chgData name="Close, Blair (BHDID/Frankfort)" userId="ec1407c3-ab1e-46f0-9e79-4b8023292956" providerId="ADAL" clId="{2F46E7BD-1621-4161-996C-252B142579EF}" dt="2026-01-16T17:10:52.313" v="132" actId="962"/>
          <ac:spMkLst>
            <pc:docMk/>
            <pc:sldMk cId="0" sldId="1851"/>
            <ac:spMk id="32" creationId="{00000000-0000-0000-0000-000000000000}"/>
          </ac:spMkLst>
        </pc:spChg>
        <pc:spChg chg="mod">
          <ac:chgData name="Close, Blair (BHDID/Frankfort)" userId="ec1407c3-ab1e-46f0-9e79-4b8023292956" providerId="ADAL" clId="{2F46E7BD-1621-4161-996C-252B142579EF}" dt="2026-01-16T17:10:52.740" v="133" actId="962"/>
          <ac:spMkLst>
            <pc:docMk/>
            <pc:sldMk cId="0" sldId="1851"/>
            <ac:spMk id="33" creationId="{00000000-0000-0000-0000-000000000000}"/>
          </ac:spMkLst>
        </pc:spChg>
        <pc:spChg chg="mod">
          <ac:chgData name="Close, Blair (BHDID/Frankfort)" userId="ec1407c3-ab1e-46f0-9e79-4b8023292956" providerId="ADAL" clId="{2F46E7BD-1621-4161-996C-252B142579EF}" dt="2026-01-16T17:10:53.195" v="134" actId="962"/>
          <ac:spMkLst>
            <pc:docMk/>
            <pc:sldMk cId="0" sldId="1851"/>
            <ac:spMk id="34" creationId="{00000000-0000-0000-0000-000000000000}"/>
          </ac:spMkLst>
        </pc:spChg>
        <pc:spChg chg="mod">
          <ac:chgData name="Close, Blair (BHDID/Frankfort)" userId="ec1407c3-ab1e-46f0-9e79-4b8023292956" providerId="ADAL" clId="{2F46E7BD-1621-4161-996C-252B142579EF}" dt="2026-01-16T17:10:54.202" v="136" actId="962"/>
          <ac:spMkLst>
            <pc:docMk/>
            <pc:sldMk cId="0" sldId="1851"/>
            <ac:spMk id="35" creationId="{00000000-0000-0000-0000-000000000000}"/>
          </ac:spMkLst>
        </pc:spChg>
        <pc:spChg chg="mod ord">
          <ac:chgData name="Close, Blair (BHDID/Frankfort)" userId="ec1407c3-ab1e-46f0-9e79-4b8023292956" providerId="ADAL" clId="{2F46E7BD-1621-4161-996C-252B142579EF}" dt="2026-01-16T17:21:28.947" v="241" actId="962"/>
          <ac:spMkLst>
            <pc:docMk/>
            <pc:sldMk cId="0" sldId="1851"/>
            <ac:spMk id="36" creationId="{00000000-0000-0000-0000-000000000000}"/>
          </ac:spMkLst>
        </pc:spChg>
        <pc:spChg chg="mod">
          <ac:chgData name="Close, Blair (BHDID/Frankfort)" userId="ec1407c3-ab1e-46f0-9e79-4b8023292956" providerId="ADAL" clId="{2F46E7BD-1621-4161-996C-252B142579EF}" dt="2026-01-16T17:10:53.604" v="135" actId="962"/>
          <ac:spMkLst>
            <pc:docMk/>
            <pc:sldMk cId="0" sldId="1851"/>
            <ac:spMk id="37" creationId="{7A6325CA-57D7-15EB-85BB-62609F0A7109}"/>
          </ac:spMkLst>
        </pc:spChg>
        <pc:spChg chg="mod">
          <ac:chgData name="Close, Blair (BHDID/Frankfort)" userId="ec1407c3-ab1e-46f0-9e79-4b8023292956" providerId="ADAL" clId="{2F46E7BD-1621-4161-996C-252B142579EF}" dt="2026-01-16T17:10:54.786" v="137" actId="962"/>
          <ac:spMkLst>
            <pc:docMk/>
            <pc:sldMk cId="0" sldId="1851"/>
            <ac:spMk id="38" creationId="{1B1E0720-B563-BBF6-527C-C823EB97826C}"/>
          </ac:spMkLst>
        </pc:spChg>
        <pc:spChg chg="ord">
          <ac:chgData name="Close, Blair (BHDID/Frankfort)" userId="ec1407c3-ab1e-46f0-9e79-4b8023292956" providerId="ADAL" clId="{2F46E7BD-1621-4161-996C-252B142579EF}" dt="2026-01-16T17:09:30.280" v="117" actId="13244"/>
          <ac:spMkLst>
            <pc:docMk/>
            <pc:sldMk cId="0" sldId="1851"/>
            <ac:spMk id="39" creationId="{00000000-0000-0000-0000-000000000000}"/>
          </ac:spMkLst>
        </pc:spChg>
        <pc:spChg chg="add mod ord">
          <ac:chgData name="Close, Blair (BHDID/Frankfort)" userId="ec1407c3-ab1e-46f0-9e79-4b8023292956" providerId="ADAL" clId="{2F46E7BD-1621-4161-996C-252B142579EF}" dt="2026-01-16T17:21:22.044" v="240" actId="962"/>
          <ac:spMkLst>
            <pc:docMk/>
            <pc:sldMk cId="0" sldId="1851"/>
            <ac:spMk id="40" creationId="{EDDECD93-B37A-12D6-A177-5B83FC08E813}"/>
          </ac:spMkLst>
        </pc:spChg>
        <pc:spChg chg="ord">
          <ac:chgData name="Close, Blair (BHDID/Frankfort)" userId="ec1407c3-ab1e-46f0-9e79-4b8023292956" providerId="ADAL" clId="{2F46E7BD-1621-4161-996C-252B142579EF}" dt="2026-01-16T17:10:38.245" v="125" actId="13244"/>
          <ac:spMkLst>
            <pc:docMk/>
            <pc:sldMk cId="0" sldId="1851"/>
            <ac:spMk id="42" creationId="{00000000-0000-0000-0000-000000000000}"/>
          </ac:spMkLst>
        </pc:spChg>
        <pc:spChg chg="ord">
          <ac:chgData name="Close, Blair (BHDID/Frankfort)" userId="ec1407c3-ab1e-46f0-9e79-4b8023292956" providerId="ADAL" clId="{2F46E7BD-1621-4161-996C-252B142579EF}" dt="2026-01-16T17:09:41.457" v="119" actId="13244"/>
          <ac:spMkLst>
            <pc:docMk/>
            <pc:sldMk cId="0" sldId="1851"/>
            <ac:spMk id="45" creationId="{00000000-0000-0000-0000-000000000000}"/>
          </ac:spMkLst>
        </pc:spChg>
        <pc:spChg chg="add mod">
          <ac:chgData name="Close, Blair (BHDID/Frankfort)" userId="ec1407c3-ab1e-46f0-9e79-4b8023292956" providerId="ADAL" clId="{2F46E7BD-1621-4161-996C-252B142579EF}" dt="2026-01-16T17:22:42.226" v="317" actId="962"/>
          <ac:spMkLst>
            <pc:docMk/>
            <pc:sldMk cId="0" sldId="1851"/>
            <ac:spMk id="46" creationId="{B84A0CA5-CB8E-7282-2623-1399172A171B}"/>
          </ac:spMkLst>
        </pc:spChg>
        <pc:spChg chg="ord">
          <ac:chgData name="Close, Blair (BHDID/Frankfort)" userId="ec1407c3-ab1e-46f0-9e79-4b8023292956" providerId="ADAL" clId="{2F46E7BD-1621-4161-996C-252B142579EF}" dt="2026-01-16T17:10:44.845" v="127" actId="13244"/>
          <ac:spMkLst>
            <pc:docMk/>
            <pc:sldMk cId="0" sldId="1851"/>
            <ac:spMk id="48" creationId="{00000000-0000-0000-0000-000000000000}"/>
          </ac:spMkLst>
        </pc:spChg>
        <pc:spChg chg="ord">
          <ac:chgData name="Close, Blair (BHDID/Frankfort)" userId="ec1407c3-ab1e-46f0-9e79-4b8023292956" providerId="ADAL" clId="{2F46E7BD-1621-4161-996C-252B142579EF}" dt="2026-01-16T17:09:54.674" v="121" actId="13244"/>
          <ac:spMkLst>
            <pc:docMk/>
            <pc:sldMk cId="0" sldId="1851"/>
            <ac:spMk id="51" creationId="{00000000-0000-0000-0000-000000000000}"/>
          </ac:spMkLst>
        </pc:spChg>
        <pc:spChg chg="ord">
          <ac:chgData name="Close, Blair (BHDID/Frankfort)" userId="ec1407c3-ab1e-46f0-9e79-4b8023292956" providerId="ADAL" clId="{2F46E7BD-1621-4161-996C-252B142579EF}" dt="2026-01-16T17:10:50.010" v="129" actId="13244"/>
          <ac:spMkLst>
            <pc:docMk/>
            <pc:sldMk cId="0" sldId="1851"/>
            <ac:spMk id="54" creationId="{00000000-0000-0000-0000-000000000000}"/>
          </ac:spMkLst>
        </pc:spChg>
        <pc:grpChg chg="mod ord">
          <ac:chgData name="Close, Blair (BHDID/Frankfort)" userId="ec1407c3-ab1e-46f0-9e79-4b8023292956" providerId="ADAL" clId="{2F46E7BD-1621-4161-996C-252B142579EF}" dt="2026-01-16T17:18:01.089" v="168" actId="962"/>
          <ac:grpSpMkLst>
            <pc:docMk/>
            <pc:sldMk cId="0" sldId="1851"/>
            <ac:grpSpMk id="12" creationId="{00000000-0000-0000-0000-000000000000}"/>
          </ac:grpSpMkLst>
        </pc:grpChg>
        <pc:grpChg chg="mod ord">
          <ac:chgData name="Close, Blair (BHDID/Frankfort)" userId="ec1407c3-ab1e-46f0-9e79-4b8023292956" providerId="ADAL" clId="{2F46E7BD-1621-4161-996C-252B142579EF}" dt="2026-01-16T17:18:07.191" v="174" actId="962"/>
          <ac:grpSpMkLst>
            <pc:docMk/>
            <pc:sldMk cId="0" sldId="1851"/>
            <ac:grpSpMk id="15" creationId="{00000000-0000-0000-0000-000000000000}"/>
          </ac:grpSpMkLst>
        </pc:grpChg>
        <pc:grpChg chg="mod ord">
          <ac:chgData name="Close, Blair (BHDID/Frankfort)" userId="ec1407c3-ab1e-46f0-9e79-4b8023292956" providerId="ADAL" clId="{2F46E7BD-1621-4161-996C-252B142579EF}" dt="2026-01-16T17:18:03.026" v="170" actId="962"/>
          <ac:grpSpMkLst>
            <pc:docMk/>
            <pc:sldMk cId="0" sldId="1851"/>
            <ac:grpSpMk id="18" creationId="{00000000-0000-0000-0000-000000000000}"/>
          </ac:grpSpMkLst>
        </pc:grpChg>
        <pc:grpChg chg="mod ord">
          <ac:chgData name="Close, Blair (BHDID/Frankfort)" userId="ec1407c3-ab1e-46f0-9e79-4b8023292956" providerId="ADAL" clId="{2F46E7BD-1621-4161-996C-252B142579EF}" dt="2026-01-16T17:18:08.591" v="176" actId="962"/>
          <ac:grpSpMkLst>
            <pc:docMk/>
            <pc:sldMk cId="0" sldId="1851"/>
            <ac:grpSpMk id="21" creationId="{00000000-0000-0000-0000-000000000000}"/>
          </ac:grpSpMkLst>
        </pc:grpChg>
        <pc:grpChg chg="mod ord">
          <ac:chgData name="Close, Blair (BHDID/Frankfort)" userId="ec1407c3-ab1e-46f0-9e79-4b8023292956" providerId="ADAL" clId="{2F46E7BD-1621-4161-996C-252B142579EF}" dt="2026-01-16T17:18:05.362" v="172" actId="962"/>
          <ac:grpSpMkLst>
            <pc:docMk/>
            <pc:sldMk cId="0" sldId="1851"/>
            <ac:grpSpMk id="24" creationId="{00000000-0000-0000-0000-000000000000}"/>
          </ac:grpSpMkLst>
        </pc:grpChg>
        <pc:grpChg chg="mod ord">
          <ac:chgData name="Close, Blair (BHDID/Frankfort)" userId="ec1407c3-ab1e-46f0-9e79-4b8023292956" providerId="ADAL" clId="{2F46E7BD-1621-4161-996C-252B142579EF}" dt="2026-01-16T17:18:10.059" v="178" actId="962"/>
          <ac:grpSpMkLst>
            <pc:docMk/>
            <pc:sldMk cId="0" sldId="1851"/>
            <ac:grpSpMk id="27" creationId="{00000000-0000-0000-0000-000000000000}"/>
          </ac:grpSpMkLst>
        </pc:grpChg>
        <pc:picChg chg="mod">
          <ac:chgData name="Close, Blair (BHDID/Frankfort)" userId="ec1407c3-ab1e-46f0-9e79-4b8023292956" providerId="ADAL" clId="{2F46E7BD-1621-4161-996C-252B142579EF}" dt="2026-01-16T17:18:14.300" v="179" actId="962"/>
          <ac:picMkLst>
            <pc:docMk/>
            <pc:sldMk cId="0" sldId="1851"/>
            <ac:picMk id="43" creationId="{BA338FF9-7792-FC5A-F34D-66C1F1ABB0C9}"/>
          </ac:picMkLst>
        </pc:picChg>
      </pc:sldChg>
      <pc:sldChg chg="delSp modSp mod">
        <pc:chgData name="Close, Blair (BHDID/Frankfort)" userId="ec1407c3-ab1e-46f0-9e79-4b8023292956" providerId="ADAL" clId="{2F46E7BD-1621-4161-996C-252B142579EF}" dt="2026-01-16T19:41:23.424" v="676" actId="962"/>
        <pc:sldMkLst>
          <pc:docMk/>
          <pc:sldMk cId="0" sldId="1852"/>
        </pc:sldMkLst>
        <pc:spChg chg="mod">
          <ac:chgData name="Close, Blair (BHDID/Frankfort)" userId="ec1407c3-ab1e-46f0-9e79-4b8023292956" providerId="ADAL" clId="{2F46E7BD-1621-4161-996C-252B142579EF}" dt="2026-01-16T17:23:11.072" v="319" actId="962"/>
          <ac:spMkLst>
            <pc:docMk/>
            <pc:sldMk cId="0" sldId="1852"/>
            <ac:spMk id="2" creationId="{00000000-0000-0000-0000-000000000000}"/>
          </ac:spMkLst>
        </pc:spChg>
        <pc:spChg chg="mod">
          <ac:chgData name="Close, Blair (BHDID/Frankfort)" userId="ec1407c3-ab1e-46f0-9e79-4b8023292956" providerId="ADAL" clId="{2F46E7BD-1621-4161-996C-252B142579EF}" dt="2026-01-16T17:23:14.058" v="320" actId="962"/>
          <ac:spMkLst>
            <pc:docMk/>
            <pc:sldMk cId="0" sldId="1852"/>
            <ac:spMk id="3" creationId="{00000000-0000-0000-0000-000000000000}"/>
          </ac:spMkLst>
        </pc:spChg>
        <pc:spChg chg="mod">
          <ac:chgData name="Close, Blair (BHDID/Frankfort)" userId="ec1407c3-ab1e-46f0-9e79-4b8023292956" providerId="ADAL" clId="{2F46E7BD-1621-4161-996C-252B142579EF}" dt="2026-01-16T17:23:16.323" v="321" actId="962"/>
          <ac:spMkLst>
            <pc:docMk/>
            <pc:sldMk cId="0" sldId="1852"/>
            <ac:spMk id="4" creationId="{00000000-0000-0000-0000-000000000000}"/>
          </ac:spMkLst>
        </pc:spChg>
        <pc:spChg chg="mod">
          <ac:chgData name="Close, Blair (BHDID/Frankfort)" userId="ec1407c3-ab1e-46f0-9e79-4b8023292956" providerId="ADAL" clId="{2F46E7BD-1621-4161-996C-252B142579EF}" dt="2026-01-16T17:23:18.020" v="322" actId="962"/>
          <ac:spMkLst>
            <pc:docMk/>
            <pc:sldMk cId="0" sldId="1852"/>
            <ac:spMk id="5" creationId="{00000000-0000-0000-0000-000000000000}"/>
          </ac:spMkLst>
        </pc:spChg>
        <pc:spChg chg="mod">
          <ac:chgData name="Close, Blair (BHDID/Frankfort)" userId="ec1407c3-ab1e-46f0-9e79-4b8023292956" providerId="ADAL" clId="{2F46E7BD-1621-4161-996C-252B142579EF}" dt="2026-01-16T17:23:19.749" v="323" actId="962"/>
          <ac:spMkLst>
            <pc:docMk/>
            <pc:sldMk cId="0" sldId="1852"/>
            <ac:spMk id="6" creationId="{00000000-0000-0000-0000-000000000000}"/>
          </ac:spMkLst>
        </pc:spChg>
        <pc:spChg chg="mod">
          <ac:chgData name="Close, Blair (BHDID/Frankfort)" userId="ec1407c3-ab1e-46f0-9e79-4b8023292956" providerId="ADAL" clId="{2F46E7BD-1621-4161-996C-252B142579EF}" dt="2026-01-16T17:23:26.416" v="326" actId="962"/>
          <ac:spMkLst>
            <pc:docMk/>
            <pc:sldMk cId="0" sldId="1852"/>
            <ac:spMk id="7" creationId="{00000000-0000-0000-0000-000000000000}"/>
          </ac:spMkLst>
        </pc:spChg>
        <pc:spChg chg="mod">
          <ac:chgData name="Close, Blair (BHDID/Frankfort)" userId="ec1407c3-ab1e-46f0-9e79-4b8023292956" providerId="ADAL" clId="{2F46E7BD-1621-4161-996C-252B142579EF}" dt="2026-01-16T17:23:28.622" v="327" actId="962"/>
          <ac:spMkLst>
            <pc:docMk/>
            <pc:sldMk cId="0" sldId="1852"/>
            <ac:spMk id="8" creationId="{00000000-0000-0000-0000-000000000000}"/>
          </ac:spMkLst>
        </pc:spChg>
        <pc:spChg chg="mod">
          <ac:chgData name="Close, Blair (BHDID/Frankfort)" userId="ec1407c3-ab1e-46f0-9e79-4b8023292956" providerId="ADAL" clId="{2F46E7BD-1621-4161-996C-252B142579EF}" dt="2026-01-16T17:23:34.089" v="329" actId="962"/>
          <ac:spMkLst>
            <pc:docMk/>
            <pc:sldMk cId="0" sldId="1852"/>
            <ac:spMk id="9" creationId="{00000000-0000-0000-0000-000000000000}"/>
          </ac:spMkLst>
        </pc:spChg>
        <pc:spChg chg="mod">
          <ac:chgData name="Close, Blair (BHDID/Frankfort)" userId="ec1407c3-ab1e-46f0-9e79-4b8023292956" providerId="ADAL" clId="{2F46E7BD-1621-4161-996C-252B142579EF}" dt="2026-01-16T17:23:34.864" v="330" actId="962"/>
          <ac:spMkLst>
            <pc:docMk/>
            <pc:sldMk cId="0" sldId="1852"/>
            <ac:spMk id="10" creationId="{00000000-0000-0000-0000-000000000000}"/>
          </ac:spMkLst>
        </pc:spChg>
        <pc:spChg chg="mod">
          <ac:chgData name="Close, Blair (BHDID/Frankfort)" userId="ec1407c3-ab1e-46f0-9e79-4b8023292956" providerId="ADAL" clId="{2F46E7BD-1621-4161-996C-252B142579EF}" dt="2026-01-16T17:23:35.480" v="331" actId="962"/>
          <ac:spMkLst>
            <pc:docMk/>
            <pc:sldMk cId="0" sldId="1852"/>
            <ac:spMk id="11" creationId="{00000000-0000-0000-0000-000000000000}"/>
          </ac:spMkLst>
        </pc:spChg>
        <pc:spChg chg="mod">
          <ac:chgData name="Close, Blair (BHDID/Frankfort)" userId="ec1407c3-ab1e-46f0-9e79-4b8023292956" providerId="ADAL" clId="{2F46E7BD-1621-4161-996C-252B142579EF}" dt="2026-01-16T17:23:36.372" v="332" actId="962"/>
          <ac:spMkLst>
            <pc:docMk/>
            <pc:sldMk cId="0" sldId="1852"/>
            <ac:spMk id="12" creationId="{00000000-0000-0000-0000-000000000000}"/>
          </ac:spMkLst>
        </pc:spChg>
        <pc:spChg chg="mod">
          <ac:chgData name="Close, Blair (BHDID/Frankfort)" userId="ec1407c3-ab1e-46f0-9e79-4b8023292956" providerId="ADAL" clId="{2F46E7BD-1621-4161-996C-252B142579EF}" dt="2026-01-16T17:23:37.460" v="333" actId="962"/>
          <ac:spMkLst>
            <pc:docMk/>
            <pc:sldMk cId="0" sldId="1852"/>
            <ac:spMk id="13" creationId="{00000000-0000-0000-0000-000000000000}"/>
          </ac:spMkLst>
        </pc:spChg>
        <pc:spChg chg="mod">
          <ac:chgData name="Close, Blair (BHDID/Frankfort)" userId="ec1407c3-ab1e-46f0-9e79-4b8023292956" providerId="ADAL" clId="{2F46E7BD-1621-4161-996C-252B142579EF}" dt="2026-01-16T17:23:40.447" v="334" actId="962"/>
          <ac:spMkLst>
            <pc:docMk/>
            <pc:sldMk cId="0" sldId="1852"/>
            <ac:spMk id="14" creationId="{00000000-0000-0000-0000-000000000000}"/>
          </ac:spMkLst>
        </pc:spChg>
        <pc:spChg chg="mod">
          <ac:chgData name="Close, Blair (BHDID/Frankfort)" userId="ec1407c3-ab1e-46f0-9e79-4b8023292956" providerId="ADAL" clId="{2F46E7BD-1621-4161-996C-252B142579EF}" dt="2026-01-16T17:23:41.171" v="335" actId="962"/>
          <ac:spMkLst>
            <pc:docMk/>
            <pc:sldMk cId="0" sldId="1852"/>
            <ac:spMk id="15" creationId="{00000000-0000-0000-0000-000000000000}"/>
          </ac:spMkLst>
        </pc:spChg>
        <pc:spChg chg="mod">
          <ac:chgData name="Close, Blair (BHDID/Frankfort)" userId="ec1407c3-ab1e-46f0-9e79-4b8023292956" providerId="ADAL" clId="{2F46E7BD-1621-4161-996C-252B142579EF}" dt="2026-01-16T17:23:41.708" v="336" actId="962"/>
          <ac:spMkLst>
            <pc:docMk/>
            <pc:sldMk cId="0" sldId="1852"/>
            <ac:spMk id="16" creationId="{00000000-0000-0000-0000-000000000000}"/>
          </ac:spMkLst>
        </pc:spChg>
        <pc:spChg chg="mod">
          <ac:chgData name="Close, Blair (BHDID/Frankfort)" userId="ec1407c3-ab1e-46f0-9e79-4b8023292956" providerId="ADAL" clId="{2F46E7BD-1621-4161-996C-252B142579EF}" dt="2026-01-16T17:23:42.272" v="337" actId="962"/>
          <ac:spMkLst>
            <pc:docMk/>
            <pc:sldMk cId="0" sldId="1852"/>
            <ac:spMk id="17" creationId="{00000000-0000-0000-0000-000000000000}"/>
          </ac:spMkLst>
        </pc:spChg>
        <pc:spChg chg="mod">
          <ac:chgData name="Close, Blair (BHDID/Frankfort)" userId="ec1407c3-ab1e-46f0-9e79-4b8023292956" providerId="ADAL" clId="{2F46E7BD-1621-4161-996C-252B142579EF}" dt="2026-01-16T17:23:42.823" v="338" actId="962"/>
          <ac:spMkLst>
            <pc:docMk/>
            <pc:sldMk cId="0" sldId="1852"/>
            <ac:spMk id="18" creationId="{00000000-0000-0000-0000-000000000000}"/>
          </ac:spMkLst>
        </pc:spChg>
        <pc:spChg chg="mod">
          <ac:chgData name="Close, Blair (BHDID/Frankfort)" userId="ec1407c3-ab1e-46f0-9e79-4b8023292956" providerId="ADAL" clId="{2F46E7BD-1621-4161-996C-252B142579EF}" dt="2026-01-16T17:23:44.555" v="339" actId="962"/>
          <ac:spMkLst>
            <pc:docMk/>
            <pc:sldMk cId="0" sldId="1852"/>
            <ac:spMk id="19" creationId="{00000000-0000-0000-0000-000000000000}"/>
          </ac:spMkLst>
        </pc:spChg>
        <pc:spChg chg="mod ord">
          <ac:chgData name="Close, Blair (BHDID/Frankfort)" userId="ec1407c3-ab1e-46f0-9e79-4b8023292956" providerId="ADAL" clId="{2F46E7BD-1621-4161-996C-252B142579EF}" dt="2026-01-16T17:11:54.930" v="145" actId="13244"/>
          <ac:spMkLst>
            <pc:docMk/>
            <pc:sldMk cId="0" sldId="1852"/>
            <ac:spMk id="20" creationId="{00000000-0000-0000-0000-000000000000}"/>
          </ac:spMkLst>
        </pc:spChg>
        <pc:spChg chg="mod">
          <ac:chgData name="Close, Blair (BHDID/Frankfort)" userId="ec1407c3-ab1e-46f0-9e79-4b8023292956" providerId="ADAL" clId="{2F46E7BD-1621-4161-996C-252B142579EF}" dt="2026-01-16T19:41:23.424" v="676" actId="962"/>
          <ac:spMkLst>
            <pc:docMk/>
            <pc:sldMk cId="0" sldId="1852"/>
            <ac:spMk id="40" creationId="{53D364CA-DF83-FD04-6D63-D3E629BF0F23}"/>
          </ac:spMkLst>
        </pc:spChg>
        <pc:spChg chg="mod">
          <ac:chgData name="Close, Blair (BHDID/Frankfort)" userId="ec1407c3-ab1e-46f0-9e79-4b8023292956" providerId="ADAL" clId="{2F46E7BD-1621-4161-996C-252B142579EF}" dt="2026-01-16T17:23:55.020" v="340" actId="962"/>
          <ac:spMkLst>
            <pc:docMk/>
            <pc:sldMk cId="0" sldId="1852"/>
            <ac:spMk id="42" creationId="{3DD83EC7-A010-56EF-E408-4CD677068ABC}"/>
          </ac:spMkLst>
        </pc:spChg>
        <pc:spChg chg="mod">
          <ac:chgData name="Close, Blair (BHDID/Frankfort)" userId="ec1407c3-ab1e-46f0-9e79-4b8023292956" providerId="ADAL" clId="{2F46E7BD-1621-4161-996C-252B142579EF}" dt="2026-01-16T17:23:58.091" v="341" actId="962"/>
          <ac:spMkLst>
            <pc:docMk/>
            <pc:sldMk cId="0" sldId="1852"/>
            <ac:spMk id="43" creationId="{4A94C4A0-17B1-7ADD-AD0B-BDA302DFE9DF}"/>
          </ac:spMkLst>
        </pc:spChg>
        <pc:grpChg chg="mod">
          <ac:chgData name="Close, Blair (BHDID/Frankfort)" userId="ec1407c3-ab1e-46f0-9e79-4b8023292956" providerId="ADAL" clId="{2F46E7BD-1621-4161-996C-252B142579EF}" dt="2026-01-16T17:24:37.996" v="346" actId="962"/>
          <ac:grpSpMkLst>
            <pc:docMk/>
            <pc:sldMk cId="0" sldId="1852"/>
            <ac:grpSpMk id="21" creationId="{00000000-0000-0000-0000-000000000000}"/>
          </ac:grpSpMkLst>
        </pc:grpChg>
        <pc:grpChg chg="mod">
          <ac:chgData name="Close, Blair (BHDID/Frankfort)" userId="ec1407c3-ab1e-46f0-9e79-4b8023292956" providerId="ADAL" clId="{2F46E7BD-1621-4161-996C-252B142579EF}" dt="2026-01-16T17:25:12.030" v="348" actId="962"/>
          <ac:grpSpMkLst>
            <pc:docMk/>
            <pc:sldMk cId="0" sldId="1852"/>
            <ac:grpSpMk id="24" creationId="{00000000-0000-0000-0000-000000000000}"/>
          </ac:grpSpMkLst>
        </pc:grpChg>
        <pc:grpChg chg="mod">
          <ac:chgData name="Close, Blair (BHDID/Frankfort)" userId="ec1407c3-ab1e-46f0-9e79-4b8023292956" providerId="ADAL" clId="{2F46E7BD-1621-4161-996C-252B142579EF}" dt="2026-01-16T17:25:53.367" v="350" actId="962"/>
          <ac:grpSpMkLst>
            <pc:docMk/>
            <pc:sldMk cId="0" sldId="1852"/>
            <ac:grpSpMk id="28" creationId="{00000000-0000-0000-0000-000000000000}"/>
          </ac:grpSpMkLst>
        </pc:grpChg>
        <pc:grpChg chg="mod">
          <ac:chgData name="Close, Blair (BHDID/Frankfort)" userId="ec1407c3-ab1e-46f0-9e79-4b8023292956" providerId="ADAL" clId="{2F46E7BD-1621-4161-996C-252B142579EF}" dt="2026-01-16T17:26:20.472" v="352" actId="962"/>
          <ac:grpSpMkLst>
            <pc:docMk/>
            <pc:sldMk cId="0" sldId="1852"/>
            <ac:grpSpMk id="31" creationId="{00000000-0000-0000-0000-000000000000}"/>
          </ac:grpSpMkLst>
        </pc:grpChg>
        <pc:grpChg chg="mod">
          <ac:chgData name="Close, Blair (BHDID/Frankfort)" userId="ec1407c3-ab1e-46f0-9e79-4b8023292956" providerId="ADAL" clId="{2F46E7BD-1621-4161-996C-252B142579EF}" dt="2026-01-16T17:26:50.404" v="354" actId="962"/>
          <ac:grpSpMkLst>
            <pc:docMk/>
            <pc:sldMk cId="0" sldId="1852"/>
            <ac:grpSpMk id="34" creationId="{00000000-0000-0000-0000-000000000000}"/>
          </ac:grpSpMkLst>
        </pc:grpChg>
        <pc:grpChg chg="mod">
          <ac:chgData name="Close, Blair (BHDID/Frankfort)" userId="ec1407c3-ab1e-46f0-9e79-4b8023292956" providerId="ADAL" clId="{2F46E7BD-1621-4161-996C-252B142579EF}" dt="2026-01-16T17:27:24.646" v="356" actId="962"/>
          <ac:grpSpMkLst>
            <pc:docMk/>
            <pc:sldMk cId="0" sldId="1852"/>
            <ac:grpSpMk id="37" creationId="{00000000-0000-0000-0000-000000000000}"/>
          </ac:grpSpMkLst>
        </pc:grpChg>
        <pc:picChg chg="mod">
          <ac:chgData name="Close, Blair (BHDID/Frankfort)" userId="ec1407c3-ab1e-46f0-9e79-4b8023292956" providerId="ADAL" clId="{2F46E7BD-1621-4161-996C-252B142579EF}" dt="2026-01-16T17:23:59.730" v="342" actId="962"/>
          <ac:picMkLst>
            <pc:docMk/>
            <pc:sldMk cId="0" sldId="1852"/>
            <ac:picMk id="44" creationId="{7D9724DD-9220-F0AB-6799-87910743572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hyperlink" Target="mailto:DFS.Medicaid@ky.gov" TargetMode="External"/><Relationship Id="rId7" Type="http://schemas.openxmlformats.org/officeDocument/2006/relationships/image" Target="../media/image261.svg"/><Relationship Id="rId2" Type="http://schemas.openxmlformats.org/officeDocument/2006/relationships/hyperlink" Target="mailto:Jadena.Todd@ky.gov" TargetMode="External"/><Relationship Id="rId1" Type="http://schemas.openxmlformats.org/officeDocument/2006/relationships/hyperlink" Target="mailto:Lorac.Powell@ky.gov" TargetMode="External"/><Relationship Id="rId6" Type="http://schemas.openxmlformats.org/officeDocument/2006/relationships/image" Target="../media/image260.png"/><Relationship Id="rId5" Type="http://schemas.openxmlformats.org/officeDocument/2006/relationships/image" Target="../media/image259.svg"/><Relationship Id="rId4" Type="http://schemas.openxmlformats.org/officeDocument/2006/relationships/image" Target="../media/image258.png"/><Relationship Id="rId9" Type="http://schemas.openxmlformats.org/officeDocument/2006/relationships/image" Target="../media/image26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3.svg"/><Relationship Id="rId3" Type="http://schemas.openxmlformats.org/officeDocument/2006/relationships/hyperlink" Target="mailto:Lorac.Powell@ky.gov" TargetMode="External"/><Relationship Id="rId7" Type="http://schemas.openxmlformats.org/officeDocument/2006/relationships/image" Target="../media/image262.png"/><Relationship Id="rId2" Type="http://schemas.openxmlformats.org/officeDocument/2006/relationships/image" Target="../media/image259.svg"/><Relationship Id="rId1" Type="http://schemas.openxmlformats.org/officeDocument/2006/relationships/image" Target="../media/image258.png"/><Relationship Id="rId6" Type="http://schemas.openxmlformats.org/officeDocument/2006/relationships/hyperlink" Target="mailto:Jadena.Todd@ky.gov" TargetMode="External"/><Relationship Id="rId5" Type="http://schemas.openxmlformats.org/officeDocument/2006/relationships/image" Target="../media/image261.svg"/><Relationship Id="rId4" Type="http://schemas.openxmlformats.org/officeDocument/2006/relationships/image" Target="../media/image260.png"/><Relationship Id="rId9" Type="http://schemas.openxmlformats.org/officeDocument/2006/relationships/hyperlink" Target="mailto:DFS.Medicaid@ky.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30693-5E20-4A8A-AF0B-5ADD028BDA0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D2918EF-E0CD-47D6-8525-D8C7C64FB749}">
      <dgm:prSet/>
      <dgm:spPr/>
      <dgm:t>
        <a:bodyPr/>
        <a:lstStyle/>
        <a:p>
          <a:r>
            <a:rPr lang="en-US"/>
            <a:t>Lora Powell: </a:t>
          </a:r>
          <a:r>
            <a:rPr lang="en-US">
              <a:hlinkClick xmlns:r="http://schemas.openxmlformats.org/officeDocument/2006/relationships" r:id="rId1"/>
            </a:rPr>
            <a:t>Lorac.Powell@ky.gov</a:t>
          </a:r>
          <a:endParaRPr lang="en-US"/>
        </a:p>
      </dgm:t>
    </dgm:pt>
    <dgm:pt modelId="{9F7B4C18-B064-41BF-B133-E7D509AB794D}" type="parTrans" cxnId="{74B9D2B8-1704-489F-A560-7F50D729ED47}">
      <dgm:prSet/>
      <dgm:spPr/>
      <dgm:t>
        <a:bodyPr/>
        <a:lstStyle/>
        <a:p>
          <a:endParaRPr lang="en-US"/>
        </a:p>
      </dgm:t>
    </dgm:pt>
    <dgm:pt modelId="{942DA7ED-AEC2-45AE-A605-83FFE2AFBE0F}" type="sibTrans" cxnId="{74B9D2B8-1704-489F-A560-7F50D729ED47}">
      <dgm:prSet/>
      <dgm:spPr/>
      <dgm:t>
        <a:bodyPr/>
        <a:lstStyle/>
        <a:p>
          <a:endParaRPr lang="en-US"/>
        </a:p>
      </dgm:t>
    </dgm:pt>
    <dgm:pt modelId="{E075996B-6EED-4D3E-BF1C-BBD0B909FFBF}">
      <dgm:prSet/>
      <dgm:spPr/>
      <dgm:t>
        <a:bodyPr/>
        <a:lstStyle/>
        <a:p>
          <a:r>
            <a:rPr lang="en-US"/>
            <a:t>Jadena Todd: </a:t>
          </a:r>
          <a:r>
            <a:rPr lang="en-US">
              <a:hlinkClick xmlns:r="http://schemas.openxmlformats.org/officeDocument/2006/relationships" r:id="rId2"/>
            </a:rPr>
            <a:t>Jadena.Todd@ky.gov</a:t>
          </a:r>
          <a:endParaRPr lang="en-US"/>
        </a:p>
      </dgm:t>
    </dgm:pt>
    <dgm:pt modelId="{8725111B-6778-4C3B-9524-E020C0C12508}" type="parTrans" cxnId="{6DD5A377-768E-4C9F-B8D2-746751879691}">
      <dgm:prSet/>
      <dgm:spPr/>
      <dgm:t>
        <a:bodyPr/>
        <a:lstStyle/>
        <a:p>
          <a:endParaRPr lang="en-US"/>
        </a:p>
      </dgm:t>
    </dgm:pt>
    <dgm:pt modelId="{34019175-A34C-42DC-8F4A-C3FDFF3F956C}" type="sibTrans" cxnId="{6DD5A377-768E-4C9F-B8D2-746751879691}">
      <dgm:prSet/>
      <dgm:spPr/>
      <dgm:t>
        <a:bodyPr/>
        <a:lstStyle/>
        <a:p>
          <a:endParaRPr lang="en-US"/>
        </a:p>
      </dgm:t>
    </dgm:pt>
    <dgm:pt modelId="{226A0B15-3C23-4FEC-8EC5-E61CE47BE6EA}">
      <dgm:prSet/>
      <dgm:spPr/>
      <dgm:t>
        <a:bodyPr/>
        <a:lstStyle/>
        <a:p>
          <a:r>
            <a:rPr lang="en-US"/>
            <a:t>General Questions: </a:t>
          </a:r>
          <a:r>
            <a:rPr lang="en-US">
              <a:hlinkClick xmlns:r="http://schemas.openxmlformats.org/officeDocument/2006/relationships" r:id="rId3"/>
            </a:rPr>
            <a:t>DFS.Medicaid@ky.gov</a:t>
          </a:r>
          <a:endParaRPr lang="en-US"/>
        </a:p>
      </dgm:t>
    </dgm:pt>
    <dgm:pt modelId="{E16F612D-D859-46AC-BEE3-FA872D75102D}" type="parTrans" cxnId="{37D89ABA-0A47-4B6E-95F8-41A8F8E5E2DE}">
      <dgm:prSet/>
      <dgm:spPr/>
      <dgm:t>
        <a:bodyPr/>
        <a:lstStyle/>
        <a:p>
          <a:endParaRPr lang="en-US"/>
        </a:p>
      </dgm:t>
    </dgm:pt>
    <dgm:pt modelId="{8085641B-6926-433C-ABEB-AC9F90F222D8}" type="sibTrans" cxnId="{37D89ABA-0A47-4B6E-95F8-41A8F8E5E2DE}">
      <dgm:prSet/>
      <dgm:spPr/>
      <dgm:t>
        <a:bodyPr/>
        <a:lstStyle/>
        <a:p>
          <a:endParaRPr lang="en-US"/>
        </a:p>
      </dgm:t>
    </dgm:pt>
    <dgm:pt modelId="{BC1E5832-CAAE-4E3C-B34B-921F4FDB2340}" type="pres">
      <dgm:prSet presAssocID="{51230693-5E20-4A8A-AF0B-5ADD028BDA0D}" presName="root" presStyleCnt="0">
        <dgm:presLayoutVars>
          <dgm:dir/>
          <dgm:resizeHandles val="exact"/>
        </dgm:presLayoutVars>
      </dgm:prSet>
      <dgm:spPr/>
    </dgm:pt>
    <dgm:pt modelId="{5CE5DACB-EA1F-4451-ACFE-562DB17D408C}" type="pres">
      <dgm:prSet presAssocID="{BD2918EF-E0CD-47D6-8525-D8C7C64FB749}" presName="compNode" presStyleCnt="0"/>
      <dgm:spPr/>
    </dgm:pt>
    <dgm:pt modelId="{3D9449FF-D408-4612-97DA-028DB0D259E3}" type="pres">
      <dgm:prSet presAssocID="{BD2918EF-E0CD-47D6-8525-D8C7C64FB749}" presName="bgRect" presStyleLbl="bgShp" presStyleIdx="0" presStyleCnt="3"/>
      <dgm:spPr/>
    </dgm:pt>
    <dgm:pt modelId="{ACCC576F-5D35-410E-A7FA-AF27430341A8}" type="pres">
      <dgm:prSet presAssocID="{BD2918EF-E0CD-47D6-8525-D8C7C64FB749}"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CEE66B57-21AB-4BED-85CA-15A600ED57C3}" type="pres">
      <dgm:prSet presAssocID="{BD2918EF-E0CD-47D6-8525-D8C7C64FB749}" presName="spaceRect" presStyleCnt="0"/>
      <dgm:spPr/>
    </dgm:pt>
    <dgm:pt modelId="{6EF13C39-DB47-4283-966E-78B818F4C6BE}" type="pres">
      <dgm:prSet presAssocID="{BD2918EF-E0CD-47D6-8525-D8C7C64FB749}" presName="parTx" presStyleLbl="revTx" presStyleIdx="0" presStyleCnt="3">
        <dgm:presLayoutVars>
          <dgm:chMax val="0"/>
          <dgm:chPref val="0"/>
        </dgm:presLayoutVars>
      </dgm:prSet>
      <dgm:spPr/>
    </dgm:pt>
    <dgm:pt modelId="{F8EB4446-AE65-487E-985D-6E5CA5809E6B}" type="pres">
      <dgm:prSet presAssocID="{942DA7ED-AEC2-45AE-A605-83FFE2AFBE0F}" presName="sibTrans" presStyleCnt="0"/>
      <dgm:spPr/>
    </dgm:pt>
    <dgm:pt modelId="{9E50B1D6-2307-45FA-A2F8-D03FE6E1361B}" type="pres">
      <dgm:prSet presAssocID="{E075996B-6EED-4D3E-BF1C-BBD0B909FFBF}" presName="compNode" presStyleCnt="0"/>
      <dgm:spPr/>
    </dgm:pt>
    <dgm:pt modelId="{EEEFE190-F0D7-4492-BDE5-FF7D64DCFCAF}" type="pres">
      <dgm:prSet presAssocID="{E075996B-6EED-4D3E-BF1C-BBD0B909FFBF}" presName="bgRect" presStyleLbl="bgShp" presStyleIdx="1" presStyleCnt="3"/>
      <dgm:spPr/>
    </dgm:pt>
    <dgm:pt modelId="{3615A8F1-11AE-4153-A7DB-A163E0DD3D84}" type="pres">
      <dgm:prSet presAssocID="{E075996B-6EED-4D3E-BF1C-BBD0B909FFBF}"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60A8DB6D-0564-4172-9F20-B2C532F108BA}" type="pres">
      <dgm:prSet presAssocID="{E075996B-6EED-4D3E-BF1C-BBD0B909FFBF}" presName="spaceRect" presStyleCnt="0"/>
      <dgm:spPr/>
    </dgm:pt>
    <dgm:pt modelId="{39F3884B-7E0C-440C-A8E3-DBD0FEDF6DAA}" type="pres">
      <dgm:prSet presAssocID="{E075996B-6EED-4D3E-BF1C-BBD0B909FFBF}" presName="parTx" presStyleLbl="revTx" presStyleIdx="1" presStyleCnt="3">
        <dgm:presLayoutVars>
          <dgm:chMax val="0"/>
          <dgm:chPref val="0"/>
        </dgm:presLayoutVars>
      </dgm:prSet>
      <dgm:spPr/>
    </dgm:pt>
    <dgm:pt modelId="{A30BB96E-F121-41C4-A52A-A5B33DCD3F72}" type="pres">
      <dgm:prSet presAssocID="{34019175-A34C-42DC-8F4A-C3FDFF3F956C}" presName="sibTrans" presStyleCnt="0"/>
      <dgm:spPr/>
    </dgm:pt>
    <dgm:pt modelId="{3E611B7A-47A7-402E-9979-3C9C5AD61AA0}" type="pres">
      <dgm:prSet presAssocID="{226A0B15-3C23-4FEC-8EC5-E61CE47BE6EA}" presName="compNode" presStyleCnt="0"/>
      <dgm:spPr/>
    </dgm:pt>
    <dgm:pt modelId="{E06EF217-5F31-4FE6-B837-B1243D6F494A}" type="pres">
      <dgm:prSet presAssocID="{226A0B15-3C23-4FEC-8EC5-E61CE47BE6EA}" presName="bgRect" presStyleLbl="bgShp" presStyleIdx="2" presStyleCnt="3"/>
      <dgm:spPr/>
    </dgm:pt>
    <dgm:pt modelId="{11B9F0FE-8479-4441-8F10-C15F38E1B70C}" type="pres">
      <dgm:prSet presAssocID="{226A0B15-3C23-4FEC-8EC5-E61CE47BE6EA}"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elp"/>
        </a:ext>
      </dgm:extLst>
    </dgm:pt>
    <dgm:pt modelId="{A4D747CB-3332-452C-B65D-0B6E26C6479B}" type="pres">
      <dgm:prSet presAssocID="{226A0B15-3C23-4FEC-8EC5-E61CE47BE6EA}" presName="spaceRect" presStyleCnt="0"/>
      <dgm:spPr/>
    </dgm:pt>
    <dgm:pt modelId="{2BBDDEA0-BAA3-4E17-83E3-D4FFB2570F50}" type="pres">
      <dgm:prSet presAssocID="{226A0B15-3C23-4FEC-8EC5-E61CE47BE6EA}" presName="parTx" presStyleLbl="revTx" presStyleIdx="2" presStyleCnt="3">
        <dgm:presLayoutVars>
          <dgm:chMax val="0"/>
          <dgm:chPref val="0"/>
        </dgm:presLayoutVars>
      </dgm:prSet>
      <dgm:spPr/>
    </dgm:pt>
  </dgm:ptLst>
  <dgm:cxnLst>
    <dgm:cxn modelId="{9DF6B474-261A-4418-AADC-E12FAC6A13F7}" type="presOf" srcId="{51230693-5E20-4A8A-AF0B-5ADD028BDA0D}" destId="{BC1E5832-CAAE-4E3C-B34B-921F4FDB2340}" srcOrd="0" destOrd="0" presId="urn:microsoft.com/office/officeart/2018/2/layout/IconVerticalSolidList"/>
    <dgm:cxn modelId="{6DD5A377-768E-4C9F-B8D2-746751879691}" srcId="{51230693-5E20-4A8A-AF0B-5ADD028BDA0D}" destId="{E075996B-6EED-4D3E-BF1C-BBD0B909FFBF}" srcOrd="1" destOrd="0" parTransId="{8725111B-6778-4C3B-9524-E020C0C12508}" sibTransId="{34019175-A34C-42DC-8F4A-C3FDFF3F956C}"/>
    <dgm:cxn modelId="{FA70318D-5E6B-4311-B48E-980B8B26136E}" type="presOf" srcId="{226A0B15-3C23-4FEC-8EC5-E61CE47BE6EA}" destId="{2BBDDEA0-BAA3-4E17-83E3-D4FFB2570F50}" srcOrd="0" destOrd="0" presId="urn:microsoft.com/office/officeart/2018/2/layout/IconVerticalSolidList"/>
    <dgm:cxn modelId="{74B9D2B8-1704-489F-A560-7F50D729ED47}" srcId="{51230693-5E20-4A8A-AF0B-5ADD028BDA0D}" destId="{BD2918EF-E0CD-47D6-8525-D8C7C64FB749}" srcOrd="0" destOrd="0" parTransId="{9F7B4C18-B064-41BF-B133-E7D509AB794D}" sibTransId="{942DA7ED-AEC2-45AE-A605-83FFE2AFBE0F}"/>
    <dgm:cxn modelId="{37D89ABA-0A47-4B6E-95F8-41A8F8E5E2DE}" srcId="{51230693-5E20-4A8A-AF0B-5ADD028BDA0D}" destId="{226A0B15-3C23-4FEC-8EC5-E61CE47BE6EA}" srcOrd="2" destOrd="0" parTransId="{E16F612D-D859-46AC-BEE3-FA872D75102D}" sibTransId="{8085641B-6926-433C-ABEB-AC9F90F222D8}"/>
    <dgm:cxn modelId="{FF7489BC-D2B6-41A6-965A-CD144475EF91}" type="presOf" srcId="{E075996B-6EED-4D3E-BF1C-BBD0B909FFBF}" destId="{39F3884B-7E0C-440C-A8E3-DBD0FEDF6DAA}" srcOrd="0" destOrd="0" presId="urn:microsoft.com/office/officeart/2018/2/layout/IconVerticalSolidList"/>
    <dgm:cxn modelId="{F3914FDA-00BF-4306-AA39-357890FD6328}" type="presOf" srcId="{BD2918EF-E0CD-47D6-8525-D8C7C64FB749}" destId="{6EF13C39-DB47-4283-966E-78B818F4C6BE}" srcOrd="0" destOrd="0" presId="urn:microsoft.com/office/officeart/2018/2/layout/IconVerticalSolidList"/>
    <dgm:cxn modelId="{11DE5100-969D-47EC-BA3B-79B353BE0BF4}" type="presParOf" srcId="{BC1E5832-CAAE-4E3C-B34B-921F4FDB2340}" destId="{5CE5DACB-EA1F-4451-ACFE-562DB17D408C}" srcOrd="0" destOrd="0" presId="urn:microsoft.com/office/officeart/2018/2/layout/IconVerticalSolidList"/>
    <dgm:cxn modelId="{FA24DF31-666D-4C02-BA56-414635788C2D}" type="presParOf" srcId="{5CE5DACB-EA1F-4451-ACFE-562DB17D408C}" destId="{3D9449FF-D408-4612-97DA-028DB0D259E3}" srcOrd="0" destOrd="0" presId="urn:microsoft.com/office/officeart/2018/2/layout/IconVerticalSolidList"/>
    <dgm:cxn modelId="{8FD23763-7594-4155-A19E-0E96FA683A23}" type="presParOf" srcId="{5CE5DACB-EA1F-4451-ACFE-562DB17D408C}" destId="{ACCC576F-5D35-410E-A7FA-AF27430341A8}" srcOrd="1" destOrd="0" presId="urn:microsoft.com/office/officeart/2018/2/layout/IconVerticalSolidList"/>
    <dgm:cxn modelId="{1F27F988-301A-47A9-A649-FB820F725CAE}" type="presParOf" srcId="{5CE5DACB-EA1F-4451-ACFE-562DB17D408C}" destId="{CEE66B57-21AB-4BED-85CA-15A600ED57C3}" srcOrd="2" destOrd="0" presId="urn:microsoft.com/office/officeart/2018/2/layout/IconVerticalSolidList"/>
    <dgm:cxn modelId="{6FA7E1E3-7885-4956-916C-72621AC2C0EB}" type="presParOf" srcId="{5CE5DACB-EA1F-4451-ACFE-562DB17D408C}" destId="{6EF13C39-DB47-4283-966E-78B818F4C6BE}" srcOrd="3" destOrd="0" presId="urn:microsoft.com/office/officeart/2018/2/layout/IconVerticalSolidList"/>
    <dgm:cxn modelId="{3B6C3A8E-5824-4A4F-9FE0-FD03A43E287A}" type="presParOf" srcId="{BC1E5832-CAAE-4E3C-B34B-921F4FDB2340}" destId="{F8EB4446-AE65-487E-985D-6E5CA5809E6B}" srcOrd="1" destOrd="0" presId="urn:microsoft.com/office/officeart/2018/2/layout/IconVerticalSolidList"/>
    <dgm:cxn modelId="{0D8A619D-A107-4253-AF0B-4E74481BFF4B}" type="presParOf" srcId="{BC1E5832-CAAE-4E3C-B34B-921F4FDB2340}" destId="{9E50B1D6-2307-45FA-A2F8-D03FE6E1361B}" srcOrd="2" destOrd="0" presId="urn:microsoft.com/office/officeart/2018/2/layout/IconVerticalSolidList"/>
    <dgm:cxn modelId="{367E7EF3-5B40-47D9-B147-0AAC73419279}" type="presParOf" srcId="{9E50B1D6-2307-45FA-A2F8-D03FE6E1361B}" destId="{EEEFE190-F0D7-4492-BDE5-FF7D64DCFCAF}" srcOrd="0" destOrd="0" presId="urn:microsoft.com/office/officeart/2018/2/layout/IconVerticalSolidList"/>
    <dgm:cxn modelId="{7505CCF2-1215-4578-A5BB-C61287C27FDE}" type="presParOf" srcId="{9E50B1D6-2307-45FA-A2F8-D03FE6E1361B}" destId="{3615A8F1-11AE-4153-A7DB-A163E0DD3D84}" srcOrd="1" destOrd="0" presId="urn:microsoft.com/office/officeart/2018/2/layout/IconVerticalSolidList"/>
    <dgm:cxn modelId="{F3BCB6A1-3A18-4C28-AF90-832CD8A1190F}" type="presParOf" srcId="{9E50B1D6-2307-45FA-A2F8-D03FE6E1361B}" destId="{60A8DB6D-0564-4172-9F20-B2C532F108BA}" srcOrd="2" destOrd="0" presId="urn:microsoft.com/office/officeart/2018/2/layout/IconVerticalSolidList"/>
    <dgm:cxn modelId="{70510DA9-DA9E-4978-B02B-F5B32FB80B5F}" type="presParOf" srcId="{9E50B1D6-2307-45FA-A2F8-D03FE6E1361B}" destId="{39F3884B-7E0C-440C-A8E3-DBD0FEDF6DAA}" srcOrd="3" destOrd="0" presId="urn:microsoft.com/office/officeart/2018/2/layout/IconVerticalSolidList"/>
    <dgm:cxn modelId="{42254591-929E-4E33-ABD3-C70E827DCD91}" type="presParOf" srcId="{BC1E5832-CAAE-4E3C-B34B-921F4FDB2340}" destId="{A30BB96E-F121-41C4-A52A-A5B33DCD3F72}" srcOrd="3" destOrd="0" presId="urn:microsoft.com/office/officeart/2018/2/layout/IconVerticalSolidList"/>
    <dgm:cxn modelId="{D5CB7A4A-EA1F-4840-A1A2-30944E7314BF}" type="presParOf" srcId="{BC1E5832-CAAE-4E3C-B34B-921F4FDB2340}" destId="{3E611B7A-47A7-402E-9979-3C9C5AD61AA0}" srcOrd="4" destOrd="0" presId="urn:microsoft.com/office/officeart/2018/2/layout/IconVerticalSolidList"/>
    <dgm:cxn modelId="{E2504FF4-CC9D-44D5-BA4D-83CCD51B9385}" type="presParOf" srcId="{3E611B7A-47A7-402E-9979-3C9C5AD61AA0}" destId="{E06EF217-5F31-4FE6-B837-B1243D6F494A}" srcOrd="0" destOrd="0" presId="urn:microsoft.com/office/officeart/2018/2/layout/IconVerticalSolidList"/>
    <dgm:cxn modelId="{CA6D7499-B812-462E-BFBF-BD361626312B}" type="presParOf" srcId="{3E611B7A-47A7-402E-9979-3C9C5AD61AA0}" destId="{11B9F0FE-8479-4441-8F10-C15F38E1B70C}" srcOrd="1" destOrd="0" presId="urn:microsoft.com/office/officeart/2018/2/layout/IconVerticalSolidList"/>
    <dgm:cxn modelId="{C82D3B1E-B6C6-435B-BB81-1FF1B056E969}" type="presParOf" srcId="{3E611B7A-47A7-402E-9979-3C9C5AD61AA0}" destId="{A4D747CB-3332-452C-B65D-0B6E26C6479B}" srcOrd="2" destOrd="0" presId="urn:microsoft.com/office/officeart/2018/2/layout/IconVerticalSolidList"/>
    <dgm:cxn modelId="{549AF956-48B0-4AA2-A9FB-1A9393DC1357}" type="presParOf" srcId="{3E611B7A-47A7-402E-9979-3C9C5AD61AA0}" destId="{2BBDDEA0-BAA3-4E17-83E3-D4FFB2570F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449FF-D408-4612-97DA-028DB0D259E3}">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C576F-5D35-410E-A7FA-AF27430341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F13C39-DB47-4283-966E-78B818F4C6B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Lora Powell: </a:t>
          </a:r>
          <a:r>
            <a:rPr lang="en-US" sz="2500" kern="1200">
              <a:hlinkClick xmlns:r="http://schemas.openxmlformats.org/officeDocument/2006/relationships" r:id="rId3"/>
            </a:rPr>
            <a:t>Lorac.Powell@ky.gov</a:t>
          </a:r>
          <a:endParaRPr lang="en-US" sz="2500" kern="1200"/>
        </a:p>
      </dsp:txBody>
      <dsp:txXfrm>
        <a:off x="1435590" y="531"/>
        <a:ext cx="9080009" cy="1242935"/>
      </dsp:txXfrm>
    </dsp:sp>
    <dsp:sp modelId="{EEEFE190-F0D7-4492-BDE5-FF7D64DCFCAF}">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5A8F1-11AE-4153-A7DB-A163E0DD3D84}">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3884B-7E0C-440C-A8E3-DBD0FEDF6DA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Jadena Todd: </a:t>
          </a:r>
          <a:r>
            <a:rPr lang="en-US" sz="2500" kern="1200">
              <a:hlinkClick xmlns:r="http://schemas.openxmlformats.org/officeDocument/2006/relationships" r:id="rId6"/>
            </a:rPr>
            <a:t>Jadena.Todd@ky.gov</a:t>
          </a:r>
          <a:endParaRPr lang="en-US" sz="2500" kern="1200"/>
        </a:p>
      </dsp:txBody>
      <dsp:txXfrm>
        <a:off x="1435590" y="1554201"/>
        <a:ext cx="9080009" cy="1242935"/>
      </dsp:txXfrm>
    </dsp:sp>
    <dsp:sp modelId="{E06EF217-5F31-4FE6-B837-B1243D6F494A}">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9F0FE-8479-4441-8F10-C15F38E1B70C}">
      <dsp:nvSpPr>
        <dsp:cNvPr id="0" name=""/>
        <dsp:cNvSpPr/>
      </dsp:nvSpPr>
      <dsp:spPr>
        <a:xfrm>
          <a:off x="375988" y="3387531"/>
          <a:ext cx="683614" cy="6836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BDDEA0-BAA3-4E17-83E3-D4FFB2570F5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General Questions: </a:t>
          </a:r>
          <a:r>
            <a:rPr lang="en-US" sz="2500" kern="1200">
              <a:hlinkClick xmlns:r="http://schemas.openxmlformats.org/officeDocument/2006/relationships" r:id="rId9"/>
            </a:rPr>
            <a:t>DFS.Medicaid@ky.gov</a:t>
          </a:r>
          <a:endParaRPr lang="en-US" sz="25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CB3B4-99D1-42E1-9EEB-3BD11E455F9C}"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FFE4C-E291-4049-8496-A31F933D54FE}" type="slidenum">
              <a:rPr lang="en-US" smtClean="0"/>
              <a:t>‹#›</a:t>
            </a:fld>
            <a:endParaRPr lang="en-US"/>
          </a:p>
        </p:txBody>
      </p:sp>
    </p:spTree>
    <p:extLst>
      <p:ext uri="{BB962C8B-B14F-4D97-AF65-F5344CB8AC3E}">
        <p14:creationId xmlns:p14="http://schemas.microsoft.com/office/powerpoint/2010/main" val="96122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FFE4C-E291-4049-8496-A31F933D54FE}" type="slidenum">
              <a:rPr lang="en-US" smtClean="0"/>
              <a:t>10</a:t>
            </a:fld>
            <a:endParaRPr lang="en-US"/>
          </a:p>
        </p:txBody>
      </p:sp>
    </p:spTree>
    <p:extLst>
      <p:ext uri="{BB962C8B-B14F-4D97-AF65-F5344CB8AC3E}">
        <p14:creationId xmlns:p14="http://schemas.microsoft.com/office/powerpoint/2010/main" val="365820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47231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2E11B4-0615-428A-8BB5-2E87114473D6}"/>
              </a:ext>
            </a:extLst>
          </p:cNvPr>
          <p:cNvSpPr>
            <a:spLocks noGrp="1"/>
          </p:cNvSpPr>
          <p:nvPr>
            <p:ph type="dt" sz="half" idx="10"/>
          </p:nvPr>
        </p:nvSpPr>
        <p:spPr/>
        <p:txBody>
          <a:bodyPr/>
          <a:lstStyle/>
          <a:p>
            <a:fld id="{78C69D48-8CEF-41C9-AD0D-CD3AD24F3391}" type="datetime1">
              <a:rPr lang="en-US" smtClean="0"/>
              <a:t>1/20/2026</a:t>
            </a:fld>
            <a:endParaRPr lang="en-US"/>
          </a:p>
        </p:txBody>
      </p:sp>
      <p:sp>
        <p:nvSpPr>
          <p:cNvPr id="5" name="Footer Placeholder 4">
            <a:extLst>
              <a:ext uri="{FF2B5EF4-FFF2-40B4-BE49-F238E27FC236}">
                <a16:creationId xmlns:a16="http://schemas.microsoft.com/office/drawing/2014/main" id="{9E8D7527-E268-4C08-B91D-4024E2834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E404-9940-413A-ABE0-263F2E98040D}"/>
              </a:ext>
            </a:extLst>
          </p:cNvPr>
          <p:cNvSpPr>
            <a:spLocks noGrp="1"/>
          </p:cNvSpPr>
          <p:nvPr>
            <p:ph type="sldNum" sz="quarter" idx="12"/>
          </p:nvPr>
        </p:nvSpPr>
        <p:spPr/>
        <p:txBody>
          <a:bodyPr/>
          <a:lstStyle/>
          <a:p>
            <a:fld id="{5727CFF0-8AF3-4D5D-9D11-7D9475288EEF}" type="slidenum">
              <a:rPr lang="en-US" smtClean="0"/>
              <a:t>‹#›</a:t>
            </a:fld>
            <a:endParaRPr lang="en-US"/>
          </a:p>
        </p:txBody>
      </p:sp>
      <p:sp>
        <p:nvSpPr>
          <p:cNvPr id="7" name="TextBox 6">
            <a:extLst>
              <a:ext uri="{FF2B5EF4-FFF2-40B4-BE49-F238E27FC236}">
                <a16:creationId xmlns:a16="http://schemas.microsoft.com/office/drawing/2014/main" id="{0B8878BB-E90B-4368-8C02-DDF575015DA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sp>
        <p:nvSpPr>
          <p:cNvPr id="8" name="TextBox 7">
            <a:extLst>
              <a:ext uri="{FF2B5EF4-FFF2-40B4-BE49-F238E27FC236}">
                <a16:creationId xmlns:a16="http://schemas.microsoft.com/office/drawing/2014/main" id="{246F6FFB-8EE8-426E-B80B-B384D4BF2EFD}"/>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9" name="Picture 8" descr="Text&#10;&#10;Description automatically generated with low confidence">
            <a:extLst>
              <a:ext uri="{FF2B5EF4-FFF2-40B4-BE49-F238E27FC236}">
                <a16:creationId xmlns:a16="http://schemas.microsoft.com/office/drawing/2014/main" id="{D6735375-96A8-4668-940F-0E2295CE2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9544BE49-577C-4BB1-BF89-0DCF189F4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4923" y="776570"/>
            <a:ext cx="5582151" cy="2923984"/>
          </a:xfrm>
          <a:prstGeom prst="rect">
            <a:avLst/>
          </a:prstGeom>
        </p:spPr>
      </p:pic>
    </p:spTree>
    <p:extLst>
      <p:ext uri="{BB962C8B-B14F-4D97-AF65-F5344CB8AC3E}">
        <p14:creationId xmlns:p14="http://schemas.microsoft.com/office/powerpoint/2010/main" val="323259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AFD5-9BF9-48B2-92FD-643F6D711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D7DC9-D47A-42B9-8E60-81CB096EF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F504C-8910-4E56-B2A3-50F8B3DEAD42}"/>
              </a:ext>
            </a:extLst>
          </p:cNvPr>
          <p:cNvSpPr>
            <a:spLocks noGrp="1"/>
          </p:cNvSpPr>
          <p:nvPr>
            <p:ph type="dt" sz="half" idx="10"/>
          </p:nvPr>
        </p:nvSpPr>
        <p:spPr/>
        <p:txBody>
          <a:bodyPr/>
          <a:lstStyle/>
          <a:p>
            <a:fld id="{A123DCD9-FD7C-4FEE-9144-4099164BD0DB}" type="datetime1">
              <a:rPr lang="en-US" smtClean="0"/>
              <a:t>1/20/2026</a:t>
            </a:fld>
            <a:endParaRPr lang="en-US"/>
          </a:p>
        </p:txBody>
      </p:sp>
      <p:sp>
        <p:nvSpPr>
          <p:cNvPr id="5" name="Footer Placeholder 4">
            <a:extLst>
              <a:ext uri="{FF2B5EF4-FFF2-40B4-BE49-F238E27FC236}">
                <a16:creationId xmlns:a16="http://schemas.microsoft.com/office/drawing/2014/main" id="{B3E07ADF-A127-41E0-B854-5FBC072A1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FB8D1-BC60-430D-B10E-9DB235F09D8C}"/>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84045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1323C-927D-473E-99A5-F38E06C58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21C7-F488-4B78-AA1F-87599AD2A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DCD9-1EC6-4111-A200-7234F2F563DC}"/>
              </a:ext>
            </a:extLst>
          </p:cNvPr>
          <p:cNvSpPr>
            <a:spLocks noGrp="1"/>
          </p:cNvSpPr>
          <p:nvPr>
            <p:ph type="dt" sz="half" idx="10"/>
          </p:nvPr>
        </p:nvSpPr>
        <p:spPr/>
        <p:txBody>
          <a:bodyPr/>
          <a:lstStyle/>
          <a:p>
            <a:fld id="{AAEC3DA9-BE30-43EB-BE67-330687B70CEB}" type="datetime1">
              <a:rPr lang="en-US" smtClean="0"/>
              <a:t>1/20/2026</a:t>
            </a:fld>
            <a:endParaRPr lang="en-US"/>
          </a:p>
        </p:txBody>
      </p:sp>
      <p:sp>
        <p:nvSpPr>
          <p:cNvPr id="5" name="Footer Placeholder 4">
            <a:extLst>
              <a:ext uri="{FF2B5EF4-FFF2-40B4-BE49-F238E27FC236}">
                <a16:creationId xmlns:a16="http://schemas.microsoft.com/office/drawing/2014/main" id="{F774D321-DF41-465B-B3C9-0D1A31CF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EE2C-9E85-4EEA-A2CE-CBDC68457F6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51989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C1B031-20C1-4F73-B64D-B38E636E94CD}" type="datetime1">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176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EC82F-107F-40A8-8389-E23B0C72A63A}" type="datetime1">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7229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37E61-052A-4AAB-883E-C0A93A2A0982}" type="datetime1">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5070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AECCAA-CE89-4653-ADC5-6D58A2CEC57C}" type="datetime1">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985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2DA587-7D1F-4EE8-B413-A0F2CEE3CC03}" type="datetime1">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547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3F0B27-476D-4199-91A7-F169BE28F506}" type="datetime1">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5529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oject Management Roadma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26B9A-8E13-4995-AFD5-B350C7A41AD6}" type="datetime1">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768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458FC3D-6D61-4D58-8CF2-E1484E55F54D}" type="datetime1">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656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E41736-F673-4B14-9776-858B4D78CC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2" name="Title 1">
            <a:extLst>
              <a:ext uri="{FF2B5EF4-FFF2-40B4-BE49-F238E27FC236}">
                <a16:creationId xmlns:a16="http://schemas.microsoft.com/office/drawing/2014/main" id="{0F9EB302-324A-4201-BCB1-60B4E3CBA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25D9C-14F1-4D3C-8D97-93F1B3DD9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3795FA2-DC68-43E5-8C89-2BAFE03BB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CEE65-6CEF-494E-B623-A33853681D8B}"/>
              </a:ext>
            </a:extLst>
          </p:cNvPr>
          <p:cNvSpPr>
            <a:spLocks noGrp="1"/>
          </p:cNvSpPr>
          <p:nvPr>
            <p:ph type="sldNum" sz="quarter" idx="12"/>
          </p:nvPr>
        </p:nvSpPr>
        <p:spPr>
          <a:xfrm>
            <a:off x="255403" y="6361776"/>
            <a:ext cx="2743200" cy="365125"/>
          </a:xfrm>
        </p:spPr>
        <p:txBody>
          <a:bodyPr/>
          <a:lstStyle>
            <a:lvl1pPr algn="l">
              <a:defRPr/>
            </a:lvl1pPr>
          </a:lstStyle>
          <a:p>
            <a:fld id="{5727CFF0-8AF3-4D5D-9D11-7D9475288EEF}" type="slidenum">
              <a:rPr lang="en-US" smtClean="0"/>
              <a:pPr/>
              <a:t>‹#›</a:t>
            </a:fld>
            <a:endParaRPr lang="en-US"/>
          </a:p>
        </p:txBody>
      </p:sp>
      <p:sp>
        <p:nvSpPr>
          <p:cNvPr id="7" name="TextBox 6">
            <a:extLst>
              <a:ext uri="{FF2B5EF4-FFF2-40B4-BE49-F238E27FC236}">
                <a16:creationId xmlns:a16="http://schemas.microsoft.com/office/drawing/2014/main" id="{FA096516-FC95-455C-A5D5-7990EB75F2EA}"/>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pic>
        <p:nvPicPr>
          <p:cNvPr id="9" name="Picture 8" descr="Text&#10;&#10;Description automatically generated with low confidence">
            <a:extLst>
              <a:ext uri="{FF2B5EF4-FFF2-40B4-BE49-F238E27FC236}">
                <a16:creationId xmlns:a16="http://schemas.microsoft.com/office/drawing/2014/main" id="{B626BD3A-9F67-4923-B40B-8D99CB67E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119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6027780-FDA3-4EC4-AAC6-2BB99F125209}" type="datetime1">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1093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8404F3-0A32-41A1-A119-5870C27E4B53}" type="datetime1">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095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C7A3B3-4C40-4CF1-8CEB-49FED8B1FA15}" type="datetime1">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7451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972200" y="719333"/>
            <a:ext cx="10247600" cy="5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72200" y="1463700"/>
            <a:ext cx="10268800" cy="4873600"/>
          </a:xfrm>
          <a:prstGeom prst="rect">
            <a:avLst/>
          </a:prstGeom>
        </p:spPr>
        <p:txBody>
          <a:bodyPr spcFirstLastPara="1" wrap="square" lIns="91425" tIns="91425" rIns="91425" bIns="91425" anchor="t" anchorCtr="0">
            <a:noAutofit/>
          </a:bodyPr>
          <a:lstStyle>
            <a:lvl1pPr marL="609630" lvl="0" indent="-457223">
              <a:spcBef>
                <a:spcPts val="0"/>
              </a:spcBef>
              <a:spcAft>
                <a:spcPts val="0"/>
              </a:spcAft>
              <a:buSzPts val="1800"/>
              <a:buChar char="●"/>
              <a:defRPr sz="1467"/>
            </a:lvl1pPr>
            <a:lvl2pPr marL="1219261" lvl="1" indent="-423355">
              <a:spcBef>
                <a:spcPts val="2133"/>
              </a:spcBef>
              <a:spcAft>
                <a:spcPts val="0"/>
              </a:spcAft>
              <a:buSzPts val="1400"/>
              <a:buChar char="○"/>
              <a:defRPr/>
            </a:lvl2pPr>
            <a:lvl3pPr marL="1828891" lvl="2" indent="-423355">
              <a:spcBef>
                <a:spcPts val="2133"/>
              </a:spcBef>
              <a:spcAft>
                <a:spcPts val="0"/>
              </a:spcAft>
              <a:buSzPts val="1400"/>
              <a:buChar char="■"/>
              <a:defRPr/>
            </a:lvl3pPr>
            <a:lvl4pPr marL="2438522" lvl="3" indent="-423355">
              <a:spcBef>
                <a:spcPts val="2133"/>
              </a:spcBef>
              <a:spcAft>
                <a:spcPts val="0"/>
              </a:spcAft>
              <a:buSzPts val="1400"/>
              <a:buChar char="●"/>
              <a:defRPr/>
            </a:lvl4pPr>
            <a:lvl5pPr marL="3048152" lvl="4" indent="-423355">
              <a:spcBef>
                <a:spcPts val="2133"/>
              </a:spcBef>
              <a:spcAft>
                <a:spcPts val="0"/>
              </a:spcAft>
              <a:buSzPts val="1400"/>
              <a:buChar char="○"/>
              <a:defRPr/>
            </a:lvl5pPr>
            <a:lvl6pPr marL="3657783" lvl="5" indent="-423355">
              <a:spcBef>
                <a:spcPts val="2133"/>
              </a:spcBef>
              <a:spcAft>
                <a:spcPts val="0"/>
              </a:spcAft>
              <a:buSzPts val="1400"/>
              <a:buChar char="■"/>
              <a:defRPr/>
            </a:lvl6pPr>
            <a:lvl7pPr marL="4267413" lvl="6" indent="-423355">
              <a:spcBef>
                <a:spcPts val="2133"/>
              </a:spcBef>
              <a:spcAft>
                <a:spcPts val="0"/>
              </a:spcAft>
              <a:buSzPts val="1400"/>
              <a:buChar char="●"/>
              <a:defRPr/>
            </a:lvl7pPr>
            <a:lvl8pPr marL="4877044" lvl="7" indent="-423355">
              <a:spcBef>
                <a:spcPts val="2133"/>
              </a:spcBef>
              <a:spcAft>
                <a:spcPts val="0"/>
              </a:spcAft>
              <a:buSzPts val="1400"/>
              <a:buChar char="○"/>
              <a:defRPr/>
            </a:lvl8pPr>
            <a:lvl9pPr marL="5486674" lvl="8" indent="-423355">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215380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46"/>
        <p:cNvGrpSpPr/>
        <p:nvPr/>
      </p:nvGrpSpPr>
      <p:grpSpPr>
        <a:xfrm>
          <a:off x="0" y="0"/>
          <a:ext cx="0" cy="0"/>
          <a:chOff x="0" y="0"/>
          <a:chExt cx="0" cy="0"/>
        </a:xfrm>
      </p:grpSpPr>
    </p:spTree>
    <p:extLst>
      <p:ext uri="{BB962C8B-B14F-4D97-AF65-F5344CB8AC3E}">
        <p14:creationId xmlns:p14="http://schemas.microsoft.com/office/powerpoint/2010/main" val="94947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89"/>
            <a:ext cx="11252200" cy="757255"/>
          </a:xfrm>
          <a:prstGeom prst="rect">
            <a:avLst/>
          </a:prstGeom>
        </p:spPr>
        <p:txBody>
          <a:bodyPr lIns="0" tIns="0" rIns="0" bIns="0">
            <a:noAutofit/>
          </a:bodyPr>
          <a:lstStyle>
            <a:lvl1pPr marL="0" indent="0">
              <a:buNone/>
              <a:defRPr sz="1999"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1" y="402587"/>
            <a:ext cx="11252200" cy="334102"/>
          </a:xfrm>
          <a:prstGeom prst="rect">
            <a:avLst/>
          </a:prstGeom>
        </p:spPr>
        <p:txBody>
          <a:bodyPr vert="horz" lIns="0" tIns="0" rIns="0" bIns="0" rtlCol="0" anchor="t" anchorCtr="0">
            <a:noAutofit/>
          </a:bodyPr>
          <a:lstStyle>
            <a:lvl1pPr>
              <a:defRPr sz="1999"/>
            </a:lvl1pPr>
          </a:lstStyle>
          <a:p>
            <a:r>
              <a:rPr lang="en-US" noProof="0"/>
              <a:t>Click to edit Master title style</a:t>
            </a:r>
          </a:p>
        </p:txBody>
      </p:sp>
    </p:spTree>
    <p:custDataLst>
      <p:tags r:id="rId1"/>
    </p:custDataLst>
    <p:extLst>
      <p:ext uri="{BB962C8B-B14F-4D97-AF65-F5344CB8AC3E}">
        <p14:creationId xmlns:p14="http://schemas.microsoft.com/office/powerpoint/2010/main" val="42756298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47C054-8EBE-47BE-B3D7-58A452655B77}"/>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2" name="Title 1">
            <a:extLst>
              <a:ext uri="{FF2B5EF4-FFF2-40B4-BE49-F238E27FC236}">
                <a16:creationId xmlns:a16="http://schemas.microsoft.com/office/drawing/2014/main" id="{0DF4BD60-9E92-47A9-95C1-FEA0AB78B7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A595B-41E0-4FCC-8528-5FEE2F3A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8E37681-3CC1-4196-945A-C751D072F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236A5-D64C-4CDE-8949-033E9CB1DB1C}"/>
              </a:ext>
            </a:extLst>
          </p:cNvPr>
          <p:cNvSpPr>
            <a:spLocks noGrp="1"/>
          </p:cNvSpPr>
          <p:nvPr>
            <p:ph type="sldNum" sz="quarter" idx="12"/>
          </p:nvPr>
        </p:nvSpPr>
        <p:spPr>
          <a:xfrm>
            <a:off x="255403" y="6356349"/>
            <a:ext cx="2743200" cy="365125"/>
          </a:xfrm>
        </p:spPr>
        <p:txBody>
          <a:bodyPr/>
          <a:lstStyle>
            <a:lvl1pPr algn="l">
              <a:defRPr/>
            </a:lvl1pPr>
          </a:lstStyle>
          <a:p>
            <a:fld id="{5727CFF0-8AF3-4D5D-9D11-7D9475288EEF}" type="slidenum">
              <a:rPr lang="en-US" smtClean="0"/>
              <a:pPr/>
              <a:t>‹#›</a:t>
            </a:fld>
            <a:endParaRPr lang="en-US"/>
          </a:p>
        </p:txBody>
      </p:sp>
      <p:sp>
        <p:nvSpPr>
          <p:cNvPr id="7" name="TextBox 6">
            <a:extLst>
              <a:ext uri="{FF2B5EF4-FFF2-40B4-BE49-F238E27FC236}">
                <a16:creationId xmlns:a16="http://schemas.microsoft.com/office/drawing/2014/main" id="{E4EE8464-5AD8-4D3B-BB03-7C65D0399542}"/>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pic>
        <p:nvPicPr>
          <p:cNvPr id="9" name="Picture 8" descr="Text&#10;&#10;Description automatically generated with low confidence">
            <a:extLst>
              <a:ext uri="{FF2B5EF4-FFF2-40B4-BE49-F238E27FC236}">
                <a16:creationId xmlns:a16="http://schemas.microsoft.com/office/drawing/2014/main" id="{251DBC64-5E7B-4302-B589-4F286B18E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26843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E76915-6031-43EC-AAD3-36D2F11EC2F6}"/>
              </a:ext>
            </a:extLst>
          </p:cNvPr>
          <p:cNvSpPr txBox="1"/>
          <p:nvPr userDrawn="1"/>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2" name="Title 1">
            <a:extLst>
              <a:ext uri="{FF2B5EF4-FFF2-40B4-BE49-F238E27FC236}">
                <a16:creationId xmlns:a16="http://schemas.microsoft.com/office/drawing/2014/main" id="{91A39563-515C-4B3B-8A2E-EFB49C23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E4434-B008-4DA4-B1FF-E4CEA24CE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FD230-BFE8-4CB5-8C18-9BDBB081B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BA3D2E8-834C-4D8C-A9B4-26C1FB871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901F9-B670-46CB-826A-9F0F76E04D1A}"/>
              </a:ext>
            </a:extLst>
          </p:cNvPr>
          <p:cNvSpPr>
            <a:spLocks noGrp="1"/>
          </p:cNvSpPr>
          <p:nvPr>
            <p:ph type="sldNum" sz="quarter" idx="12"/>
          </p:nvPr>
        </p:nvSpPr>
        <p:spPr>
          <a:xfrm>
            <a:off x="255403" y="6356350"/>
            <a:ext cx="2743200" cy="365125"/>
          </a:xfrm>
        </p:spPr>
        <p:txBody>
          <a:bodyPr/>
          <a:lstStyle>
            <a:lvl1pPr algn="l">
              <a:defRPr/>
            </a:lvl1pPr>
          </a:lstStyle>
          <a:p>
            <a:fld id="{5727CFF0-8AF3-4D5D-9D11-7D9475288EEF}" type="slidenum">
              <a:rPr lang="en-US" smtClean="0"/>
              <a:pPr/>
              <a:t>‹#›</a:t>
            </a:fld>
            <a:endParaRPr lang="en-US"/>
          </a:p>
        </p:txBody>
      </p:sp>
      <p:sp>
        <p:nvSpPr>
          <p:cNvPr id="8" name="TextBox 7">
            <a:extLst>
              <a:ext uri="{FF2B5EF4-FFF2-40B4-BE49-F238E27FC236}">
                <a16:creationId xmlns:a16="http://schemas.microsoft.com/office/drawing/2014/main" id="{67B8130C-B028-41B6-88B0-18B9FB087E6C}"/>
              </a:ext>
            </a:extLst>
          </p:cNvPr>
          <p:cNvSpPr txBox="1"/>
          <p:nvPr userDrawn="1"/>
        </p:nvSpPr>
        <p:spPr>
          <a:xfrm>
            <a:off x="0" y="-1"/>
            <a:ext cx="12192000" cy="307777"/>
          </a:xfrm>
          <a:prstGeom prst="rect">
            <a:avLst/>
          </a:prstGeom>
          <a:solidFill>
            <a:srgbClr val="003865"/>
          </a:solidFill>
        </p:spPr>
        <p:txBody>
          <a:bodyPr wrap="square" rtlCol="0">
            <a:spAutoFit/>
          </a:bodyPr>
          <a:lstStyle/>
          <a:p>
            <a:endParaRPr lang="en-US" sz="1400"/>
          </a:p>
        </p:txBody>
      </p:sp>
      <p:pic>
        <p:nvPicPr>
          <p:cNvPr id="10" name="Picture 9" descr="Text&#10;&#10;Description automatically generated with low confidence">
            <a:extLst>
              <a:ext uri="{FF2B5EF4-FFF2-40B4-BE49-F238E27FC236}">
                <a16:creationId xmlns:a16="http://schemas.microsoft.com/office/drawing/2014/main" id="{BAD79EFB-8A6C-45E0-9625-263C4AC509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67038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AE07-425F-4ECB-A38E-852D64F24A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6E39A-8FAE-4C68-9B06-4C3288801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55176-2946-4C69-970F-04BEDEAC4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51E81-403E-4D5C-B062-01660AE6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DF9DA-4562-4768-B3E3-8C59B6ED9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062CE-E26D-40B7-83A8-DF3057B1D34A}"/>
              </a:ext>
            </a:extLst>
          </p:cNvPr>
          <p:cNvSpPr>
            <a:spLocks noGrp="1"/>
          </p:cNvSpPr>
          <p:nvPr>
            <p:ph type="dt" sz="half" idx="10"/>
          </p:nvPr>
        </p:nvSpPr>
        <p:spPr/>
        <p:txBody>
          <a:bodyPr/>
          <a:lstStyle/>
          <a:p>
            <a:fld id="{0FD806AD-1E18-4305-8705-9C6146050685}" type="datetime1">
              <a:rPr lang="en-US" smtClean="0"/>
              <a:t>1/20/2026</a:t>
            </a:fld>
            <a:endParaRPr lang="en-US"/>
          </a:p>
        </p:txBody>
      </p:sp>
      <p:sp>
        <p:nvSpPr>
          <p:cNvPr id="8" name="Footer Placeholder 7">
            <a:extLst>
              <a:ext uri="{FF2B5EF4-FFF2-40B4-BE49-F238E27FC236}">
                <a16:creationId xmlns:a16="http://schemas.microsoft.com/office/drawing/2014/main" id="{0079AB9E-FAF7-4C02-8E4F-658D6F3098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702A9-1B12-460D-A0A5-80CE7AFD40D0}"/>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51462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635-C29A-483F-9E31-8E43F391F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5FE49-72DD-40FB-B3F7-F3C2514D9025}"/>
              </a:ext>
            </a:extLst>
          </p:cNvPr>
          <p:cNvSpPr>
            <a:spLocks noGrp="1"/>
          </p:cNvSpPr>
          <p:nvPr>
            <p:ph type="dt" sz="half" idx="10"/>
          </p:nvPr>
        </p:nvSpPr>
        <p:spPr/>
        <p:txBody>
          <a:bodyPr/>
          <a:lstStyle/>
          <a:p>
            <a:fld id="{AEA6EE94-FB66-47E8-9071-7241B88EEF46}" type="datetime1">
              <a:rPr lang="en-US" smtClean="0"/>
              <a:t>1/20/2026</a:t>
            </a:fld>
            <a:endParaRPr lang="en-US"/>
          </a:p>
        </p:txBody>
      </p:sp>
      <p:sp>
        <p:nvSpPr>
          <p:cNvPr id="4" name="Footer Placeholder 3">
            <a:extLst>
              <a:ext uri="{FF2B5EF4-FFF2-40B4-BE49-F238E27FC236}">
                <a16:creationId xmlns:a16="http://schemas.microsoft.com/office/drawing/2014/main" id="{AFFD5414-11A3-44E5-BD85-989B3D98B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19CF3-AC53-4903-B808-1A0F0274CC97}"/>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31665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4E65C-1E6D-4FDE-9B1C-48FE02A22958}"/>
              </a:ext>
            </a:extLst>
          </p:cNvPr>
          <p:cNvSpPr>
            <a:spLocks noGrp="1"/>
          </p:cNvSpPr>
          <p:nvPr>
            <p:ph type="dt" sz="half" idx="10"/>
          </p:nvPr>
        </p:nvSpPr>
        <p:spPr/>
        <p:txBody>
          <a:bodyPr/>
          <a:lstStyle/>
          <a:p>
            <a:fld id="{A316BD63-BFAD-493C-B0B2-F9DFC41508E6}" type="datetime1">
              <a:rPr lang="en-US" smtClean="0"/>
              <a:t>1/20/2026</a:t>
            </a:fld>
            <a:endParaRPr lang="en-US"/>
          </a:p>
        </p:txBody>
      </p:sp>
      <p:sp>
        <p:nvSpPr>
          <p:cNvPr id="3" name="Footer Placeholder 2">
            <a:extLst>
              <a:ext uri="{FF2B5EF4-FFF2-40B4-BE49-F238E27FC236}">
                <a16:creationId xmlns:a16="http://schemas.microsoft.com/office/drawing/2014/main" id="{BA95B0C8-0773-46C8-B3E7-8F447CDD5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36D20-1A4D-4939-B40B-1465C996935A}"/>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1618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211B-5611-4C54-866B-39A4B34A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7E6960-C385-4DBD-BAAE-6F747E60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C5F36-C52C-4BE1-B0C3-E31F78088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52C2-04A9-46E8-84E1-2762994382D3}"/>
              </a:ext>
            </a:extLst>
          </p:cNvPr>
          <p:cNvSpPr>
            <a:spLocks noGrp="1"/>
          </p:cNvSpPr>
          <p:nvPr>
            <p:ph type="dt" sz="half" idx="10"/>
          </p:nvPr>
        </p:nvSpPr>
        <p:spPr/>
        <p:txBody>
          <a:bodyPr/>
          <a:lstStyle/>
          <a:p>
            <a:fld id="{61779734-C3F1-433C-A22B-0DA90BEEAB83}" type="datetime1">
              <a:rPr lang="en-US" smtClean="0"/>
              <a:t>1/20/2026</a:t>
            </a:fld>
            <a:endParaRPr lang="en-US"/>
          </a:p>
        </p:txBody>
      </p:sp>
      <p:sp>
        <p:nvSpPr>
          <p:cNvPr id="6" name="Footer Placeholder 5">
            <a:extLst>
              <a:ext uri="{FF2B5EF4-FFF2-40B4-BE49-F238E27FC236}">
                <a16:creationId xmlns:a16="http://schemas.microsoft.com/office/drawing/2014/main" id="{A71F27D0-1BC8-4687-9285-1EEE6E44B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89121-A6F5-4E00-870B-DFE9DB1C46B6}"/>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96990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3191-C7C1-4DF1-A908-7AB3EA44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EA5C1-187D-4720-AEE8-0765A8B16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349DA-8303-4A4A-B4C4-110C1C4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6FFE1-DA1E-480B-8F9C-335E6FC6F340}"/>
              </a:ext>
            </a:extLst>
          </p:cNvPr>
          <p:cNvSpPr>
            <a:spLocks noGrp="1"/>
          </p:cNvSpPr>
          <p:nvPr>
            <p:ph type="dt" sz="half" idx="10"/>
          </p:nvPr>
        </p:nvSpPr>
        <p:spPr/>
        <p:txBody>
          <a:bodyPr/>
          <a:lstStyle/>
          <a:p>
            <a:fld id="{A6A3BAB6-C327-4303-8651-38F39E9712F6}" type="datetime1">
              <a:rPr lang="en-US" smtClean="0"/>
              <a:t>1/20/2026</a:t>
            </a:fld>
            <a:endParaRPr lang="en-US"/>
          </a:p>
        </p:txBody>
      </p:sp>
      <p:sp>
        <p:nvSpPr>
          <p:cNvPr id="6" name="Footer Placeholder 5">
            <a:extLst>
              <a:ext uri="{FF2B5EF4-FFF2-40B4-BE49-F238E27FC236}">
                <a16:creationId xmlns:a16="http://schemas.microsoft.com/office/drawing/2014/main" id="{8E3F0FED-E1DC-443C-B9F3-F97F7652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BBDF-AFE1-4F26-BABB-A8D1E34F5964}"/>
              </a:ext>
            </a:extLst>
          </p:cNvPr>
          <p:cNvSpPr>
            <a:spLocks noGrp="1"/>
          </p:cNvSpPr>
          <p:nvPr>
            <p:ph type="sldNum" sz="quarter" idx="12"/>
          </p:nvPr>
        </p:nvSpPr>
        <p:spPr/>
        <p:txBody>
          <a:bodyPr/>
          <a:lstStyle/>
          <a:p>
            <a:fld id="{5727CFF0-8AF3-4D5D-9D11-7D9475288EEF}" type="slidenum">
              <a:rPr lang="en-US" smtClean="0"/>
              <a:t>‹#›</a:t>
            </a:fld>
            <a:endParaRPr lang="en-US"/>
          </a:p>
        </p:txBody>
      </p:sp>
    </p:spTree>
    <p:extLst>
      <p:ext uri="{BB962C8B-B14F-4D97-AF65-F5344CB8AC3E}">
        <p14:creationId xmlns:p14="http://schemas.microsoft.com/office/powerpoint/2010/main" val="33831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BBB3A-E606-4DAE-8E3E-9C71A2657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6ABF-CC4F-4F0B-B289-049618AF0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93AE-916D-4932-BDF6-BD10D02EA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85C96-09BC-4B4B-A9E6-8AE1A4834604}" type="datetime1">
              <a:rPr lang="en-US" smtClean="0"/>
              <a:t>1/20/2026</a:t>
            </a:fld>
            <a:endParaRPr lang="en-US"/>
          </a:p>
        </p:txBody>
      </p:sp>
      <p:sp>
        <p:nvSpPr>
          <p:cNvPr id="5" name="Footer Placeholder 4">
            <a:extLst>
              <a:ext uri="{FF2B5EF4-FFF2-40B4-BE49-F238E27FC236}">
                <a16:creationId xmlns:a16="http://schemas.microsoft.com/office/drawing/2014/main" id="{D89058C9-06A0-4D1B-8B1C-8EE2ACAB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D2DA5-95AE-4027-B16A-0A033E99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7CFF0-8AF3-4D5D-9D11-7D9475288EEF}" type="slidenum">
              <a:rPr lang="en-US" smtClean="0"/>
              <a:t>‹#›</a:t>
            </a:fld>
            <a:endParaRPr lang="en-US"/>
          </a:p>
        </p:txBody>
      </p:sp>
    </p:spTree>
    <p:extLst>
      <p:ext uri="{BB962C8B-B14F-4D97-AF65-F5344CB8AC3E}">
        <p14:creationId xmlns:p14="http://schemas.microsoft.com/office/powerpoint/2010/main" val="199525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884A3249-9857-471B-AF5F-9E7BA70B1345}" type="datetime1">
              <a:rPr lang="en-US" smtClean="0"/>
              <a:t>1/20/2026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0985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0.svg"/><Relationship Id="rId13" Type="http://schemas.openxmlformats.org/officeDocument/2006/relationships/image" Target="../media/image155.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154.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8.svg"/><Relationship Id="rId11" Type="http://schemas.openxmlformats.org/officeDocument/2006/relationships/image" Target="../media/image153.png"/><Relationship Id="rId5" Type="http://schemas.openxmlformats.org/officeDocument/2006/relationships/image" Target="../media/image147.png"/><Relationship Id="rId15" Type="http://schemas.openxmlformats.org/officeDocument/2006/relationships/image" Target="../media/image1.png"/><Relationship Id="rId10" Type="http://schemas.openxmlformats.org/officeDocument/2006/relationships/image" Target="../media/image152.svg"/><Relationship Id="rId4" Type="http://schemas.openxmlformats.org/officeDocument/2006/relationships/image" Target="../media/image146.svg"/><Relationship Id="rId9" Type="http://schemas.openxmlformats.org/officeDocument/2006/relationships/image" Target="../media/image151.png"/><Relationship Id="rId14" Type="http://schemas.openxmlformats.org/officeDocument/2006/relationships/image" Target="../media/image156.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63.png"/><Relationship Id="rId13" Type="http://schemas.microsoft.com/office/2007/relationships/hdphoto" Target="../media/hdphoto1.wdp"/><Relationship Id="rId3" Type="http://schemas.openxmlformats.org/officeDocument/2006/relationships/image" Target="../media/image158.svg"/><Relationship Id="rId7" Type="http://schemas.openxmlformats.org/officeDocument/2006/relationships/image" Target="../media/image162.svg"/><Relationship Id="rId12" Type="http://schemas.openxmlformats.org/officeDocument/2006/relationships/image" Target="../media/image167.png"/><Relationship Id="rId2" Type="http://schemas.openxmlformats.org/officeDocument/2006/relationships/image" Target="../media/image157.png"/><Relationship Id="rId1" Type="http://schemas.openxmlformats.org/officeDocument/2006/relationships/slideLayout" Target="../slideLayouts/slideLayout18.xml"/><Relationship Id="rId6" Type="http://schemas.openxmlformats.org/officeDocument/2006/relationships/image" Target="../media/image161.png"/><Relationship Id="rId11" Type="http://schemas.openxmlformats.org/officeDocument/2006/relationships/image" Target="../media/image166.svg"/><Relationship Id="rId5" Type="http://schemas.openxmlformats.org/officeDocument/2006/relationships/image" Target="../media/image160.sv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svg"/><Relationship Id="rId1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svg"/><Relationship Id="rId3" Type="http://schemas.openxmlformats.org/officeDocument/2006/relationships/image" Target="../media/image169.svg"/><Relationship Id="rId7" Type="http://schemas.openxmlformats.org/officeDocument/2006/relationships/image" Target="../media/image173.svg"/><Relationship Id="rId12" Type="http://schemas.openxmlformats.org/officeDocument/2006/relationships/image" Target="../media/image178.png"/><Relationship Id="rId2" Type="http://schemas.openxmlformats.org/officeDocument/2006/relationships/image" Target="../media/image168.png"/><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72.png"/><Relationship Id="rId11" Type="http://schemas.openxmlformats.org/officeDocument/2006/relationships/image" Target="../media/image177.svg"/><Relationship Id="rId5" Type="http://schemas.openxmlformats.org/officeDocument/2006/relationships/image" Target="../media/image171.svg"/><Relationship Id="rId15" Type="http://schemas.openxmlformats.org/officeDocument/2006/relationships/image" Target="../media/image181.sv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svg"/><Relationship Id="rId14" Type="http://schemas.openxmlformats.org/officeDocument/2006/relationships/image" Target="../media/image18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5.svg"/><Relationship Id="rId18" Type="http://schemas.openxmlformats.org/officeDocument/2006/relationships/image" Target="../media/image190.png"/><Relationship Id="rId3" Type="http://schemas.openxmlformats.org/officeDocument/2006/relationships/image" Target="../media/image183.svg"/><Relationship Id="rId21" Type="http://schemas.openxmlformats.org/officeDocument/2006/relationships/image" Target="../media/image30.svg"/><Relationship Id="rId7" Type="http://schemas.openxmlformats.org/officeDocument/2006/relationships/image" Target="../media/image10.svg"/><Relationship Id="rId12" Type="http://schemas.openxmlformats.org/officeDocument/2006/relationships/image" Target="../media/image184.png"/><Relationship Id="rId17" Type="http://schemas.openxmlformats.org/officeDocument/2006/relationships/image" Target="../media/image189.svg"/><Relationship Id="rId2" Type="http://schemas.openxmlformats.org/officeDocument/2006/relationships/image" Target="../media/image182.png"/><Relationship Id="rId16" Type="http://schemas.openxmlformats.org/officeDocument/2006/relationships/image" Target="../media/image188.png"/><Relationship Id="rId20"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7.svg"/><Relationship Id="rId10" Type="http://schemas.openxmlformats.org/officeDocument/2006/relationships/image" Target="../media/image13.png"/><Relationship Id="rId19" Type="http://schemas.openxmlformats.org/officeDocument/2006/relationships/image" Target="../media/image191.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86.png"/><Relationship Id="rId22"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svg"/><Relationship Id="rId7" Type="http://schemas.openxmlformats.org/officeDocument/2006/relationships/image" Target="../media/image198.svg"/><Relationship Id="rId12" Type="http://schemas.openxmlformats.org/officeDocument/2006/relationships/image" Target="../media/image1.png"/><Relationship Id="rId2"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97.png"/><Relationship Id="rId11" Type="http://schemas.openxmlformats.org/officeDocument/2006/relationships/image" Target="../media/image202.svg"/><Relationship Id="rId5" Type="http://schemas.openxmlformats.org/officeDocument/2006/relationships/image" Target="../media/image196.sv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5.svg"/><Relationship Id="rId3" Type="http://schemas.openxmlformats.org/officeDocument/2006/relationships/image" Target="../media/image205.svg"/><Relationship Id="rId7" Type="http://schemas.openxmlformats.org/officeDocument/2006/relationships/image" Target="../media/image209.svg"/><Relationship Id="rId12" Type="http://schemas.openxmlformats.org/officeDocument/2006/relationships/image" Target="../media/image214.png"/><Relationship Id="rId2" Type="http://schemas.openxmlformats.org/officeDocument/2006/relationships/image" Target="../media/image204.png"/><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08.png"/><Relationship Id="rId11" Type="http://schemas.openxmlformats.org/officeDocument/2006/relationships/image" Target="../media/image213.svg"/><Relationship Id="rId5" Type="http://schemas.openxmlformats.org/officeDocument/2006/relationships/image" Target="../media/image207.svg"/><Relationship Id="rId15" Type="http://schemas.openxmlformats.org/officeDocument/2006/relationships/image" Target="../media/image217.svg"/><Relationship Id="rId10" Type="http://schemas.openxmlformats.org/officeDocument/2006/relationships/image" Target="../media/image212.png"/><Relationship Id="rId4" Type="http://schemas.openxmlformats.org/officeDocument/2006/relationships/image" Target="../media/image206.png"/><Relationship Id="rId9" Type="http://schemas.openxmlformats.org/officeDocument/2006/relationships/image" Target="../media/image211.svg"/><Relationship Id="rId14" Type="http://schemas.openxmlformats.org/officeDocument/2006/relationships/image" Target="../media/image2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4.svg"/><Relationship Id="rId13" Type="http://schemas.openxmlformats.org/officeDocument/2006/relationships/image" Target="../media/image229.png"/><Relationship Id="rId18" Type="http://schemas.openxmlformats.org/officeDocument/2006/relationships/image" Target="../media/image234.svg"/><Relationship Id="rId26" Type="http://schemas.openxmlformats.org/officeDocument/2006/relationships/image" Target="../media/image242.svg"/><Relationship Id="rId3" Type="http://schemas.openxmlformats.org/officeDocument/2006/relationships/image" Target="../media/image219.svg"/><Relationship Id="rId21" Type="http://schemas.openxmlformats.org/officeDocument/2006/relationships/image" Target="../media/image237.png"/><Relationship Id="rId7" Type="http://schemas.openxmlformats.org/officeDocument/2006/relationships/image" Target="../media/image223.png"/><Relationship Id="rId12" Type="http://schemas.openxmlformats.org/officeDocument/2006/relationships/image" Target="../media/image228.svg"/><Relationship Id="rId17" Type="http://schemas.openxmlformats.org/officeDocument/2006/relationships/image" Target="../media/image233.png"/><Relationship Id="rId25" Type="http://schemas.openxmlformats.org/officeDocument/2006/relationships/image" Target="../media/image241.png"/><Relationship Id="rId2" Type="http://schemas.openxmlformats.org/officeDocument/2006/relationships/image" Target="../media/image218.png"/><Relationship Id="rId16" Type="http://schemas.openxmlformats.org/officeDocument/2006/relationships/image" Target="../media/image232.svg"/><Relationship Id="rId20" Type="http://schemas.openxmlformats.org/officeDocument/2006/relationships/image" Target="../media/image236.svg"/><Relationship Id="rId29"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22.svg"/><Relationship Id="rId11" Type="http://schemas.openxmlformats.org/officeDocument/2006/relationships/image" Target="../media/image227.png"/><Relationship Id="rId24" Type="http://schemas.openxmlformats.org/officeDocument/2006/relationships/image" Target="../media/image240.svg"/><Relationship Id="rId5" Type="http://schemas.openxmlformats.org/officeDocument/2006/relationships/image" Target="../media/image221.png"/><Relationship Id="rId15" Type="http://schemas.openxmlformats.org/officeDocument/2006/relationships/image" Target="../media/image231.png"/><Relationship Id="rId23" Type="http://schemas.openxmlformats.org/officeDocument/2006/relationships/image" Target="../media/image239.png"/><Relationship Id="rId28" Type="http://schemas.openxmlformats.org/officeDocument/2006/relationships/image" Target="../media/image244.svg"/><Relationship Id="rId10" Type="http://schemas.openxmlformats.org/officeDocument/2006/relationships/image" Target="../media/image226.svg"/><Relationship Id="rId19" Type="http://schemas.openxmlformats.org/officeDocument/2006/relationships/image" Target="../media/image235.png"/><Relationship Id="rId4" Type="http://schemas.openxmlformats.org/officeDocument/2006/relationships/image" Target="../media/image220.svg"/><Relationship Id="rId9" Type="http://schemas.openxmlformats.org/officeDocument/2006/relationships/image" Target="../media/image225.png"/><Relationship Id="rId14" Type="http://schemas.openxmlformats.org/officeDocument/2006/relationships/image" Target="../media/image230.svg"/><Relationship Id="rId22" Type="http://schemas.openxmlformats.org/officeDocument/2006/relationships/image" Target="../media/image238.svg"/><Relationship Id="rId27" Type="http://schemas.openxmlformats.org/officeDocument/2006/relationships/image" Target="../media/image243.png"/></Relationships>
</file>

<file path=ppt/slides/_rels/slide21.xml.rels><?xml version="1.0" encoding="UTF-8" standalone="yes"?>
<Relationships xmlns="http://schemas.openxmlformats.org/package/2006/relationships"><Relationship Id="rId8" Type="http://schemas.openxmlformats.org/officeDocument/2006/relationships/image" Target="../media/image251.png"/><Relationship Id="rId13" Type="http://schemas.openxmlformats.org/officeDocument/2006/relationships/image" Target="../media/image254.svg"/><Relationship Id="rId18" Type="http://schemas.openxmlformats.org/officeDocument/2006/relationships/image" Target="../media/image1.png"/><Relationship Id="rId3" Type="http://schemas.openxmlformats.org/officeDocument/2006/relationships/image" Target="../media/image246.svg"/><Relationship Id="rId7" Type="http://schemas.openxmlformats.org/officeDocument/2006/relationships/image" Target="../media/image250.svg"/><Relationship Id="rId12" Type="http://schemas.openxmlformats.org/officeDocument/2006/relationships/image" Target="../media/image253.png"/><Relationship Id="rId17" Type="http://schemas.openxmlformats.org/officeDocument/2006/relationships/image" Target="../media/image257.svg"/><Relationship Id="rId2" Type="http://schemas.openxmlformats.org/officeDocument/2006/relationships/image" Target="../media/image245.png"/><Relationship Id="rId16" Type="http://schemas.openxmlformats.org/officeDocument/2006/relationships/image" Target="../media/image256.png"/><Relationship Id="rId1" Type="http://schemas.openxmlformats.org/officeDocument/2006/relationships/slideLayout" Target="../slideLayouts/slideLayout18.xml"/><Relationship Id="rId6" Type="http://schemas.openxmlformats.org/officeDocument/2006/relationships/image" Target="../media/image249.png"/><Relationship Id="rId11" Type="http://schemas.openxmlformats.org/officeDocument/2006/relationships/image" Target="../media/image158.svg"/><Relationship Id="rId5" Type="http://schemas.openxmlformats.org/officeDocument/2006/relationships/image" Target="../media/image248.svg"/><Relationship Id="rId15" Type="http://schemas.openxmlformats.org/officeDocument/2006/relationships/image" Target="../media/image255.svg"/><Relationship Id="rId10" Type="http://schemas.openxmlformats.org/officeDocument/2006/relationships/image" Target="../media/image157.png"/><Relationship Id="rId4" Type="http://schemas.openxmlformats.org/officeDocument/2006/relationships/image" Target="../media/image247.png"/><Relationship Id="rId9" Type="http://schemas.openxmlformats.org/officeDocument/2006/relationships/image" Target="../media/image252.svg"/><Relationship Id="rId14" Type="http://schemas.openxmlformats.org/officeDocument/2006/relationships/image" Target="../media/image17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31.png"/><Relationship Id="rId3" Type="http://schemas.openxmlformats.org/officeDocument/2006/relationships/image" Target="../media/image2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30.svg"/><Relationship Id="rId2" Type="http://schemas.openxmlformats.org/officeDocument/2006/relationships/image" Target="../media/image23.png"/><Relationship Id="rId16" Type="http://schemas.openxmlformats.org/officeDocument/2006/relationships/image" Target="../media/image29.png"/><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28.svg"/><Relationship Id="rId5" Type="http://schemas.openxmlformats.org/officeDocument/2006/relationships/image" Target="../media/image26.svg"/><Relationship Id="rId15" Type="http://schemas.openxmlformats.org/officeDocument/2006/relationships/image" Target="../media/image12.svg"/><Relationship Id="rId10" Type="http://schemas.openxmlformats.org/officeDocument/2006/relationships/image" Target="../media/image27.png"/><Relationship Id="rId19" Type="http://schemas.openxmlformats.org/officeDocument/2006/relationships/image" Target="../media/image32.svg"/><Relationship Id="rId4" Type="http://schemas.openxmlformats.org/officeDocument/2006/relationships/image" Target="../media/image25.png"/><Relationship Id="rId9" Type="http://schemas.openxmlformats.org/officeDocument/2006/relationships/image" Target="../media/image10.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svg"/><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5" Type="http://schemas.openxmlformats.org/officeDocument/2006/relationships/image" Target="../media/image56.sv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24" Type="http://schemas.openxmlformats.org/officeDocument/2006/relationships/image" Target="../media/image55.png"/><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4.svg"/><Relationship Id="rId28" Type="http://schemas.openxmlformats.org/officeDocument/2006/relationships/image" Target="../media/image1.pn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sv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1.png"/><Relationship Id="rId3" Type="http://schemas.openxmlformats.org/officeDocument/2006/relationships/image" Target="../media/image60.svg"/><Relationship Id="rId21" Type="http://schemas.openxmlformats.org/officeDocument/2006/relationships/image" Target="../media/image78.svg"/><Relationship Id="rId7" Type="http://schemas.openxmlformats.org/officeDocument/2006/relationships/image" Target="../media/image64.svg"/><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82.sv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18.xml"/><Relationship Id="rId6" Type="http://schemas.openxmlformats.org/officeDocument/2006/relationships/image" Target="../media/image63.png"/><Relationship Id="rId11" Type="http://schemas.openxmlformats.org/officeDocument/2006/relationships/image" Target="../media/image68.svg"/><Relationship Id="rId24" Type="http://schemas.openxmlformats.org/officeDocument/2006/relationships/image" Target="../media/image81.png"/><Relationship Id="rId5" Type="http://schemas.openxmlformats.org/officeDocument/2006/relationships/image" Target="../media/image62.svg"/><Relationship Id="rId15" Type="http://schemas.openxmlformats.org/officeDocument/2006/relationships/image" Target="../media/image72.svg"/><Relationship Id="rId23" Type="http://schemas.openxmlformats.org/officeDocument/2006/relationships/image" Target="../media/image80.svg"/><Relationship Id="rId10" Type="http://schemas.openxmlformats.org/officeDocument/2006/relationships/image" Target="../media/image67.png"/><Relationship Id="rId19" Type="http://schemas.openxmlformats.org/officeDocument/2006/relationships/image" Target="../media/image76.sv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 Id="rId22" Type="http://schemas.openxmlformats.org/officeDocument/2006/relationships/image" Target="../media/image79.png"/></Relationships>
</file>

<file path=ppt/slides/_rels/slide7.xml.rels><?xml version="1.0" encoding="UTF-8" standalone="yes"?>
<Relationships xmlns="http://schemas.openxmlformats.org/package/2006/relationships"><Relationship Id="rId13" Type="http://schemas.openxmlformats.org/officeDocument/2006/relationships/image" Target="../media/image94.sv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4.svg"/><Relationship Id="rId21" Type="http://schemas.openxmlformats.org/officeDocument/2006/relationships/image" Target="../media/image102.svg"/><Relationship Id="rId34" Type="http://schemas.openxmlformats.org/officeDocument/2006/relationships/image" Target="../media/image1.png"/><Relationship Id="rId7" Type="http://schemas.openxmlformats.org/officeDocument/2006/relationships/image" Target="../media/image88.svg"/><Relationship Id="rId12" Type="http://schemas.openxmlformats.org/officeDocument/2006/relationships/image" Target="../media/image93.png"/><Relationship Id="rId17" Type="http://schemas.openxmlformats.org/officeDocument/2006/relationships/image" Target="../media/image98.svg"/><Relationship Id="rId25" Type="http://schemas.openxmlformats.org/officeDocument/2006/relationships/image" Target="../media/image106.svg"/><Relationship Id="rId33" Type="http://schemas.openxmlformats.org/officeDocument/2006/relationships/image" Target="../media/image114.svg"/><Relationship Id="rId2" Type="http://schemas.openxmlformats.org/officeDocument/2006/relationships/image" Target="../media/image83.png"/><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svg"/><Relationship Id="rId1" Type="http://schemas.openxmlformats.org/officeDocument/2006/relationships/slideLayout" Target="../slideLayouts/slideLayout18.xml"/><Relationship Id="rId6" Type="http://schemas.openxmlformats.org/officeDocument/2006/relationships/image" Target="../media/image87.png"/><Relationship Id="rId11" Type="http://schemas.openxmlformats.org/officeDocument/2006/relationships/image" Target="../media/image92.svg"/><Relationship Id="rId24" Type="http://schemas.openxmlformats.org/officeDocument/2006/relationships/image" Target="../media/image105.png"/><Relationship Id="rId32" Type="http://schemas.openxmlformats.org/officeDocument/2006/relationships/image" Target="../media/image113.png"/><Relationship Id="rId5" Type="http://schemas.openxmlformats.org/officeDocument/2006/relationships/image" Target="../media/image86.svg"/><Relationship Id="rId15" Type="http://schemas.openxmlformats.org/officeDocument/2006/relationships/image" Target="../media/image96.svg"/><Relationship Id="rId23" Type="http://schemas.openxmlformats.org/officeDocument/2006/relationships/image" Target="../media/image104.svg"/><Relationship Id="rId28" Type="http://schemas.openxmlformats.org/officeDocument/2006/relationships/image" Target="../media/image109.png"/><Relationship Id="rId10" Type="http://schemas.openxmlformats.org/officeDocument/2006/relationships/image" Target="../media/image91.png"/><Relationship Id="rId19" Type="http://schemas.openxmlformats.org/officeDocument/2006/relationships/image" Target="../media/image100.svg"/><Relationship Id="rId31" Type="http://schemas.openxmlformats.org/officeDocument/2006/relationships/image" Target="../media/image112.sv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svg"/><Relationship Id="rId30" Type="http://schemas.openxmlformats.org/officeDocument/2006/relationships/image" Target="../media/image111.png"/><Relationship Id="rId8" Type="http://schemas.openxmlformats.org/officeDocument/2006/relationships/image" Target="../media/image89.png"/></Relationships>
</file>

<file path=ppt/slides/_rels/slide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svg"/><Relationship Id="rId7" Type="http://schemas.openxmlformats.org/officeDocument/2006/relationships/image" Target="../media/image120.svg"/><Relationship Id="rId12" Type="http://schemas.openxmlformats.org/officeDocument/2006/relationships/image" Target="../media/image1.png"/><Relationship Id="rId2" Type="http://schemas.openxmlformats.org/officeDocument/2006/relationships/image" Target="../media/image115.png"/><Relationship Id="rId1" Type="http://schemas.openxmlformats.org/officeDocument/2006/relationships/slideLayout" Target="../slideLayouts/slideLayout18.xml"/><Relationship Id="rId6" Type="http://schemas.openxmlformats.org/officeDocument/2006/relationships/image" Target="../media/image119.png"/><Relationship Id="rId11" Type="http://schemas.openxmlformats.org/officeDocument/2006/relationships/image" Target="../media/image124.svg"/><Relationship Id="rId5" Type="http://schemas.openxmlformats.org/officeDocument/2006/relationships/image" Target="../media/image118.sv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svg"/></Relationships>
</file>

<file path=ppt/slides/_rels/slide9.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svg"/><Relationship Id="rId18" Type="http://schemas.openxmlformats.org/officeDocument/2006/relationships/image" Target="../media/image141.png"/><Relationship Id="rId3" Type="http://schemas.openxmlformats.org/officeDocument/2006/relationships/image" Target="../media/image126.svg"/><Relationship Id="rId21" Type="http://schemas.openxmlformats.org/officeDocument/2006/relationships/image" Target="../media/image144.svg"/><Relationship Id="rId7" Type="http://schemas.openxmlformats.org/officeDocument/2006/relationships/image" Target="../media/image130.svg"/><Relationship Id="rId12" Type="http://schemas.openxmlformats.org/officeDocument/2006/relationships/image" Target="../media/image135.png"/><Relationship Id="rId17" Type="http://schemas.openxmlformats.org/officeDocument/2006/relationships/image" Target="../media/image140.svg"/><Relationship Id="rId2" Type="http://schemas.openxmlformats.org/officeDocument/2006/relationships/image" Target="../media/image125.png"/><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18.xml"/><Relationship Id="rId6" Type="http://schemas.openxmlformats.org/officeDocument/2006/relationships/image" Target="../media/image129.png"/><Relationship Id="rId11" Type="http://schemas.openxmlformats.org/officeDocument/2006/relationships/image" Target="../media/image134.svg"/><Relationship Id="rId5" Type="http://schemas.openxmlformats.org/officeDocument/2006/relationships/image" Target="../media/image128.svg"/><Relationship Id="rId15" Type="http://schemas.openxmlformats.org/officeDocument/2006/relationships/image" Target="../media/image138.svg"/><Relationship Id="rId10" Type="http://schemas.openxmlformats.org/officeDocument/2006/relationships/image" Target="../media/image133.png"/><Relationship Id="rId19" Type="http://schemas.openxmlformats.org/officeDocument/2006/relationships/image" Target="../media/image142.svg"/><Relationship Id="rId4" Type="http://schemas.openxmlformats.org/officeDocument/2006/relationships/image" Target="../media/image127.png"/><Relationship Id="rId9" Type="http://schemas.openxmlformats.org/officeDocument/2006/relationships/image" Target="../media/image132.svg"/><Relationship Id="rId14" Type="http://schemas.openxmlformats.org/officeDocument/2006/relationships/image" Target="../media/image137.png"/><Relationship Id="rId2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8839B0-B766-4187-A575-66E49BB58953}"/>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6" name="TextBox 5">
            <a:extLst>
              <a:ext uri="{FF2B5EF4-FFF2-40B4-BE49-F238E27FC236}">
                <a16:creationId xmlns:a16="http://schemas.microsoft.com/office/drawing/2014/main" id="{BB1955ED-361D-4B19-BFBF-468D332CAC82}"/>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8" name="Title 7">
            <a:extLst>
              <a:ext uri="{FF2B5EF4-FFF2-40B4-BE49-F238E27FC236}">
                <a16:creationId xmlns:a16="http://schemas.microsoft.com/office/drawing/2014/main" id="{06FEF89B-ADB2-4BEE-80F2-733CA21374E3}"/>
              </a:ext>
            </a:extLst>
          </p:cNvPr>
          <p:cNvSpPr txBox="1">
            <a:spLocks noGrp="1"/>
          </p:cNvSpPr>
          <p:nvPr>
            <p:ph type="title" idx="4294967295"/>
          </p:nvPr>
        </p:nvSpPr>
        <p:spPr>
          <a:xfrm>
            <a:off x="2324099" y="4105551"/>
            <a:ext cx="7543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mn-lt"/>
                <a:ea typeface="+mn-ea"/>
                <a:cs typeface="+mn-cs"/>
              </a:rPr>
              <a:t>Long Term Care Medicaid Applications</a:t>
            </a:r>
          </a:p>
        </p:txBody>
      </p:sp>
      <p:pic>
        <p:nvPicPr>
          <p:cNvPr id="10" name="Picture 9" descr="Team Kentucky logo">
            <a:extLst>
              <a:ext uri="{FF2B5EF4-FFF2-40B4-BE49-F238E27FC236}">
                <a16:creationId xmlns:a16="http://schemas.microsoft.com/office/drawing/2014/main" id="{FB47C041-BACA-4E42-9227-1227F143D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517" y="6206861"/>
            <a:ext cx="1187080" cy="621804"/>
          </a:xfrm>
          <a:prstGeom prst="rect">
            <a:avLst/>
          </a:prstGeom>
        </p:spPr>
      </p:pic>
    </p:spTree>
    <p:extLst>
      <p:ext uri="{BB962C8B-B14F-4D97-AF65-F5344CB8AC3E}">
        <p14:creationId xmlns:p14="http://schemas.microsoft.com/office/powerpoint/2010/main" val="7676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606162" y="1788247"/>
            <a:ext cx="2232493" cy="2232493"/>
          </a:xfrm>
          <a:custGeom>
            <a:avLst/>
            <a:gdLst/>
            <a:ahLst/>
            <a:cxnLst/>
            <a:rect l="l" t="t" r="r" b="b"/>
            <a:pathLst>
              <a:path w="3348739" h="3348739">
                <a:moveTo>
                  <a:pt x="0" y="0"/>
                </a:moveTo>
                <a:lnTo>
                  <a:pt x="3348739" y="0"/>
                </a:lnTo>
                <a:lnTo>
                  <a:pt x="3348739" y="3348738"/>
                </a:lnTo>
                <a:lnTo>
                  <a:pt x="0" y="3348738"/>
                </a:lnTo>
                <a:lnTo>
                  <a:pt x="0" y="0"/>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a:off x="6424071" y="1788247"/>
            <a:ext cx="2232493" cy="2232493"/>
          </a:xfrm>
          <a:custGeom>
            <a:avLst/>
            <a:gdLst/>
            <a:ahLst/>
            <a:cxnLst/>
            <a:rect l="l" t="t" r="r" b="b"/>
            <a:pathLst>
              <a:path w="3348739" h="3348739">
                <a:moveTo>
                  <a:pt x="0" y="0"/>
                </a:moveTo>
                <a:lnTo>
                  <a:pt x="3348739" y="0"/>
                </a:lnTo>
                <a:lnTo>
                  <a:pt x="3348739" y="3348738"/>
                </a:lnTo>
                <a:lnTo>
                  <a:pt x="0" y="3348738"/>
                </a:lnTo>
                <a:lnTo>
                  <a:pt x="0" y="0"/>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Freeform 5">
            <a:extLst>
              <a:ext uri="{C183D7F6-B498-43B3-948B-1728B52AA6E4}">
                <adec:decorative xmlns:adec="http://schemas.microsoft.com/office/drawing/2017/decorative" val="1"/>
              </a:ext>
            </a:extLst>
          </p:cNvPr>
          <p:cNvSpPr/>
          <p:nvPr/>
        </p:nvSpPr>
        <p:spPr>
          <a:xfrm>
            <a:off x="3515117" y="1043524"/>
            <a:ext cx="2232493" cy="2232493"/>
          </a:xfrm>
          <a:custGeom>
            <a:avLst/>
            <a:gdLst/>
            <a:ahLst/>
            <a:cxnLst/>
            <a:rect l="l" t="t" r="r" b="b"/>
            <a:pathLst>
              <a:path w="3348739" h="3348739">
                <a:moveTo>
                  <a:pt x="0" y="0"/>
                </a:moveTo>
                <a:lnTo>
                  <a:pt x="3348739" y="0"/>
                </a:lnTo>
                <a:lnTo>
                  <a:pt x="3348739" y="3348739"/>
                </a:lnTo>
                <a:lnTo>
                  <a:pt x="0" y="3348739"/>
                </a:lnTo>
                <a:lnTo>
                  <a:pt x="0" y="0"/>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a:off x="9333026" y="1043524"/>
            <a:ext cx="2232493" cy="2232493"/>
          </a:xfrm>
          <a:custGeom>
            <a:avLst/>
            <a:gdLst/>
            <a:ahLst/>
            <a:cxnLst/>
            <a:rect l="l" t="t" r="r" b="b"/>
            <a:pathLst>
              <a:path w="3348739" h="3348739">
                <a:moveTo>
                  <a:pt x="0" y="0"/>
                </a:moveTo>
                <a:lnTo>
                  <a:pt x="3348739" y="0"/>
                </a:lnTo>
                <a:lnTo>
                  <a:pt x="3348739" y="3348739"/>
                </a:lnTo>
                <a:lnTo>
                  <a:pt x="0" y="3348739"/>
                </a:lnTo>
                <a:lnTo>
                  <a:pt x="0" y="0"/>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7" name="Group 7">
            <a:extLst>
              <a:ext uri="{C183D7F6-B498-43B3-948B-1728B52AA6E4}">
                <adec:decorative xmlns:adec="http://schemas.microsoft.com/office/drawing/2017/decorative" val="1"/>
              </a:ext>
            </a:extLst>
          </p:cNvPr>
          <p:cNvGrpSpPr/>
          <p:nvPr/>
        </p:nvGrpSpPr>
        <p:grpSpPr>
          <a:xfrm>
            <a:off x="676651" y="4138388"/>
            <a:ext cx="2091515" cy="523384"/>
            <a:chOff x="0" y="0"/>
            <a:chExt cx="1624031" cy="406400"/>
          </a:xfrm>
        </p:grpSpPr>
        <p:sp>
          <p:nvSpPr>
            <p:cNvPr id="8" name="Freeform 8"/>
            <p:cNvSpPr/>
            <p:nvPr/>
          </p:nvSpPr>
          <p:spPr>
            <a:xfrm>
              <a:off x="0" y="0"/>
              <a:ext cx="1624031" cy="406400"/>
            </a:xfrm>
            <a:custGeom>
              <a:avLst/>
              <a:gdLst/>
              <a:ahLst/>
              <a:cxnLst/>
              <a:rect l="l" t="t" r="r" b="b"/>
              <a:pathLst>
                <a:path w="1624031" h="406400">
                  <a:moveTo>
                    <a:pt x="1420831" y="0"/>
                  </a:moveTo>
                  <a:cubicBezTo>
                    <a:pt x="1533055" y="0"/>
                    <a:pt x="1624031" y="90976"/>
                    <a:pt x="1624031" y="203200"/>
                  </a:cubicBezTo>
                  <a:cubicBezTo>
                    <a:pt x="1624031" y="315424"/>
                    <a:pt x="1533055" y="406400"/>
                    <a:pt x="1420831" y="406400"/>
                  </a:cubicBezTo>
                  <a:lnTo>
                    <a:pt x="203200" y="406400"/>
                  </a:lnTo>
                  <a:cubicBezTo>
                    <a:pt x="90976" y="406400"/>
                    <a:pt x="0" y="315424"/>
                    <a:pt x="0" y="203200"/>
                  </a:cubicBezTo>
                  <a:cubicBezTo>
                    <a:pt x="0" y="90976"/>
                    <a:pt x="90976" y="0"/>
                    <a:pt x="203200" y="0"/>
                  </a:cubicBezTo>
                  <a:close/>
                </a:path>
              </a:pathLst>
            </a:custGeom>
            <a:solidFill>
              <a:srgbClr val="00D28E"/>
            </a:solidFill>
          </p:spPr>
          <p:txBody>
            <a:bodyPr/>
            <a:lstStyle/>
            <a:p>
              <a:endParaRPr lang="en-US" sz="1200" dirty="0"/>
            </a:p>
          </p:txBody>
        </p:sp>
        <p:sp>
          <p:nvSpPr>
            <p:cNvPr id="9" name="TextBox 9"/>
            <p:cNvSpPr txBox="1"/>
            <p:nvPr/>
          </p:nvSpPr>
          <p:spPr>
            <a:xfrm>
              <a:off x="0" y="-38100"/>
              <a:ext cx="1624031" cy="444500"/>
            </a:xfrm>
            <a:prstGeom prst="rect">
              <a:avLst/>
            </a:prstGeom>
          </p:spPr>
          <p:txBody>
            <a:bodyPr lIns="33867" tIns="33867" rIns="33867" bIns="33867" rtlCol="0" anchor="ctr"/>
            <a:lstStyle/>
            <a:p>
              <a:pPr algn="ctr">
                <a:lnSpc>
                  <a:spcPts val="2239"/>
                </a:lnSpc>
              </a:pPr>
              <a:endParaRPr sz="1200"/>
            </a:p>
          </p:txBody>
        </p:sp>
      </p:grpSp>
      <p:grpSp>
        <p:nvGrpSpPr>
          <p:cNvPr id="10" name="Group 10">
            <a:extLst>
              <a:ext uri="{C183D7F6-B498-43B3-948B-1728B52AA6E4}">
                <adec:decorative xmlns:adec="http://schemas.microsoft.com/office/drawing/2017/decorative" val="1"/>
              </a:ext>
            </a:extLst>
          </p:cNvPr>
          <p:cNvGrpSpPr/>
          <p:nvPr/>
        </p:nvGrpSpPr>
        <p:grpSpPr>
          <a:xfrm>
            <a:off x="905451" y="2087535"/>
            <a:ext cx="1633915" cy="163391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D28E"/>
            </a:solidFill>
          </p:spPr>
          <p:txBody>
            <a:bodyPr/>
            <a:lstStyle/>
            <a:p>
              <a:endParaRPr lang="en-US" sz="1200" dirty="0"/>
            </a:p>
          </p:txBody>
        </p:sp>
        <p:sp>
          <p:nvSpPr>
            <p:cNvPr id="12" name="TextBox 12"/>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grpSp>
        <p:nvGrpSpPr>
          <p:cNvPr id="13" name="Group 13">
            <a:extLst>
              <a:ext uri="{C183D7F6-B498-43B3-948B-1728B52AA6E4}">
                <adec:decorative xmlns:adec="http://schemas.microsoft.com/office/drawing/2017/decorative" val="1"/>
              </a:ext>
            </a:extLst>
          </p:cNvPr>
          <p:cNvGrpSpPr/>
          <p:nvPr/>
        </p:nvGrpSpPr>
        <p:grpSpPr>
          <a:xfrm>
            <a:off x="3585605" y="3393665"/>
            <a:ext cx="2091515" cy="523384"/>
            <a:chOff x="0" y="0"/>
            <a:chExt cx="1624031" cy="406400"/>
          </a:xfrm>
        </p:grpSpPr>
        <p:sp>
          <p:nvSpPr>
            <p:cNvPr id="14" name="Freeform 14"/>
            <p:cNvSpPr/>
            <p:nvPr/>
          </p:nvSpPr>
          <p:spPr>
            <a:xfrm>
              <a:off x="0" y="0"/>
              <a:ext cx="1624031" cy="406400"/>
            </a:xfrm>
            <a:custGeom>
              <a:avLst/>
              <a:gdLst/>
              <a:ahLst/>
              <a:cxnLst/>
              <a:rect l="l" t="t" r="r" b="b"/>
              <a:pathLst>
                <a:path w="1624031" h="406400">
                  <a:moveTo>
                    <a:pt x="1420831" y="0"/>
                  </a:moveTo>
                  <a:cubicBezTo>
                    <a:pt x="1533055" y="0"/>
                    <a:pt x="1624031" y="90976"/>
                    <a:pt x="1624031" y="203200"/>
                  </a:cubicBezTo>
                  <a:cubicBezTo>
                    <a:pt x="1624031" y="315424"/>
                    <a:pt x="1533055" y="406400"/>
                    <a:pt x="1420831" y="406400"/>
                  </a:cubicBezTo>
                  <a:lnTo>
                    <a:pt x="203200" y="406400"/>
                  </a:lnTo>
                  <a:cubicBezTo>
                    <a:pt x="90976" y="406400"/>
                    <a:pt x="0" y="315424"/>
                    <a:pt x="0" y="203200"/>
                  </a:cubicBezTo>
                  <a:cubicBezTo>
                    <a:pt x="0" y="90976"/>
                    <a:pt x="90976" y="0"/>
                    <a:pt x="203200" y="0"/>
                  </a:cubicBezTo>
                  <a:close/>
                </a:path>
              </a:pathLst>
            </a:custGeom>
            <a:solidFill>
              <a:srgbClr val="00BBFF"/>
            </a:solidFill>
          </p:spPr>
          <p:txBody>
            <a:bodyPr/>
            <a:lstStyle/>
            <a:p>
              <a:endParaRPr lang="en-US" sz="1200" dirty="0"/>
            </a:p>
          </p:txBody>
        </p:sp>
        <p:sp>
          <p:nvSpPr>
            <p:cNvPr id="15" name="TextBox 15"/>
            <p:cNvSpPr txBox="1"/>
            <p:nvPr/>
          </p:nvSpPr>
          <p:spPr>
            <a:xfrm>
              <a:off x="0" y="-38100"/>
              <a:ext cx="1624031" cy="444500"/>
            </a:xfrm>
            <a:prstGeom prst="rect">
              <a:avLst/>
            </a:prstGeom>
          </p:spPr>
          <p:txBody>
            <a:bodyPr lIns="33867" tIns="33867" rIns="33867" bIns="33867" rtlCol="0" anchor="ctr"/>
            <a:lstStyle/>
            <a:p>
              <a:pPr algn="ctr">
                <a:lnSpc>
                  <a:spcPts val="2239"/>
                </a:lnSpc>
              </a:pPr>
              <a:endParaRPr sz="1200"/>
            </a:p>
          </p:txBody>
        </p:sp>
      </p:grpSp>
      <p:grpSp>
        <p:nvGrpSpPr>
          <p:cNvPr id="16" name="Group 16">
            <a:extLst>
              <a:ext uri="{C183D7F6-B498-43B3-948B-1728B52AA6E4}">
                <adec:decorative xmlns:adec="http://schemas.microsoft.com/office/drawing/2017/decorative" val="1"/>
              </a:ext>
            </a:extLst>
          </p:cNvPr>
          <p:cNvGrpSpPr/>
          <p:nvPr/>
        </p:nvGrpSpPr>
        <p:grpSpPr>
          <a:xfrm>
            <a:off x="3814405" y="1342813"/>
            <a:ext cx="1633915" cy="16339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BFF"/>
            </a:solidFill>
          </p:spPr>
          <p:txBody>
            <a:bodyPr/>
            <a:lstStyle/>
            <a:p>
              <a:endParaRPr lang="en-US" sz="1200" dirty="0"/>
            </a:p>
          </p:txBody>
        </p:sp>
        <p:sp>
          <p:nvSpPr>
            <p:cNvPr id="18" name="TextBox 18"/>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grpSp>
        <p:nvGrpSpPr>
          <p:cNvPr id="19" name="Group 19">
            <a:extLst>
              <a:ext uri="{C183D7F6-B498-43B3-948B-1728B52AA6E4}">
                <adec:decorative xmlns:adec="http://schemas.microsoft.com/office/drawing/2017/decorative" val="1"/>
              </a:ext>
            </a:extLst>
          </p:cNvPr>
          <p:cNvGrpSpPr/>
          <p:nvPr/>
        </p:nvGrpSpPr>
        <p:grpSpPr>
          <a:xfrm>
            <a:off x="9403515" y="3393665"/>
            <a:ext cx="2091515" cy="523384"/>
            <a:chOff x="0" y="0"/>
            <a:chExt cx="1624031" cy="406400"/>
          </a:xfrm>
        </p:grpSpPr>
        <p:sp>
          <p:nvSpPr>
            <p:cNvPr id="20" name="Freeform 20"/>
            <p:cNvSpPr/>
            <p:nvPr/>
          </p:nvSpPr>
          <p:spPr>
            <a:xfrm>
              <a:off x="0" y="0"/>
              <a:ext cx="1624031" cy="406400"/>
            </a:xfrm>
            <a:custGeom>
              <a:avLst/>
              <a:gdLst/>
              <a:ahLst/>
              <a:cxnLst/>
              <a:rect l="l" t="t" r="r" b="b"/>
              <a:pathLst>
                <a:path w="1624031" h="406400">
                  <a:moveTo>
                    <a:pt x="1420831" y="0"/>
                  </a:moveTo>
                  <a:cubicBezTo>
                    <a:pt x="1533055" y="0"/>
                    <a:pt x="1624031" y="90976"/>
                    <a:pt x="1624031" y="203200"/>
                  </a:cubicBezTo>
                  <a:cubicBezTo>
                    <a:pt x="1624031" y="315424"/>
                    <a:pt x="1533055" y="406400"/>
                    <a:pt x="1420831" y="406400"/>
                  </a:cubicBezTo>
                  <a:lnTo>
                    <a:pt x="203200" y="406400"/>
                  </a:lnTo>
                  <a:cubicBezTo>
                    <a:pt x="90976" y="406400"/>
                    <a:pt x="0" y="315424"/>
                    <a:pt x="0" y="203200"/>
                  </a:cubicBezTo>
                  <a:cubicBezTo>
                    <a:pt x="0" y="90976"/>
                    <a:pt x="90976" y="0"/>
                    <a:pt x="203200" y="0"/>
                  </a:cubicBezTo>
                  <a:close/>
                </a:path>
              </a:pathLst>
            </a:custGeom>
            <a:solidFill>
              <a:srgbClr val="00BBFF"/>
            </a:solidFill>
          </p:spPr>
          <p:txBody>
            <a:bodyPr/>
            <a:lstStyle/>
            <a:p>
              <a:endParaRPr lang="en-US" sz="1200" dirty="0"/>
            </a:p>
          </p:txBody>
        </p:sp>
        <p:sp>
          <p:nvSpPr>
            <p:cNvPr id="21" name="TextBox 21"/>
            <p:cNvSpPr txBox="1"/>
            <p:nvPr/>
          </p:nvSpPr>
          <p:spPr>
            <a:xfrm>
              <a:off x="0" y="-38100"/>
              <a:ext cx="1624031" cy="444500"/>
            </a:xfrm>
            <a:prstGeom prst="rect">
              <a:avLst/>
            </a:prstGeom>
          </p:spPr>
          <p:txBody>
            <a:bodyPr lIns="33867" tIns="33867" rIns="33867" bIns="33867" rtlCol="0" anchor="ctr"/>
            <a:lstStyle/>
            <a:p>
              <a:pPr algn="ctr">
                <a:lnSpc>
                  <a:spcPts val="2239"/>
                </a:lnSpc>
              </a:pPr>
              <a:endParaRPr sz="1200"/>
            </a:p>
          </p:txBody>
        </p:sp>
      </p:grpSp>
      <p:grpSp>
        <p:nvGrpSpPr>
          <p:cNvPr id="22" name="Group 22">
            <a:extLst>
              <a:ext uri="{C183D7F6-B498-43B3-948B-1728B52AA6E4}">
                <adec:decorative xmlns:adec="http://schemas.microsoft.com/office/drawing/2017/decorative" val="1"/>
              </a:ext>
            </a:extLst>
          </p:cNvPr>
          <p:cNvGrpSpPr/>
          <p:nvPr/>
        </p:nvGrpSpPr>
        <p:grpSpPr>
          <a:xfrm>
            <a:off x="9632315" y="1342813"/>
            <a:ext cx="1633915" cy="163391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BFF"/>
            </a:solidFill>
          </p:spPr>
          <p:txBody>
            <a:bodyPr/>
            <a:lstStyle/>
            <a:p>
              <a:endParaRPr lang="en-US" sz="1200" dirty="0"/>
            </a:p>
          </p:txBody>
        </p:sp>
        <p:sp>
          <p:nvSpPr>
            <p:cNvPr id="24" name="TextBox 24"/>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grpSp>
        <p:nvGrpSpPr>
          <p:cNvPr id="25" name="Group 25">
            <a:extLst>
              <a:ext uri="{C183D7F6-B498-43B3-948B-1728B52AA6E4}">
                <adec:decorative xmlns:adec="http://schemas.microsoft.com/office/drawing/2017/decorative" val="1"/>
              </a:ext>
            </a:extLst>
          </p:cNvPr>
          <p:cNvGrpSpPr/>
          <p:nvPr/>
        </p:nvGrpSpPr>
        <p:grpSpPr>
          <a:xfrm>
            <a:off x="6494560" y="4138388"/>
            <a:ext cx="2091515" cy="523384"/>
            <a:chOff x="0" y="0"/>
            <a:chExt cx="1624031" cy="406400"/>
          </a:xfrm>
        </p:grpSpPr>
        <p:sp>
          <p:nvSpPr>
            <p:cNvPr id="26" name="Freeform 26"/>
            <p:cNvSpPr/>
            <p:nvPr/>
          </p:nvSpPr>
          <p:spPr>
            <a:xfrm>
              <a:off x="0" y="0"/>
              <a:ext cx="1624031" cy="406400"/>
            </a:xfrm>
            <a:custGeom>
              <a:avLst/>
              <a:gdLst/>
              <a:ahLst/>
              <a:cxnLst/>
              <a:rect l="l" t="t" r="r" b="b"/>
              <a:pathLst>
                <a:path w="1624031" h="406400">
                  <a:moveTo>
                    <a:pt x="1420831" y="0"/>
                  </a:moveTo>
                  <a:cubicBezTo>
                    <a:pt x="1533055" y="0"/>
                    <a:pt x="1624031" y="90976"/>
                    <a:pt x="1624031" y="203200"/>
                  </a:cubicBezTo>
                  <a:cubicBezTo>
                    <a:pt x="1624031" y="315424"/>
                    <a:pt x="1533055" y="406400"/>
                    <a:pt x="1420831" y="406400"/>
                  </a:cubicBezTo>
                  <a:lnTo>
                    <a:pt x="203200" y="406400"/>
                  </a:lnTo>
                  <a:cubicBezTo>
                    <a:pt x="90976" y="406400"/>
                    <a:pt x="0" y="315424"/>
                    <a:pt x="0" y="203200"/>
                  </a:cubicBezTo>
                  <a:cubicBezTo>
                    <a:pt x="0" y="90976"/>
                    <a:pt x="90976" y="0"/>
                    <a:pt x="203200" y="0"/>
                  </a:cubicBezTo>
                  <a:close/>
                </a:path>
              </a:pathLst>
            </a:custGeom>
            <a:solidFill>
              <a:srgbClr val="98D25C"/>
            </a:solidFill>
          </p:spPr>
          <p:txBody>
            <a:bodyPr/>
            <a:lstStyle/>
            <a:p>
              <a:endParaRPr lang="en-US" sz="1200" dirty="0"/>
            </a:p>
          </p:txBody>
        </p:sp>
        <p:sp>
          <p:nvSpPr>
            <p:cNvPr id="27" name="TextBox 27"/>
            <p:cNvSpPr txBox="1"/>
            <p:nvPr/>
          </p:nvSpPr>
          <p:spPr>
            <a:xfrm>
              <a:off x="0" y="-38100"/>
              <a:ext cx="1624031" cy="444500"/>
            </a:xfrm>
            <a:prstGeom prst="rect">
              <a:avLst/>
            </a:prstGeom>
          </p:spPr>
          <p:txBody>
            <a:bodyPr lIns="33867" tIns="33867" rIns="33867" bIns="33867" rtlCol="0" anchor="ctr"/>
            <a:lstStyle/>
            <a:p>
              <a:pPr algn="ctr">
                <a:lnSpc>
                  <a:spcPts val="2239"/>
                </a:lnSpc>
              </a:pPr>
              <a:endParaRPr sz="1200"/>
            </a:p>
          </p:txBody>
        </p:sp>
      </p:grpSp>
      <p:grpSp>
        <p:nvGrpSpPr>
          <p:cNvPr id="28" name="Group 28">
            <a:extLst>
              <a:ext uri="{C183D7F6-B498-43B3-948B-1728B52AA6E4}">
                <adec:decorative xmlns:adec="http://schemas.microsoft.com/office/drawing/2017/decorative" val="1"/>
              </a:ext>
            </a:extLst>
          </p:cNvPr>
          <p:cNvGrpSpPr/>
          <p:nvPr/>
        </p:nvGrpSpPr>
        <p:grpSpPr>
          <a:xfrm>
            <a:off x="6723360" y="2087535"/>
            <a:ext cx="1633915" cy="163391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D25C"/>
            </a:solidFill>
          </p:spPr>
          <p:txBody>
            <a:bodyPr/>
            <a:lstStyle/>
            <a:p>
              <a:endParaRPr lang="en-US" sz="1200" dirty="0"/>
            </a:p>
          </p:txBody>
        </p:sp>
        <p:sp>
          <p:nvSpPr>
            <p:cNvPr id="30" name="TextBox 30"/>
            <p:cNvSpPr txBox="1"/>
            <p:nvPr/>
          </p:nvSpPr>
          <p:spPr>
            <a:xfrm>
              <a:off x="76200" y="38100"/>
              <a:ext cx="660400" cy="698500"/>
            </a:xfrm>
            <a:prstGeom prst="rect">
              <a:avLst/>
            </a:prstGeom>
          </p:spPr>
          <p:txBody>
            <a:bodyPr lIns="33867" tIns="33867" rIns="33867" bIns="33867" rtlCol="0" anchor="ctr"/>
            <a:lstStyle/>
            <a:p>
              <a:pPr algn="ctr">
                <a:lnSpc>
                  <a:spcPts val="2239"/>
                </a:lnSpc>
              </a:pPr>
              <a:endParaRPr sz="1200"/>
            </a:p>
          </p:txBody>
        </p:sp>
      </p:grpSp>
      <p:sp>
        <p:nvSpPr>
          <p:cNvPr id="36" name="Freeform 36">
            <a:extLst>
              <a:ext uri="{C183D7F6-B498-43B3-948B-1728B52AA6E4}">
                <adec:decorative xmlns:adec="http://schemas.microsoft.com/office/drawing/2017/decorative" val="1"/>
              </a:ext>
            </a:extLst>
          </p:cNvPr>
          <p:cNvSpPr/>
          <p:nvPr/>
        </p:nvSpPr>
        <p:spPr>
          <a:xfrm>
            <a:off x="4264113" y="1792520"/>
            <a:ext cx="734501" cy="734501"/>
          </a:xfrm>
          <a:custGeom>
            <a:avLst/>
            <a:gdLst/>
            <a:ahLst/>
            <a:cxnLst/>
            <a:rect l="l" t="t" r="r" b="b"/>
            <a:pathLst>
              <a:path w="1101751" h="1101751">
                <a:moveTo>
                  <a:pt x="0" y="0"/>
                </a:moveTo>
                <a:lnTo>
                  <a:pt x="1101750" y="0"/>
                </a:lnTo>
                <a:lnTo>
                  <a:pt x="1101750" y="1101751"/>
                </a:lnTo>
                <a:lnTo>
                  <a:pt x="0" y="11017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37" name="Freeform 37">
            <a:extLst>
              <a:ext uri="{C183D7F6-B498-43B3-948B-1728B52AA6E4}">
                <adec:decorative xmlns:adec="http://schemas.microsoft.com/office/drawing/2017/decorative" val="1"/>
              </a:ext>
            </a:extLst>
          </p:cNvPr>
          <p:cNvSpPr/>
          <p:nvPr/>
        </p:nvSpPr>
        <p:spPr>
          <a:xfrm>
            <a:off x="10068209" y="1792520"/>
            <a:ext cx="762127" cy="734501"/>
          </a:xfrm>
          <a:custGeom>
            <a:avLst/>
            <a:gdLst/>
            <a:ahLst/>
            <a:cxnLst/>
            <a:rect l="l" t="t" r="r" b="b"/>
            <a:pathLst>
              <a:path w="1143191" h="1101751">
                <a:moveTo>
                  <a:pt x="0" y="0"/>
                </a:moveTo>
                <a:lnTo>
                  <a:pt x="1143191" y="0"/>
                </a:lnTo>
                <a:lnTo>
                  <a:pt x="1143191" y="1101751"/>
                </a:lnTo>
                <a:lnTo>
                  <a:pt x="0" y="11017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8" name="Freeform 38">
            <a:extLst>
              <a:ext uri="{C183D7F6-B498-43B3-948B-1728B52AA6E4}">
                <adec:decorative xmlns:adec="http://schemas.microsoft.com/office/drawing/2017/decorative" val="1"/>
              </a:ext>
            </a:extLst>
          </p:cNvPr>
          <p:cNvSpPr/>
          <p:nvPr/>
        </p:nvSpPr>
        <p:spPr>
          <a:xfrm>
            <a:off x="1355158" y="2537243"/>
            <a:ext cx="734501" cy="734501"/>
          </a:xfrm>
          <a:custGeom>
            <a:avLst/>
            <a:gdLst/>
            <a:ahLst/>
            <a:cxnLst/>
            <a:rect l="l" t="t" r="r" b="b"/>
            <a:pathLst>
              <a:path w="1101751" h="1101751">
                <a:moveTo>
                  <a:pt x="0" y="0"/>
                </a:moveTo>
                <a:lnTo>
                  <a:pt x="1101751" y="0"/>
                </a:lnTo>
                <a:lnTo>
                  <a:pt x="1101751" y="1101750"/>
                </a:lnTo>
                <a:lnTo>
                  <a:pt x="0" y="11017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39" name="Freeform 39">
            <a:extLst>
              <a:ext uri="{C183D7F6-B498-43B3-948B-1728B52AA6E4}">
                <adec:decorative xmlns:adec="http://schemas.microsoft.com/office/drawing/2017/decorative" val="1"/>
              </a:ext>
            </a:extLst>
          </p:cNvPr>
          <p:cNvSpPr/>
          <p:nvPr/>
        </p:nvSpPr>
        <p:spPr>
          <a:xfrm>
            <a:off x="7159254" y="2537243"/>
            <a:ext cx="762127" cy="734501"/>
          </a:xfrm>
          <a:custGeom>
            <a:avLst/>
            <a:gdLst/>
            <a:ahLst/>
            <a:cxnLst/>
            <a:rect l="l" t="t" r="r" b="b"/>
            <a:pathLst>
              <a:path w="1143191" h="1101751">
                <a:moveTo>
                  <a:pt x="0" y="0"/>
                </a:moveTo>
                <a:lnTo>
                  <a:pt x="1143192" y="0"/>
                </a:lnTo>
                <a:lnTo>
                  <a:pt x="1143192" y="1101750"/>
                </a:lnTo>
                <a:lnTo>
                  <a:pt x="0" y="11017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44" name="TextBox 44"/>
          <p:cNvSpPr txBox="1">
            <a:spLocks noGrp="1"/>
          </p:cNvSpPr>
          <p:nvPr>
            <p:ph type="title" idx="4294967295"/>
          </p:nvPr>
        </p:nvSpPr>
        <p:spPr>
          <a:xfrm>
            <a:off x="2999419" y="582036"/>
            <a:ext cx="6193162" cy="4231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296"/>
              </a:lnSpc>
              <a:spcBef>
                <a:spcPts val="0"/>
              </a:spcBef>
              <a:spcAft>
                <a:spcPts val="0"/>
              </a:spcAft>
              <a:buClrTx/>
              <a:buSzTx/>
              <a:buFontTx/>
              <a:buNone/>
              <a:tabLst/>
              <a:defRPr/>
            </a:pPr>
            <a:r>
              <a:rPr kumimoji="0" lang="en-US" sz="3200" b="1" i="0" u="none" strike="noStrike" kern="1200" cap="none" spc="102" normalizeH="0" baseline="0" noProof="0" dirty="0">
                <a:ln>
                  <a:noFill/>
                </a:ln>
                <a:solidFill>
                  <a:srgbClr val="003865"/>
                </a:solidFill>
                <a:effectLst/>
                <a:uLnTx/>
                <a:uFillTx/>
                <a:latin typeface="Canva Sans Bold"/>
                <a:ea typeface="Canva Sans Bold"/>
                <a:cs typeface="Canva Sans Bold"/>
                <a:sym typeface="Canva Sans Bold"/>
              </a:rPr>
              <a:t>Retroactive Medicaid</a:t>
            </a:r>
          </a:p>
        </p:txBody>
      </p:sp>
      <p:sp>
        <p:nvSpPr>
          <p:cNvPr id="45" name="TextBox 45"/>
          <p:cNvSpPr txBox="1"/>
          <p:nvPr/>
        </p:nvSpPr>
        <p:spPr>
          <a:xfrm>
            <a:off x="675640" y="4267825"/>
            <a:ext cx="2093537" cy="221664"/>
          </a:xfrm>
          <a:prstGeom prst="rect">
            <a:avLst/>
          </a:prstGeom>
        </p:spPr>
        <p:txBody>
          <a:bodyPr lIns="0" tIns="0" rIns="0" bIns="0" rtlCol="0" anchor="t">
            <a:spAutoFit/>
          </a:bodyPr>
          <a:lstStyle/>
          <a:p>
            <a:pPr algn="ctr">
              <a:lnSpc>
                <a:spcPts val="1867"/>
              </a:lnSpc>
            </a:pPr>
            <a:r>
              <a:rPr lang="en-US" sz="1333" b="1" dirty="0">
                <a:solidFill>
                  <a:srgbClr val="FFFFFF"/>
                </a:solidFill>
                <a:latin typeface="Canva Sans Bold"/>
                <a:ea typeface="Canva Sans Bold"/>
                <a:cs typeface="Canva Sans Bold"/>
                <a:sym typeface="Canva Sans Bold"/>
              </a:rPr>
              <a:t>Prior 3 Months</a:t>
            </a:r>
          </a:p>
        </p:txBody>
      </p:sp>
      <p:sp>
        <p:nvSpPr>
          <p:cNvPr id="46" name="TextBox 46"/>
          <p:cNvSpPr txBox="1"/>
          <p:nvPr/>
        </p:nvSpPr>
        <p:spPr>
          <a:xfrm>
            <a:off x="675640" y="4825791"/>
            <a:ext cx="2093537" cy="1007712"/>
          </a:xfrm>
          <a:prstGeom prst="rect">
            <a:avLst/>
          </a:prstGeom>
        </p:spPr>
        <p:txBody>
          <a:bodyPr lIns="0" tIns="0" rIns="0" bIns="0" rtlCol="0" anchor="t">
            <a:spAutoFit/>
          </a:bodyPr>
          <a:lstStyle/>
          <a:p>
            <a:pPr algn="ctr">
              <a:lnSpc>
                <a:spcPts val="1587"/>
              </a:lnSpc>
              <a:spcBef>
                <a:spcPct val="0"/>
              </a:spcBef>
            </a:pPr>
            <a:r>
              <a:rPr lang="en-US" sz="1133" dirty="0">
                <a:solidFill>
                  <a:srgbClr val="63696F"/>
                </a:solidFill>
                <a:latin typeface="Canva Sans"/>
                <a:ea typeface="Canva Sans"/>
                <a:cs typeface="Canva Sans"/>
                <a:sym typeface="Canva Sans"/>
              </a:rPr>
              <a:t>All applicants are potentially eligible to receive Medicaid for the prior three months if they have unpaid Medicaid bills in the month requested.</a:t>
            </a:r>
          </a:p>
        </p:txBody>
      </p:sp>
      <p:sp>
        <p:nvSpPr>
          <p:cNvPr id="33" name="Freeform 33">
            <a:extLst>
              <a:ext uri="{C183D7F6-B498-43B3-948B-1728B52AA6E4}">
                <adec:decorative xmlns:adec="http://schemas.microsoft.com/office/drawing/2017/decorative" val="1"/>
              </a:ext>
            </a:extLst>
          </p:cNvPr>
          <p:cNvSpPr/>
          <p:nvPr/>
        </p:nvSpPr>
        <p:spPr>
          <a:xfrm rot="-3603870">
            <a:off x="2556514" y="1429008"/>
            <a:ext cx="764873" cy="871651"/>
          </a:xfrm>
          <a:custGeom>
            <a:avLst/>
            <a:gdLst/>
            <a:ahLst/>
            <a:cxnLst/>
            <a:rect l="l" t="t" r="r" b="b"/>
            <a:pathLst>
              <a:path w="1147310" h="1307476">
                <a:moveTo>
                  <a:pt x="0" y="0"/>
                </a:moveTo>
                <a:lnTo>
                  <a:pt x="1147310" y="0"/>
                </a:lnTo>
                <a:lnTo>
                  <a:pt x="1147310" y="1307475"/>
                </a:lnTo>
                <a:lnTo>
                  <a:pt x="0" y="13074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dirty="0"/>
          </a:p>
        </p:txBody>
      </p:sp>
      <p:sp>
        <p:nvSpPr>
          <p:cNvPr id="47" name="TextBox 47"/>
          <p:cNvSpPr txBox="1"/>
          <p:nvPr/>
        </p:nvSpPr>
        <p:spPr>
          <a:xfrm>
            <a:off x="3584595" y="3523102"/>
            <a:ext cx="2093537" cy="221664"/>
          </a:xfrm>
          <a:prstGeom prst="rect">
            <a:avLst/>
          </a:prstGeom>
        </p:spPr>
        <p:txBody>
          <a:bodyPr lIns="0" tIns="0" rIns="0" bIns="0" rtlCol="0" anchor="t">
            <a:spAutoFit/>
          </a:bodyPr>
          <a:lstStyle/>
          <a:p>
            <a:pPr algn="ctr">
              <a:lnSpc>
                <a:spcPts val="1867"/>
              </a:lnSpc>
            </a:pPr>
            <a:r>
              <a:rPr lang="en-US" sz="1333" b="1" dirty="0">
                <a:solidFill>
                  <a:srgbClr val="FDFDFD"/>
                </a:solidFill>
                <a:latin typeface="Canva Sans Bold"/>
                <a:ea typeface="Canva Sans Bold"/>
                <a:cs typeface="Canva Sans Bold"/>
                <a:sym typeface="Canva Sans Bold"/>
              </a:rPr>
              <a:t>Eligibility</a:t>
            </a:r>
          </a:p>
        </p:txBody>
      </p:sp>
      <p:sp>
        <p:nvSpPr>
          <p:cNvPr id="48" name="TextBox 48"/>
          <p:cNvSpPr txBox="1"/>
          <p:nvPr/>
        </p:nvSpPr>
        <p:spPr>
          <a:xfrm>
            <a:off x="3584593" y="4081069"/>
            <a:ext cx="2093537" cy="597343"/>
          </a:xfrm>
          <a:prstGeom prst="rect">
            <a:avLst/>
          </a:prstGeom>
        </p:spPr>
        <p:txBody>
          <a:bodyPr lIns="0" tIns="0" rIns="0" bIns="0" rtlCol="0" anchor="t">
            <a:spAutoFit/>
          </a:bodyPr>
          <a:lstStyle/>
          <a:p>
            <a:pPr algn="ctr">
              <a:lnSpc>
                <a:spcPts val="1587"/>
              </a:lnSpc>
              <a:spcBef>
                <a:spcPct val="0"/>
              </a:spcBef>
            </a:pPr>
            <a:r>
              <a:rPr lang="en-US" sz="1133" dirty="0">
                <a:solidFill>
                  <a:srgbClr val="63696F"/>
                </a:solidFill>
                <a:latin typeface="Canva Sans"/>
                <a:ea typeface="Canva Sans"/>
                <a:cs typeface="Canva Sans"/>
                <a:sym typeface="Canva Sans"/>
              </a:rPr>
              <a:t>They must be technically and financially eligible in that month to be eligible. </a:t>
            </a:r>
          </a:p>
        </p:txBody>
      </p:sp>
      <p:sp>
        <p:nvSpPr>
          <p:cNvPr id="35" name="Freeform 35">
            <a:extLst>
              <a:ext uri="{C183D7F6-B498-43B3-948B-1728B52AA6E4}">
                <adec:decorative xmlns:adec="http://schemas.microsoft.com/office/drawing/2017/decorative" val="1"/>
              </a:ext>
            </a:extLst>
          </p:cNvPr>
          <p:cNvSpPr/>
          <p:nvPr/>
        </p:nvSpPr>
        <p:spPr>
          <a:xfrm rot="-7175709" flipH="1">
            <a:off x="5633723" y="2540902"/>
            <a:ext cx="764873" cy="871651"/>
          </a:xfrm>
          <a:custGeom>
            <a:avLst/>
            <a:gdLst/>
            <a:ahLst/>
            <a:cxnLst/>
            <a:rect l="l" t="t" r="r" b="b"/>
            <a:pathLst>
              <a:path w="1147310" h="1307476">
                <a:moveTo>
                  <a:pt x="1147310" y="0"/>
                </a:moveTo>
                <a:lnTo>
                  <a:pt x="0" y="0"/>
                </a:lnTo>
                <a:lnTo>
                  <a:pt x="0" y="1307476"/>
                </a:lnTo>
                <a:lnTo>
                  <a:pt x="1147310" y="1307476"/>
                </a:lnTo>
                <a:lnTo>
                  <a:pt x="114731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51" name="TextBox 51"/>
          <p:cNvSpPr txBox="1"/>
          <p:nvPr/>
        </p:nvSpPr>
        <p:spPr>
          <a:xfrm>
            <a:off x="6493550" y="4267825"/>
            <a:ext cx="2093537" cy="221664"/>
          </a:xfrm>
          <a:prstGeom prst="rect">
            <a:avLst/>
          </a:prstGeom>
        </p:spPr>
        <p:txBody>
          <a:bodyPr lIns="0" tIns="0" rIns="0" bIns="0" rtlCol="0" anchor="t">
            <a:spAutoFit/>
          </a:bodyPr>
          <a:lstStyle/>
          <a:p>
            <a:pPr algn="ctr">
              <a:lnSpc>
                <a:spcPts val="1867"/>
              </a:lnSpc>
            </a:pPr>
            <a:r>
              <a:rPr lang="en-US" sz="1333" b="1" dirty="0">
                <a:solidFill>
                  <a:srgbClr val="FFFFFF"/>
                </a:solidFill>
                <a:latin typeface="Canva Sans Bold"/>
                <a:ea typeface="Canva Sans Bold"/>
                <a:cs typeface="Canva Sans Bold"/>
                <a:sym typeface="Canva Sans Bold"/>
              </a:rPr>
              <a:t>Receiving Care</a:t>
            </a:r>
          </a:p>
        </p:txBody>
      </p:sp>
      <p:sp>
        <p:nvSpPr>
          <p:cNvPr id="52" name="TextBox 52"/>
          <p:cNvSpPr txBox="1"/>
          <p:nvPr/>
        </p:nvSpPr>
        <p:spPr>
          <a:xfrm>
            <a:off x="6493550" y="4825790"/>
            <a:ext cx="2093537" cy="1218154"/>
          </a:xfrm>
          <a:prstGeom prst="rect">
            <a:avLst/>
          </a:prstGeom>
        </p:spPr>
        <p:txBody>
          <a:bodyPr lIns="0" tIns="0" rIns="0" bIns="0" rtlCol="0" anchor="t">
            <a:spAutoFit/>
          </a:bodyPr>
          <a:lstStyle/>
          <a:p>
            <a:pPr algn="ctr">
              <a:lnSpc>
                <a:spcPts val="1587"/>
              </a:lnSpc>
              <a:spcBef>
                <a:spcPct val="0"/>
              </a:spcBef>
            </a:pPr>
            <a:r>
              <a:rPr lang="en-US" sz="1133" dirty="0">
                <a:solidFill>
                  <a:srgbClr val="63696F"/>
                </a:solidFill>
                <a:latin typeface="Canva Sans"/>
                <a:ea typeface="Canva Sans"/>
                <a:cs typeface="Canva Sans"/>
                <a:sym typeface="Canva Sans"/>
              </a:rPr>
              <a:t>They will receive Medicaid based on the services they received that prior month. For Nursing Facility and waiver applicants, they often must be admitted to or receiving care in those months. </a:t>
            </a:r>
          </a:p>
        </p:txBody>
      </p:sp>
      <p:sp>
        <p:nvSpPr>
          <p:cNvPr id="34" name="Freeform 34">
            <a:extLst>
              <a:ext uri="{C183D7F6-B498-43B3-948B-1728B52AA6E4}">
                <adec:decorative xmlns:adec="http://schemas.microsoft.com/office/drawing/2017/decorative" val="1"/>
              </a:ext>
            </a:extLst>
          </p:cNvPr>
          <p:cNvSpPr/>
          <p:nvPr/>
        </p:nvSpPr>
        <p:spPr>
          <a:xfrm rot="-3603870">
            <a:off x="8543364" y="1268846"/>
            <a:ext cx="764873" cy="871651"/>
          </a:xfrm>
          <a:custGeom>
            <a:avLst/>
            <a:gdLst/>
            <a:ahLst/>
            <a:cxnLst/>
            <a:rect l="l" t="t" r="r" b="b"/>
            <a:pathLst>
              <a:path w="1147310" h="1307476">
                <a:moveTo>
                  <a:pt x="0" y="0"/>
                </a:moveTo>
                <a:lnTo>
                  <a:pt x="1147310" y="0"/>
                </a:lnTo>
                <a:lnTo>
                  <a:pt x="1147310" y="1307475"/>
                </a:lnTo>
                <a:lnTo>
                  <a:pt x="0" y="13074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49" name="TextBox 49"/>
          <p:cNvSpPr txBox="1"/>
          <p:nvPr/>
        </p:nvSpPr>
        <p:spPr>
          <a:xfrm>
            <a:off x="9402504" y="3523102"/>
            <a:ext cx="2093537" cy="221664"/>
          </a:xfrm>
          <a:prstGeom prst="rect">
            <a:avLst/>
          </a:prstGeom>
        </p:spPr>
        <p:txBody>
          <a:bodyPr lIns="0" tIns="0" rIns="0" bIns="0" rtlCol="0" anchor="t">
            <a:spAutoFit/>
          </a:bodyPr>
          <a:lstStyle/>
          <a:p>
            <a:pPr algn="ctr">
              <a:lnSpc>
                <a:spcPts val="1867"/>
              </a:lnSpc>
            </a:pPr>
            <a:r>
              <a:rPr lang="en-US" sz="1333" b="1" dirty="0">
                <a:solidFill>
                  <a:srgbClr val="FDFDFD"/>
                </a:solidFill>
                <a:latin typeface="Canva Sans Bold"/>
                <a:ea typeface="Canva Sans Bold"/>
                <a:cs typeface="Canva Sans Bold"/>
                <a:sym typeface="Canva Sans Bold"/>
              </a:rPr>
              <a:t>No Bills Provided</a:t>
            </a:r>
          </a:p>
        </p:txBody>
      </p:sp>
      <p:sp>
        <p:nvSpPr>
          <p:cNvPr id="50" name="TextBox 50"/>
          <p:cNvSpPr txBox="1"/>
          <p:nvPr/>
        </p:nvSpPr>
        <p:spPr>
          <a:xfrm>
            <a:off x="9402504" y="4081069"/>
            <a:ext cx="2093537" cy="392159"/>
          </a:xfrm>
          <a:prstGeom prst="rect">
            <a:avLst/>
          </a:prstGeom>
        </p:spPr>
        <p:txBody>
          <a:bodyPr lIns="0" tIns="0" rIns="0" bIns="0" rtlCol="0" anchor="t">
            <a:spAutoFit/>
          </a:bodyPr>
          <a:lstStyle/>
          <a:p>
            <a:pPr algn="ctr">
              <a:lnSpc>
                <a:spcPts val="1587"/>
              </a:lnSpc>
              <a:spcBef>
                <a:spcPct val="0"/>
              </a:spcBef>
            </a:pPr>
            <a:r>
              <a:rPr lang="en-US" sz="1133" dirty="0">
                <a:solidFill>
                  <a:srgbClr val="63696F"/>
                </a:solidFill>
                <a:latin typeface="Canva Sans"/>
                <a:ea typeface="Canva Sans"/>
                <a:cs typeface="Canva Sans"/>
                <a:sym typeface="Canva Sans"/>
              </a:rPr>
              <a:t>They do not have to provide verification of the unpaid bill.</a:t>
            </a:r>
          </a:p>
        </p:txBody>
      </p:sp>
      <p:sp>
        <p:nvSpPr>
          <p:cNvPr id="40" name="TextBox 39">
            <a:extLst>
              <a:ext uri="{FF2B5EF4-FFF2-40B4-BE49-F238E27FC236}">
                <a16:creationId xmlns:a16="http://schemas.microsoft.com/office/drawing/2014/main" id="{543EFF87-81CA-CD51-DFB7-178ADE561DDA}"/>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41" name="TextBox 40">
            <a:extLst>
              <a:ext uri="{FF2B5EF4-FFF2-40B4-BE49-F238E27FC236}">
                <a16:creationId xmlns:a16="http://schemas.microsoft.com/office/drawing/2014/main" id="{29FADADF-EE8A-6250-24EE-EA2C8F72148F}"/>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42" name="Picture 41">
            <a:extLst>
              <a:ext uri="{FF2B5EF4-FFF2-40B4-BE49-F238E27FC236}">
                <a16:creationId xmlns:a16="http://schemas.microsoft.com/office/drawing/2014/main" id="{DA4DFDDC-4526-C52A-7A2B-F7B2AA5986E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5091" y="6236196"/>
            <a:ext cx="1187080" cy="621804"/>
          </a:xfrm>
          <a:prstGeom prst="rect">
            <a:avLst/>
          </a:prstGeom>
        </p:spPr>
      </p:pic>
      <p:sp>
        <p:nvSpPr>
          <p:cNvPr id="2" name="Slide Number Placeholder 1">
            <a:extLst>
              <a:ext uri="{FF2B5EF4-FFF2-40B4-BE49-F238E27FC236}">
                <a16:creationId xmlns:a16="http://schemas.microsoft.com/office/drawing/2014/main" id="{F47D9F57-778E-AFFC-9F52-A72969C5FA95}"/>
              </a:ext>
              <a:ext uri="{C183D7F6-B498-43B3-948B-1728B52AA6E4}">
                <adec:decorative xmlns:adec="http://schemas.microsoft.com/office/drawing/2017/decorative" val="1"/>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31" name="Slide Number Placeholder 25">
            <a:extLst>
              <a:ext uri="{FF2B5EF4-FFF2-40B4-BE49-F238E27FC236}">
                <a16:creationId xmlns:a16="http://schemas.microsoft.com/office/drawing/2014/main" id="{4C9C364F-B0E0-B50F-72C1-238F14D620BB}"/>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394" y="509594"/>
            <a:ext cx="11249269" cy="334015"/>
          </a:xfrm>
        </p:spPr>
        <p:txBody>
          <a:bodyPr/>
          <a:lstStyle/>
          <a:p>
            <a:r>
              <a:rPr lang="en-US" sz="3000" b="1" dirty="0">
                <a:solidFill>
                  <a:srgbClr val="002060"/>
                </a:solidFill>
              </a:rPr>
              <a:t>Common Resources</a:t>
            </a:r>
          </a:p>
        </p:txBody>
      </p:sp>
      <p:grpSp>
        <p:nvGrpSpPr>
          <p:cNvPr id="2" name="Group 1" descr="Heading &quot;Liquid Resources&quot;&#10;Text under heading: &#10;Bullet point one: Cash on hand&#10;Bullet point 2: Resources easily converted into cash.&#10;Sub bullet points under number 2.&#10;1. Checking and savings accounts&#10;2. Cash Cards&#10;3. Certificate of Deposits (CD)&#10;4. Stocks/bonds/mutual funds&#10;5. Mortgages">
            <a:extLst>
              <a:ext uri="{FF2B5EF4-FFF2-40B4-BE49-F238E27FC236}">
                <a16:creationId xmlns:a16="http://schemas.microsoft.com/office/drawing/2014/main" id="{BB16A724-706B-038D-C2D7-33885CE5922A}"/>
              </a:ext>
            </a:extLst>
          </p:cNvPr>
          <p:cNvGrpSpPr/>
          <p:nvPr/>
        </p:nvGrpSpPr>
        <p:grpSpPr>
          <a:xfrm>
            <a:off x="632394" y="1232609"/>
            <a:ext cx="3475719" cy="2063950"/>
            <a:chOff x="938829" y="2214674"/>
            <a:chExt cx="5213579" cy="3095925"/>
          </a:xfrm>
        </p:grpSpPr>
        <p:sp>
          <p:nvSpPr>
            <p:cNvPr id="8" name="object 3">
              <a:extLst>
                <a:ext uri="{FF2B5EF4-FFF2-40B4-BE49-F238E27FC236}">
                  <a16:creationId xmlns:a16="http://schemas.microsoft.com/office/drawing/2014/main" id="{8E53502F-F660-DF4E-B8B1-879CFDBC21DB}"/>
                </a:ext>
              </a:extLst>
            </p:cNvPr>
            <p:cNvSpPr/>
            <p:nvPr/>
          </p:nvSpPr>
          <p:spPr>
            <a:xfrm>
              <a:off x="938829" y="2362727"/>
              <a:ext cx="5213579" cy="2947872"/>
            </a:xfrm>
            <a:custGeom>
              <a:avLst/>
              <a:gdLst/>
              <a:ahLst/>
              <a:cxnLst/>
              <a:rect l="l" t="t" r="r" b="b"/>
              <a:pathLst>
                <a:path w="3476625" h="2251075">
                  <a:moveTo>
                    <a:pt x="0" y="2250948"/>
                  </a:moveTo>
                  <a:lnTo>
                    <a:pt x="3476244" y="2250948"/>
                  </a:lnTo>
                  <a:lnTo>
                    <a:pt x="3476244" y="0"/>
                  </a:lnTo>
                  <a:lnTo>
                    <a:pt x="0" y="0"/>
                  </a:lnTo>
                  <a:lnTo>
                    <a:pt x="0" y="2250948"/>
                  </a:lnTo>
                  <a:close/>
                </a:path>
              </a:pathLst>
            </a:custGeom>
            <a:ln w="28956">
              <a:solidFill>
                <a:schemeClr val="tx1"/>
              </a:solidFill>
            </a:ln>
          </p:spPr>
          <p:txBody>
            <a:bodyPr wrap="square" lIns="0" tIns="0" rIns="0" bIns="0" rtlCol="0"/>
            <a:lstStyle/>
            <a:p>
              <a:endParaRPr sz="1400">
                <a:solidFill>
                  <a:srgbClr val="002060"/>
                </a:solidFill>
                <a:latin typeface="Georgia" panose="02040502050405020303" pitchFamily="18" charset="0"/>
              </a:endParaRPr>
            </a:p>
          </p:txBody>
        </p:sp>
        <p:sp>
          <p:nvSpPr>
            <p:cNvPr id="9" name="object 4">
              <a:extLst>
                <a:ext uri="{FF2B5EF4-FFF2-40B4-BE49-F238E27FC236}">
                  <a16:creationId xmlns:a16="http://schemas.microsoft.com/office/drawing/2014/main" id="{4916E212-B54B-D0C1-784A-3A30F042509C}"/>
                </a:ext>
              </a:extLst>
            </p:cNvPr>
            <p:cNvSpPr txBox="1"/>
            <p:nvPr/>
          </p:nvSpPr>
          <p:spPr>
            <a:xfrm>
              <a:off x="1112208" y="2631783"/>
              <a:ext cx="4851162" cy="2650721"/>
            </a:xfrm>
            <a:prstGeom prst="rect">
              <a:avLst/>
            </a:prstGeom>
          </p:spPr>
          <p:txBody>
            <a:bodyPr vert="horz" wrap="square" lIns="0" tIns="12697" rIns="0" bIns="0" rtlCol="0" anchor="t">
              <a:spAutoFit/>
            </a:bodyPr>
            <a:lstStyle/>
            <a:p>
              <a:pPr marL="171416" lvl="1" indent="-171416" defTabSz="914217">
                <a:spcBef>
                  <a:spcPts val="600"/>
                </a:spcBef>
                <a:buSzPct val="100000"/>
                <a:buFont typeface="Arial" panose="020B0604020202020204" pitchFamily="34" charset="0"/>
                <a:buChar char="•"/>
                <a:defRPr/>
              </a:pPr>
              <a:r>
                <a:rPr lang="en-US" sz="1200" dirty="0">
                  <a:solidFill>
                    <a:srgbClr val="002060"/>
                  </a:solidFill>
                  <a:ea typeface="Open Sans"/>
                  <a:cs typeface="Open Sans"/>
                </a:rPr>
                <a:t>Cash on hand.</a:t>
              </a:r>
            </a:p>
            <a:p>
              <a:pPr marL="171416" lvl="1" indent="-171416" defTabSz="914217">
                <a:spcBef>
                  <a:spcPts val="600"/>
                </a:spcBef>
                <a:buSzPct val="100000"/>
                <a:buFont typeface="Arial" panose="020B0604020202020204" pitchFamily="34" charset="0"/>
                <a:buChar char="•"/>
                <a:defRPr/>
              </a:pPr>
              <a:r>
                <a:rPr lang="en-US" sz="1200" dirty="0">
                  <a:solidFill>
                    <a:srgbClr val="002060"/>
                  </a:solidFill>
                  <a:ea typeface="Open Sans"/>
                  <a:cs typeface="Open Sans"/>
                </a:rPr>
                <a:t>Resources easily converted into cash:</a:t>
              </a:r>
            </a:p>
            <a:p>
              <a:pPr marL="628525" lvl="2" indent="-171416">
                <a:spcBef>
                  <a:spcPts val="600"/>
                </a:spcBef>
                <a:buSzPct val="100000"/>
                <a:buFont typeface="Arial" panose="020B0604020202020204" pitchFamily="34" charset="0"/>
                <a:buChar char="•"/>
                <a:defRPr/>
              </a:pPr>
              <a:r>
                <a:rPr lang="en-US" sz="1200" dirty="0">
                  <a:solidFill>
                    <a:srgbClr val="002060"/>
                  </a:solidFill>
                  <a:ea typeface="Open Sans"/>
                  <a:cs typeface="Open Sans"/>
                </a:rPr>
                <a:t>Checking and savings accounts </a:t>
              </a:r>
            </a:p>
            <a:p>
              <a:pPr marL="628525" lvl="2" indent="-171416">
                <a:spcBef>
                  <a:spcPts val="600"/>
                </a:spcBef>
                <a:buSzPct val="100000"/>
                <a:buFont typeface="Arial" panose="020B0604020202020204" pitchFamily="34" charset="0"/>
                <a:buChar char="•"/>
                <a:defRPr/>
              </a:pPr>
              <a:r>
                <a:rPr lang="en-US" sz="1200" dirty="0">
                  <a:solidFill>
                    <a:srgbClr val="002060"/>
                  </a:solidFill>
                  <a:ea typeface="Open Sans"/>
                  <a:cs typeface="Open Sans"/>
                </a:rPr>
                <a:t>Cash Cards </a:t>
              </a:r>
              <a:endParaRPr lang="en-US" sz="1200" dirty="0">
                <a:solidFill>
                  <a:srgbClr val="002060"/>
                </a:solidFill>
                <a:ea typeface="Open Sans" panose="020B0606030504020204" pitchFamily="34" charset="0"/>
                <a:cs typeface="Open Sans" panose="020B0606030504020204" pitchFamily="34" charset="0"/>
              </a:endParaRPr>
            </a:p>
            <a:p>
              <a:pPr marL="628525" lvl="2" indent="-171416">
                <a:spcBef>
                  <a:spcPts val="600"/>
                </a:spcBef>
                <a:buSzPct val="100000"/>
                <a:buFont typeface="Arial" panose="020B0604020202020204" pitchFamily="34" charset="0"/>
                <a:buChar char="•"/>
                <a:defRPr/>
              </a:pPr>
              <a:r>
                <a:rPr lang="en-US" sz="1200" dirty="0">
                  <a:solidFill>
                    <a:srgbClr val="002060"/>
                  </a:solidFill>
                  <a:ea typeface="Open Sans"/>
                  <a:cs typeface="Open Sans"/>
                </a:rPr>
                <a:t>Certificate of Deposits (CD)</a:t>
              </a:r>
            </a:p>
            <a:p>
              <a:pPr marL="628525" lvl="2" indent="-171416">
                <a:spcBef>
                  <a:spcPts val="600"/>
                </a:spcBef>
                <a:buSzPct val="100000"/>
                <a:buFont typeface="Arial" panose="020B0604020202020204" pitchFamily="34" charset="0"/>
                <a:buChar char="•"/>
                <a:defRPr/>
              </a:pPr>
              <a:r>
                <a:rPr lang="en-US" sz="1200" dirty="0">
                  <a:solidFill>
                    <a:srgbClr val="002060"/>
                  </a:solidFill>
                  <a:ea typeface="Open Sans"/>
                  <a:cs typeface="Open Sans"/>
                </a:rPr>
                <a:t>Stocks/Bonds/Mutual Funds </a:t>
              </a:r>
              <a:endParaRPr lang="en-US" sz="1200" dirty="0">
                <a:solidFill>
                  <a:srgbClr val="002060"/>
                </a:solidFill>
                <a:ea typeface="Open Sans" panose="020B0606030504020204" pitchFamily="34" charset="0"/>
                <a:cs typeface="Open Sans" panose="020B0606030504020204" pitchFamily="34" charset="0"/>
              </a:endParaRPr>
            </a:p>
            <a:p>
              <a:pPr marL="628525" lvl="2" indent="-171416">
                <a:spcBef>
                  <a:spcPts val="600"/>
                </a:spcBef>
                <a:buSzPct val="100000"/>
                <a:buFont typeface="Arial" panose="020B0604020202020204" pitchFamily="34" charset="0"/>
                <a:buChar char="•"/>
                <a:defRPr/>
              </a:pPr>
              <a:r>
                <a:rPr lang="en-US" sz="1200" dirty="0">
                  <a:solidFill>
                    <a:srgbClr val="002060"/>
                  </a:solidFill>
                  <a:ea typeface="Open Sans"/>
                  <a:cs typeface="Open Sans"/>
                </a:rPr>
                <a:t>Mortgages </a:t>
              </a:r>
              <a:endParaRPr lang="en-US" sz="1200" dirty="0">
                <a:solidFill>
                  <a:srgbClr val="002060"/>
                </a:solidFill>
                <a:ea typeface="Open Sans" panose="020B0606030504020204" pitchFamily="34" charset="0"/>
                <a:cs typeface="Open Sans" panose="020B0606030504020204" pitchFamily="34" charset="0"/>
              </a:endParaRPr>
            </a:p>
          </p:txBody>
        </p:sp>
        <p:sp>
          <p:nvSpPr>
            <p:cNvPr id="22" name="object 16">
              <a:extLst>
                <a:ext uri="{FF2B5EF4-FFF2-40B4-BE49-F238E27FC236}">
                  <a16:creationId xmlns:a16="http://schemas.microsoft.com/office/drawing/2014/main" id="{8C43999F-3E66-DB33-06DC-DFF21D27CE66}"/>
                </a:ext>
              </a:extLst>
            </p:cNvPr>
            <p:cNvSpPr txBox="1"/>
            <p:nvPr/>
          </p:nvSpPr>
          <p:spPr>
            <a:xfrm>
              <a:off x="1221779" y="2214674"/>
              <a:ext cx="3616037" cy="323166"/>
            </a:xfrm>
            <a:prstGeom prst="rect">
              <a:avLst/>
            </a:prstGeom>
            <a:solidFill>
              <a:schemeClr val="bg1"/>
            </a:solidFill>
          </p:spPr>
          <p:txBody>
            <a:bodyPr vert="horz" wrap="square" lIns="91416" tIns="0" rIns="91416" bIns="0" rtlCol="0">
              <a:spAutoFit/>
            </a:bodyPr>
            <a:lstStyle/>
            <a:p>
              <a:pPr marL="12698">
                <a:spcBef>
                  <a:spcPts val="95"/>
                </a:spcBef>
              </a:pPr>
              <a:r>
                <a:rPr lang="en-US" sz="1400" b="1" spc="60">
                  <a:solidFill>
                    <a:srgbClr val="002060"/>
                  </a:solidFill>
                  <a:cs typeface="Open Sans"/>
                </a:rPr>
                <a:t>LIQUID RESOURCES </a:t>
              </a:r>
            </a:p>
          </p:txBody>
        </p:sp>
      </p:grpSp>
      <p:sp>
        <p:nvSpPr>
          <p:cNvPr id="23" name="object 16">
            <a:extLst>
              <a:ext uri="{FF2B5EF4-FFF2-40B4-BE49-F238E27FC236}">
                <a16:creationId xmlns:a16="http://schemas.microsoft.com/office/drawing/2014/main" id="{74E531CB-6637-B08D-8ED6-37DA8073C10F}"/>
              </a:ext>
            </a:extLst>
          </p:cNvPr>
          <p:cNvSpPr txBox="1"/>
          <p:nvPr/>
        </p:nvSpPr>
        <p:spPr>
          <a:xfrm>
            <a:off x="4503235" y="1209224"/>
            <a:ext cx="2077203" cy="215444"/>
          </a:xfrm>
          <a:prstGeom prst="rect">
            <a:avLst/>
          </a:prstGeom>
          <a:solidFill>
            <a:schemeClr val="bg1"/>
          </a:solidFill>
        </p:spPr>
        <p:txBody>
          <a:bodyPr vert="horz" wrap="square" lIns="91416" tIns="0" rIns="91416" bIns="0" rtlCol="0">
            <a:spAutoFit/>
          </a:bodyPr>
          <a:lstStyle/>
          <a:p>
            <a:pPr marL="12698">
              <a:spcBef>
                <a:spcPts val="95"/>
              </a:spcBef>
            </a:pPr>
            <a:r>
              <a:rPr lang="en-US" sz="1400" b="1" spc="60">
                <a:solidFill>
                  <a:srgbClr val="002060"/>
                </a:solidFill>
                <a:cs typeface="Open Sans"/>
              </a:rPr>
              <a:t>VEHICLES</a:t>
            </a:r>
          </a:p>
        </p:txBody>
      </p:sp>
      <p:sp>
        <p:nvSpPr>
          <p:cNvPr id="10" name="object 6">
            <a:extLst>
              <a:ext uri="{FF2B5EF4-FFF2-40B4-BE49-F238E27FC236}">
                <a16:creationId xmlns:a16="http://schemas.microsoft.com/office/drawing/2014/main" id="{759C1797-0520-7BFB-6328-1B2244F1B383}"/>
              </a:ext>
              <a:ext uri="{C183D7F6-B498-43B3-948B-1728B52AA6E4}">
                <adec:decorative xmlns:adec="http://schemas.microsoft.com/office/drawing/2017/decorative" val="1"/>
              </a:ext>
            </a:extLst>
          </p:cNvPr>
          <p:cNvSpPr/>
          <p:nvPr/>
        </p:nvSpPr>
        <p:spPr>
          <a:xfrm>
            <a:off x="4289042" y="1329683"/>
            <a:ext cx="3475719" cy="1965248"/>
          </a:xfrm>
          <a:custGeom>
            <a:avLst/>
            <a:gdLst/>
            <a:ahLst/>
            <a:cxnLst/>
            <a:rect l="l" t="t" r="r" b="b"/>
            <a:pathLst>
              <a:path w="3476625" h="2251075">
                <a:moveTo>
                  <a:pt x="0" y="2250948"/>
                </a:moveTo>
                <a:lnTo>
                  <a:pt x="3476244" y="2250948"/>
                </a:lnTo>
                <a:lnTo>
                  <a:pt x="3476244" y="0"/>
                </a:lnTo>
                <a:lnTo>
                  <a:pt x="0" y="0"/>
                </a:lnTo>
                <a:lnTo>
                  <a:pt x="0" y="2250948"/>
                </a:lnTo>
                <a:close/>
              </a:path>
            </a:pathLst>
          </a:custGeom>
          <a:ln w="28956">
            <a:solidFill>
              <a:schemeClr val="tx1"/>
            </a:solidFill>
          </a:ln>
        </p:spPr>
        <p:txBody>
          <a:bodyPr wrap="square" lIns="0" tIns="0" rIns="0" bIns="0" rtlCol="0"/>
          <a:lstStyle/>
          <a:p>
            <a:endParaRPr sz="1400">
              <a:solidFill>
                <a:srgbClr val="002060"/>
              </a:solidFill>
              <a:latin typeface="Georgia" panose="02040502050405020303" pitchFamily="18" charset="0"/>
            </a:endParaRPr>
          </a:p>
        </p:txBody>
      </p:sp>
      <p:sp>
        <p:nvSpPr>
          <p:cNvPr id="11" name="object 7">
            <a:extLst>
              <a:ext uri="{FF2B5EF4-FFF2-40B4-BE49-F238E27FC236}">
                <a16:creationId xmlns:a16="http://schemas.microsoft.com/office/drawing/2014/main" id="{2898004C-7832-DD64-03B8-179D447D56F6}"/>
              </a:ext>
            </a:extLst>
          </p:cNvPr>
          <p:cNvSpPr txBox="1"/>
          <p:nvPr/>
        </p:nvSpPr>
        <p:spPr>
          <a:xfrm>
            <a:off x="4503236" y="1538107"/>
            <a:ext cx="3185527" cy="1382427"/>
          </a:xfrm>
          <a:prstGeom prst="rect">
            <a:avLst/>
          </a:prstGeom>
        </p:spPr>
        <p:txBody>
          <a:bodyPr vert="horz" wrap="square" lIns="0" tIns="12697" rIns="0" bIns="0" rtlCol="0">
            <a:spAutoFit/>
          </a:bodyPr>
          <a:lstStyle/>
          <a:p>
            <a:pPr marL="184113" marR="5079" indent="-171416">
              <a:spcBef>
                <a:spcPts val="600"/>
              </a:spcBef>
              <a:buFont typeface="Arial" panose="020B0604020202020204" pitchFamily="34" charset="0"/>
              <a:buChar char="•"/>
            </a:pPr>
            <a:r>
              <a:rPr lang="en-US" sz="1400">
                <a:solidFill>
                  <a:srgbClr val="002060"/>
                </a:solidFill>
                <a:ea typeface="Open Sans" panose="020B0606030504020204" pitchFamily="34" charset="0"/>
                <a:cs typeface="Open Sans" panose="020B0606030504020204" pitchFamily="34" charset="0"/>
              </a:rPr>
              <a:t>Cars, Trucks, Vans, Motorcycles, Motor homes, Campers, Boats, aircrafts, etc.</a:t>
            </a:r>
          </a:p>
          <a:p>
            <a:pPr marL="184113" marR="5079" indent="-171416">
              <a:spcBef>
                <a:spcPts val="600"/>
              </a:spcBef>
              <a:buFont typeface="Arial" panose="020B0604020202020204" pitchFamily="34" charset="0"/>
              <a:buChar char="•"/>
            </a:pPr>
            <a:r>
              <a:rPr lang="en-US" sz="1400">
                <a:solidFill>
                  <a:srgbClr val="002060"/>
                </a:solidFill>
                <a:ea typeface="Open Sans" panose="020B0606030504020204" pitchFamily="34" charset="0"/>
                <a:cs typeface="Open Sans" panose="020B0606030504020204" pitchFamily="34" charset="0"/>
              </a:rPr>
              <a:t>A vehicle can be countable or excluded, depending on how it is used</a:t>
            </a:r>
            <a:r>
              <a:rPr lang="en-US" sz="1200">
                <a:solidFill>
                  <a:srgbClr val="002060"/>
                </a:solidFill>
                <a:ea typeface="Open Sans" panose="020B0606030504020204" pitchFamily="34" charset="0"/>
                <a:cs typeface="Open Sans" panose="020B0606030504020204" pitchFamily="34" charset="0"/>
              </a:rPr>
              <a:t>. </a:t>
            </a:r>
          </a:p>
        </p:txBody>
      </p:sp>
      <p:sp>
        <p:nvSpPr>
          <p:cNvPr id="24" name="object 16">
            <a:extLst>
              <a:ext uri="{FF2B5EF4-FFF2-40B4-BE49-F238E27FC236}">
                <a16:creationId xmlns:a16="http://schemas.microsoft.com/office/drawing/2014/main" id="{2579E37A-2731-EF15-D4AD-E6731C5E1F4D}"/>
              </a:ext>
            </a:extLst>
          </p:cNvPr>
          <p:cNvSpPr txBox="1"/>
          <p:nvPr/>
        </p:nvSpPr>
        <p:spPr>
          <a:xfrm>
            <a:off x="8118143" y="1228038"/>
            <a:ext cx="2455053" cy="215444"/>
          </a:xfrm>
          <a:prstGeom prst="rect">
            <a:avLst/>
          </a:prstGeom>
          <a:solidFill>
            <a:schemeClr val="bg1"/>
          </a:solidFill>
        </p:spPr>
        <p:txBody>
          <a:bodyPr vert="horz" wrap="square" lIns="91416" tIns="0" rIns="91416" bIns="0" rtlCol="0">
            <a:spAutoFit/>
          </a:bodyPr>
          <a:lstStyle/>
          <a:p>
            <a:pPr marL="12698">
              <a:spcBef>
                <a:spcPts val="95"/>
              </a:spcBef>
            </a:pPr>
            <a:r>
              <a:rPr lang="en-US" sz="1400" b="1" spc="60">
                <a:solidFill>
                  <a:srgbClr val="002060"/>
                </a:solidFill>
                <a:cs typeface="Open Sans"/>
              </a:rPr>
              <a:t>TRUSTS</a:t>
            </a:r>
          </a:p>
        </p:txBody>
      </p:sp>
      <p:sp>
        <p:nvSpPr>
          <p:cNvPr id="13" name="object 10">
            <a:extLst>
              <a:ext uri="{FF2B5EF4-FFF2-40B4-BE49-F238E27FC236}">
                <a16:creationId xmlns:a16="http://schemas.microsoft.com/office/drawing/2014/main" id="{8CAD3CA8-3772-B6E8-9F98-851FEE375199}"/>
              </a:ext>
            </a:extLst>
          </p:cNvPr>
          <p:cNvSpPr txBox="1"/>
          <p:nvPr/>
        </p:nvSpPr>
        <p:spPr>
          <a:xfrm>
            <a:off x="8134770" y="1538108"/>
            <a:ext cx="3130805" cy="1320871"/>
          </a:xfrm>
          <a:prstGeom prst="rect">
            <a:avLst/>
          </a:prstGeom>
        </p:spPr>
        <p:txBody>
          <a:bodyPr vert="horz" wrap="square" lIns="0" tIns="12697" rIns="0" bIns="0" rtlCol="0">
            <a:spAutoFit/>
          </a:bodyPr>
          <a:lstStyle/>
          <a:p>
            <a:pPr marL="12697" marR="5079">
              <a:spcBef>
                <a:spcPts val="600"/>
              </a:spcBef>
            </a:pPr>
            <a:r>
              <a:rPr lang="en-US" sz="1400" spc="-5">
                <a:solidFill>
                  <a:srgbClr val="002060"/>
                </a:solidFill>
                <a:ea typeface="Open Sans" panose="020B0606030504020204" pitchFamily="34" charset="0"/>
                <a:cs typeface="Open Sans" panose="020B0606030504020204" pitchFamily="34" charset="0"/>
              </a:rPr>
              <a:t>Common trust types are:</a:t>
            </a:r>
          </a:p>
          <a:p>
            <a:pPr marL="184147" marR="5079" indent="-171450">
              <a:spcBef>
                <a:spcPts val="600"/>
              </a:spcBef>
              <a:buFont typeface="Arial" panose="020B0604020202020204" pitchFamily="34" charset="0"/>
              <a:buChar char="•"/>
            </a:pPr>
            <a:r>
              <a:rPr lang="en-US" sz="1400" spc="-5">
                <a:solidFill>
                  <a:srgbClr val="002060"/>
                </a:solidFill>
                <a:ea typeface="Open Sans" panose="020B0606030504020204" pitchFamily="34" charset="0"/>
                <a:cs typeface="Open Sans" panose="020B0606030504020204" pitchFamily="34" charset="0"/>
              </a:rPr>
              <a:t>Irrevocable/Revocable family trusts</a:t>
            </a:r>
          </a:p>
          <a:p>
            <a:pPr marL="184147" marR="5079" indent="-171450">
              <a:spcBef>
                <a:spcPts val="600"/>
              </a:spcBef>
              <a:buFont typeface="Arial" panose="020B0604020202020204" pitchFamily="34" charset="0"/>
              <a:buChar char="•"/>
            </a:pPr>
            <a:r>
              <a:rPr lang="en-US" sz="1400" spc="-5">
                <a:solidFill>
                  <a:srgbClr val="002060"/>
                </a:solidFill>
                <a:ea typeface="Open Sans" panose="020B0606030504020204" pitchFamily="34" charset="0"/>
                <a:cs typeface="Open Sans" panose="020B0606030504020204" pitchFamily="34" charset="0"/>
              </a:rPr>
              <a:t>Special Needs Trusts</a:t>
            </a:r>
          </a:p>
          <a:p>
            <a:pPr marL="12697" marR="5079">
              <a:spcBef>
                <a:spcPts val="600"/>
              </a:spcBef>
            </a:pPr>
            <a:r>
              <a:rPr lang="en-US" sz="1400" spc="-5">
                <a:solidFill>
                  <a:srgbClr val="002060"/>
                </a:solidFill>
                <a:ea typeface="Open Sans" panose="020B0606030504020204" pitchFamily="34" charset="0"/>
                <a:cs typeface="Open Sans" panose="020B0606030504020204" pitchFamily="34" charset="0"/>
              </a:rPr>
              <a:t>These resources are reviewed by the Office of Legal Services.</a:t>
            </a:r>
          </a:p>
        </p:txBody>
      </p:sp>
      <p:sp>
        <p:nvSpPr>
          <p:cNvPr id="25" name="object 16">
            <a:extLst>
              <a:ext uri="{FF2B5EF4-FFF2-40B4-BE49-F238E27FC236}">
                <a16:creationId xmlns:a16="http://schemas.microsoft.com/office/drawing/2014/main" id="{0BCAECF8-C22A-A01C-58A2-7CBF92512F4B}"/>
              </a:ext>
            </a:extLst>
          </p:cNvPr>
          <p:cNvSpPr txBox="1"/>
          <p:nvPr/>
        </p:nvSpPr>
        <p:spPr>
          <a:xfrm>
            <a:off x="813035" y="3476611"/>
            <a:ext cx="2410691" cy="215444"/>
          </a:xfrm>
          <a:prstGeom prst="rect">
            <a:avLst/>
          </a:prstGeom>
          <a:solidFill>
            <a:schemeClr val="bg1"/>
          </a:solidFill>
        </p:spPr>
        <p:txBody>
          <a:bodyPr vert="horz" wrap="square" lIns="91416" tIns="0" rIns="91416" bIns="0" rtlCol="0">
            <a:spAutoFit/>
          </a:bodyPr>
          <a:lstStyle/>
          <a:p>
            <a:pPr marL="12698">
              <a:spcBef>
                <a:spcPts val="95"/>
              </a:spcBef>
            </a:pPr>
            <a:r>
              <a:rPr lang="en-US" sz="1400" b="1" spc="60">
                <a:solidFill>
                  <a:srgbClr val="002060"/>
                </a:solidFill>
                <a:cs typeface="Open Sans"/>
              </a:rPr>
              <a:t>BURIAL RESERVES</a:t>
            </a:r>
          </a:p>
        </p:txBody>
      </p:sp>
      <p:sp>
        <p:nvSpPr>
          <p:cNvPr id="17" name="object 14">
            <a:extLst>
              <a:ext uri="{FF2B5EF4-FFF2-40B4-BE49-F238E27FC236}">
                <a16:creationId xmlns:a16="http://schemas.microsoft.com/office/drawing/2014/main" id="{996373B3-C43F-0DA8-348B-FCFB6636C913}"/>
              </a:ext>
            </a:extLst>
          </p:cNvPr>
          <p:cNvSpPr txBox="1"/>
          <p:nvPr/>
        </p:nvSpPr>
        <p:spPr>
          <a:xfrm>
            <a:off x="821027" y="3837245"/>
            <a:ext cx="3098446" cy="1597870"/>
          </a:xfrm>
          <a:prstGeom prst="rect">
            <a:avLst/>
          </a:prstGeom>
        </p:spPr>
        <p:txBody>
          <a:bodyPr vert="horz" wrap="square" lIns="0" tIns="12697" rIns="0" bIns="0" rtlCol="0">
            <a:spAutoFit/>
          </a:bodyPr>
          <a:lstStyle/>
          <a:p>
            <a:pPr marL="184113" marR="5079" indent="-171416">
              <a:spcBef>
                <a:spcPts val="600"/>
              </a:spcBef>
              <a:buFont typeface="Arial" panose="020B0604020202020204" pitchFamily="34" charset="0"/>
              <a:buChar char="•"/>
            </a:pPr>
            <a:r>
              <a:rPr lang="en-US" sz="1400" spc="-5">
                <a:solidFill>
                  <a:srgbClr val="002060"/>
                </a:solidFill>
                <a:ea typeface="Open Sans" panose="020B0606030504020204" pitchFamily="34" charset="0"/>
                <a:cs typeface="Open Sans" panose="020B0606030504020204" pitchFamily="34" charset="0"/>
              </a:rPr>
              <a:t>Resources set aside or designated by an individual to pay for funeral expenses. </a:t>
            </a:r>
          </a:p>
          <a:p>
            <a:pPr marL="184113" marR="5079" indent="-171416">
              <a:spcBef>
                <a:spcPts val="600"/>
              </a:spcBef>
              <a:buFont typeface="Arial" panose="020B0604020202020204" pitchFamily="34" charset="0"/>
              <a:buChar char="•"/>
            </a:pPr>
            <a:r>
              <a:rPr lang="en-US" sz="1400" spc="-5">
                <a:solidFill>
                  <a:srgbClr val="002060"/>
                </a:solidFill>
                <a:ea typeface="Open Sans" panose="020B0606030504020204" pitchFamily="34" charset="0"/>
                <a:cs typeface="Open Sans" panose="020B0606030504020204" pitchFamily="34" charset="0"/>
              </a:rPr>
              <a:t>These can include life insurance, burial funds, cash set aside for burials, or prearranged funeral contracts. </a:t>
            </a:r>
          </a:p>
        </p:txBody>
      </p:sp>
      <p:sp>
        <p:nvSpPr>
          <p:cNvPr id="26" name="object 16">
            <a:extLst>
              <a:ext uri="{FF2B5EF4-FFF2-40B4-BE49-F238E27FC236}">
                <a16:creationId xmlns:a16="http://schemas.microsoft.com/office/drawing/2014/main" id="{86D0DA11-0F21-BD94-89D8-71D9AA7FBB86}"/>
              </a:ext>
            </a:extLst>
          </p:cNvPr>
          <p:cNvSpPr txBox="1"/>
          <p:nvPr/>
        </p:nvSpPr>
        <p:spPr>
          <a:xfrm>
            <a:off x="4519535" y="3491032"/>
            <a:ext cx="2223793" cy="215444"/>
          </a:xfrm>
          <a:prstGeom prst="rect">
            <a:avLst/>
          </a:prstGeom>
          <a:solidFill>
            <a:schemeClr val="bg1"/>
          </a:solidFill>
        </p:spPr>
        <p:txBody>
          <a:bodyPr vert="horz" wrap="square" lIns="91416" tIns="0" rIns="91416" bIns="0" rtlCol="0">
            <a:spAutoFit/>
          </a:bodyPr>
          <a:lstStyle/>
          <a:p>
            <a:pPr marL="12698">
              <a:spcBef>
                <a:spcPts val="95"/>
              </a:spcBef>
            </a:pPr>
            <a:r>
              <a:rPr lang="en-US" sz="1400" b="1" spc="60">
                <a:solidFill>
                  <a:srgbClr val="002060"/>
                </a:solidFill>
                <a:cs typeface="Open Sans"/>
              </a:rPr>
              <a:t>REAL PROPERTY</a:t>
            </a:r>
            <a:endParaRPr sz="1050">
              <a:solidFill>
                <a:srgbClr val="002060"/>
              </a:solidFill>
              <a:cs typeface="Open Sans"/>
            </a:endParaRPr>
          </a:p>
        </p:txBody>
      </p:sp>
      <p:sp>
        <p:nvSpPr>
          <p:cNvPr id="19" name="object 18">
            <a:extLst>
              <a:ext uri="{FF2B5EF4-FFF2-40B4-BE49-F238E27FC236}">
                <a16:creationId xmlns:a16="http://schemas.microsoft.com/office/drawing/2014/main" id="{DF9E9C0A-75A0-0DD1-03BD-1D91FA1ABA1F}"/>
              </a:ext>
            </a:extLst>
          </p:cNvPr>
          <p:cNvSpPr txBox="1"/>
          <p:nvPr/>
        </p:nvSpPr>
        <p:spPr>
          <a:xfrm>
            <a:off x="4503236" y="3836173"/>
            <a:ext cx="3185527" cy="1166983"/>
          </a:xfrm>
          <a:prstGeom prst="rect">
            <a:avLst/>
          </a:prstGeom>
        </p:spPr>
        <p:txBody>
          <a:bodyPr vert="horz" wrap="square" lIns="0" tIns="12697" rIns="0" bIns="0" rtlCol="0">
            <a:spAutoFit/>
          </a:bodyPr>
          <a:lstStyle/>
          <a:p>
            <a:pPr marL="184113" marR="5079" indent="-171416">
              <a:spcBef>
                <a:spcPts val="600"/>
              </a:spcBef>
              <a:buFont typeface="Arial" panose="020B0604020202020204" pitchFamily="34" charset="0"/>
              <a:buChar char="•"/>
            </a:pPr>
            <a:r>
              <a:rPr lang="en-US" sz="1400" spc="-10" dirty="0">
                <a:solidFill>
                  <a:srgbClr val="002060"/>
                </a:solidFill>
                <a:ea typeface="Open Sans" panose="020B0606030504020204" pitchFamily="34" charset="0"/>
                <a:cs typeface="Open Sans" panose="020B0606030504020204" pitchFamily="34" charset="0"/>
              </a:rPr>
              <a:t>Homestead </a:t>
            </a:r>
            <a:r>
              <a:rPr lang="en-US" sz="1400" spc="-10">
                <a:solidFill>
                  <a:srgbClr val="002060"/>
                </a:solidFill>
                <a:ea typeface="Open Sans" panose="020B0606030504020204" pitchFamily="34" charset="0"/>
                <a:cs typeface="Open Sans" panose="020B0606030504020204" pitchFamily="34" charset="0"/>
              </a:rPr>
              <a:t>property is </a:t>
            </a:r>
            <a:r>
              <a:rPr lang="en-US" sz="1400" spc="-10" dirty="0">
                <a:solidFill>
                  <a:srgbClr val="002060"/>
                </a:solidFill>
                <a:ea typeface="Open Sans" panose="020B0606030504020204" pitchFamily="34" charset="0"/>
                <a:cs typeface="Open Sans" panose="020B0606030504020204" pitchFamily="34" charset="0"/>
              </a:rPr>
              <a:t>the individual’s primary residence. </a:t>
            </a:r>
          </a:p>
          <a:p>
            <a:pPr marL="184113" marR="5079" indent="-171416">
              <a:spcBef>
                <a:spcPts val="600"/>
              </a:spcBef>
              <a:buFont typeface="Arial" panose="020B0604020202020204" pitchFamily="34" charset="0"/>
              <a:buChar char="•"/>
            </a:pPr>
            <a:r>
              <a:rPr lang="en-US" sz="1400" spc="-10" dirty="0">
                <a:solidFill>
                  <a:srgbClr val="002060"/>
                </a:solidFill>
                <a:ea typeface="Open Sans" panose="020B0606030504020204" pitchFamily="34" charset="0"/>
                <a:cs typeface="Open Sans" panose="020B0606030504020204" pitchFamily="34" charset="0"/>
              </a:rPr>
              <a:t>Non-home real property is owned by the individual but isn’t their primary residence. </a:t>
            </a:r>
          </a:p>
        </p:txBody>
      </p:sp>
      <p:sp>
        <p:nvSpPr>
          <p:cNvPr id="27" name="object 16">
            <a:extLst>
              <a:ext uri="{FF2B5EF4-FFF2-40B4-BE49-F238E27FC236}">
                <a16:creationId xmlns:a16="http://schemas.microsoft.com/office/drawing/2014/main" id="{3D316245-416E-B34A-9E77-35E615A4FDA6}"/>
              </a:ext>
            </a:extLst>
          </p:cNvPr>
          <p:cNvSpPr txBox="1"/>
          <p:nvPr/>
        </p:nvSpPr>
        <p:spPr>
          <a:xfrm>
            <a:off x="8118143" y="3491032"/>
            <a:ext cx="2767205" cy="215444"/>
          </a:xfrm>
          <a:prstGeom prst="rect">
            <a:avLst/>
          </a:prstGeom>
          <a:solidFill>
            <a:schemeClr val="bg1"/>
          </a:solidFill>
        </p:spPr>
        <p:txBody>
          <a:bodyPr vert="horz" wrap="square" lIns="91416" tIns="0" rIns="91416" bIns="0" rtlCol="0">
            <a:spAutoFit/>
          </a:bodyPr>
          <a:lstStyle/>
          <a:p>
            <a:pPr marL="12698">
              <a:spcBef>
                <a:spcPts val="95"/>
              </a:spcBef>
            </a:pPr>
            <a:r>
              <a:rPr lang="en-US" sz="1400" b="1" spc="60">
                <a:solidFill>
                  <a:srgbClr val="002060"/>
                </a:solidFill>
                <a:cs typeface="Open Sans"/>
              </a:rPr>
              <a:t>ANNUITIES</a:t>
            </a:r>
          </a:p>
        </p:txBody>
      </p:sp>
      <p:sp>
        <p:nvSpPr>
          <p:cNvPr id="21" name="object 22">
            <a:extLst>
              <a:ext uri="{FF2B5EF4-FFF2-40B4-BE49-F238E27FC236}">
                <a16:creationId xmlns:a16="http://schemas.microsoft.com/office/drawing/2014/main" id="{640A5E4B-28AB-2FE2-426C-B66097970E5A}"/>
              </a:ext>
            </a:extLst>
          </p:cNvPr>
          <p:cNvSpPr txBox="1"/>
          <p:nvPr/>
        </p:nvSpPr>
        <p:spPr>
          <a:xfrm>
            <a:off x="8118144" y="3836172"/>
            <a:ext cx="3227519" cy="1890258"/>
          </a:xfrm>
          <a:prstGeom prst="rect">
            <a:avLst/>
          </a:prstGeom>
        </p:spPr>
        <p:txBody>
          <a:bodyPr vert="horz" wrap="square" lIns="0" tIns="12697" rIns="0" bIns="0" rtlCol="0">
            <a:spAutoFit/>
          </a:bodyPr>
          <a:lstStyle/>
          <a:p>
            <a:pPr marL="0" lvl="1" defTabSz="914217">
              <a:spcBef>
                <a:spcPts val="600"/>
              </a:spcBef>
              <a:buSzPct val="100000"/>
              <a:defRPr/>
            </a:pPr>
            <a:r>
              <a:rPr lang="en-US" sz="1400">
                <a:solidFill>
                  <a:srgbClr val="002060"/>
                </a:solidFill>
                <a:ea typeface="Open Sans" panose="020B0606030504020204" pitchFamily="34" charset="0"/>
                <a:cs typeface="Open Sans" panose="020B0606030504020204" pitchFamily="34" charset="0"/>
              </a:rPr>
              <a:t>There are three types: </a:t>
            </a:r>
          </a:p>
          <a:p>
            <a:pPr marL="628525" lvl="2" indent="-171416">
              <a:spcBef>
                <a:spcPts val="600"/>
              </a:spcBef>
              <a:buSzPct val="100000"/>
              <a:buFont typeface="Arial" panose="020B0604020202020204" pitchFamily="34" charset="0"/>
              <a:buChar char="•"/>
              <a:defRPr/>
            </a:pPr>
            <a:r>
              <a:rPr lang="en-US" sz="1400">
                <a:solidFill>
                  <a:srgbClr val="002060"/>
                </a:solidFill>
                <a:ea typeface="Open Sans" panose="020B0606030504020204" pitchFamily="34" charset="0"/>
                <a:cs typeface="Open Sans" panose="020B0606030504020204" pitchFamily="34" charset="0"/>
              </a:rPr>
              <a:t>Pension Annuities</a:t>
            </a:r>
          </a:p>
          <a:p>
            <a:pPr marL="628525" lvl="2" indent="-171416">
              <a:spcBef>
                <a:spcPts val="600"/>
              </a:spcBef>
              <a:buSzPct val="100000"/>
              <a:buFont typeface="Arial" panose="020B0604020202020204" pitchFamily="34" charset="0"/>
              <a:buChar char="•"/>
              <a:defRPr/>
            </a:pPr>
            <a:r>
              <a:rPr lang="en-US" sz="1400">
                <a:solidFill>
                  <a:srgbClr val="002060"/>
                </a:solidFill>
                <a:ea typeface="Open Sans" panose="020B0606030504020204" pitchFamily="34" charset="0"/>
                <a:cs typeface="Open Sans" panose="020B0606030504020204" pitchFamily="34" charset="0"/>
              </a:rPr>
              <a:t>Retirement Annuities</a:t>
            </a:r>
          </a:p>
          <a:p>
            <a:pPr marL="628525" lvl="2" indent="-171416">
              <a:spcBef>
                <a:spcPts val="600"/>
              </a:spcBef>
              <a:buSzPct val="100000"/>
              <a:buFont typeface="Arial" panose="020B0604020202020204" pitchFamily="34" charset="0"/>
              <a:buChar char="•"/>
              <a:defRPr/>
            </a:pPr>
            <a:r>
              <a:rPr lang="en-US" sz="1400">
                <a:solidFill>
                  <a:srgbClr val="002060"/>
                </a:solidFill>
                <a:ea typeface="Open Sans" panose="020B0606030504020204" pitchFamily="34" charset="0"/>
                <a:cs typeface="Open Sans" panose="020B0606030504020204" pitchFamily="34" charset="0"/>
              </a:rPr>
              <a:t>Personal Annuity (must be reviewed by Office of Legal Services (OLS)</a:t>
            </a:r>
          </a:p>
          <a:p>
            <a:pPr marL="12697" marR="5079">
              <a:spcBef>
                <a:spcPts val="600"/>
              </a:spcBef>
            </a:pPr>
            <a:endParaRPr lang="en-US" spc="-5">
              <a:solidFill>
                <a:srgbClr val="002060"/>
              </a:solidFill>
              <a:ea typeface="Open Sans" panose="020B0606030504020204" pitchFamily="34" charset="0"/>
              <a:cs typeface="Open Sans" panose="020B0606030504020204" pitchFamily="34" charset="0"/>
            </a:endParaRPr>
          </a:p>
        </p:txBody>
      </p:sp>
      <p:sp>
        <p:nvSpPr>
          <p:cNvPr id="12" name="object 9">
            <a:extLst>
              <a:ext uri="{FF2B5EF4-FFF2-40B4-BE49-F238E27FC236}">
                <a16:creationId xmlns:a16="http://schemas.microsoft.com/office/drawing/2014/main" id="{1DAA553D-CD12-0029-64AB-71A5214642D8}"/>
              </a:ext>
              <a:ext uri="{C183D7F6-B498-43B3-948B-1728B52AA6E4}">
                <adec:decorative xmlns:adec="http://schemas.microsoft.com/office/drawing/2017/decorative" val="1"/>
              </a:ext>
            </a:extLst>
          </p:cNvPr>
          <p:cNvSpPr/>
          <p:nvPr/>
        </p:nvSpPr>
        <p:spPr>
          <a:xfrm>
            <a:off x="7945688" y="1329683"/>
            <a:ext cx="3475719" cy="1965248"/>
          </a:xfrm>
          <a:custGeom>
            <a:avLst/>
            <a:gdLst/>
            <a:ahLst/>
            <a:cxnLst/>
            <a:rect l="l" t="t" r="r" b="b"/>
            <a:pathLst>
              <a:path w="3476625" h="2251075">
                <a:moveTo>
                  <a:pt x="0" y="2250948"/>
                </a:moveTo>
                <a:lnTo>
                  <a:pt x="3476244" y="2250948"/>
                </a:lnTo>
                <a:lnTo>
                  <a:pt x="3476244" y="0"/>
                </a:lnTo>
                <a:lnTo>
                  <a:pt x="0" y="0"/>
                </a:lnTo>
                <a:lnTo>
                  <a:pt x="0" y="2250948"/>
                </a:lnTo>
                <a:close/>
              </a:path>
            </a:pathLst>
          </a:custGeom>
          <a:ln w="28956">
            <a:solidFill>
              <a:schemeClr val="tx1"/>
            </a:solidFill>
          </a:ln>
        </p:spPr>
        <p:txBody>
          <a:bodyPr wrap="square" lIns="0" tIns="0" rIns="0" bIns="0" rtlCol="0"/>
          <a:lstStyle/>
          <a:p>
            <a:endParaRPr sz="1400">
              <a:solidFill>
                <a:srgbClr val="002060"/>
              </a:solidFill>
              <a:latin typeface="Georgia" panose="02040502050405020303" pitchFamily="18" charset="0"/>
            </a:endParaRPr>
          </a:p>
        </p:txBody>
      </p:sp>
      <p:sp>
        <p:nvSpPr>
          <p:cNvPr id="16" name="object 13">
            <a:extLst>
              <a:ext uri="{FF2B5EF4-FFF2-40B4-BE49-F238E27FC236}">
                <a16:creationId xmlns:a16="http://schemas.microsoft.com/office/drawing/2014/main" id="{95BC1239-F1C2-33FF-1C5E-7E4B8C51D3EE}"/>
              </a:ext>
              <a:ext uri="{C183D7F6-B498-43B3-948B-1728B52AA6E4}">
                <adec:decorative xmlns:adec="http://schemas.microsoft.com/office/drawing/2017/decorative" val="1"/>
              </a:ext>
            </a:extLst>
          </p:cNvPr>
          <p:cNvSpPr/>
          <p:nvPr/>
        </p:nvSpPr>
        <p:spPr>
          <a:xfrm>
            <a:off x="632394" y="3583365"/>
            <a:ext cx="3475719" cy="1965248"/>
          </a:xfrm>
          <a:custGeom>
            <a:avLst/>
            <a:gdLst/>
            <a:ahLst/>
            <a:cxnLst/>
            <a:rect l="l" t="t" r="r" b="b"/>
            <a:pathLst>
              <a:path w="3476625" h="2251075">
                <a:moveTo>
                  <a:pt x="0" y="2250948"/>
                </a:moveTo>
                <a:lnTo>
                  <a:pt x="3476244" y="2250948"/>
                </a:lnTo>
                <a:lnTo>
                  <a:pt x="3476244" y="0"/>
                </a:lnTo>
                <a:lnTo>
                  <a:pt x="0" y="0"/>
                </a:lnTo>
                <a:lnTo>
                  <a:pt x="0" y="2250948"/>
                </a:lnTo>
                <a:close/>
              </a:path>
            </a:pathLst>
          </a:custGeom>
          <a:ln w="28956">
            <a:solidFill>
              <a:schemeClr val="tx1"/>
            </a:solidFill>
          </a:ln>
        </p:spPr>
        <p:txBody>
          <a:bodyPr wrap="square" lIns="0" tIns="0" rIns="0" bIns="0" rtlCol="0"/>
          <a:lstStyle/>
          <a:p>
            <a:endParaRPr sz="1400">
              <a:solidFill>
                <a:srgbClr val="002060"/>
              </a:solidFill>
              <a:latin typeface="Georgia" panose="02040502050405020303" pitchFamily="18" charset="0"/>
            </a:endParaRPr>
          </a:p>
        </p:txBody>
      </p:sp>
      <p:sp>
        <p:nvSpPr>
          <p:cNvPr id="18" name="object 17">
            <a:extLst>
              <a:ext uri="{FF2B5EF4-FFF2-40B4-BE49-F238E27FC236}">
                <a16:creationId xmlns:a16="http://schemas.microsoft.com/office/drawing/2014/main" id="{5CB2A82A-0BD6-92F4-C67C-7A478E269F51}"/>
              </a:ext>
              <a:ext uri="{C183D7F6-B498-43B3-948B-1728B52AA6E4}">
                <adec:decorative xmlns:adec="http://schemas.microsoft.com/office/drawing/2017/decorative" val="1"/>
              </a:ext>
            </a:extLst>
          </p:cNvPr>
          <p:cNvSpPr/>
          <p:nvPr/>
        </p:nvSpPr>
        <p:spPr>
          <a:xfrm>
            <a:off x="4289042" y="3583365"/>
            <a:ext cx="3475719" cy="1965248"/>
          </a:xfrm>
          <a:custGeom>
            <a:avLst/>
            <a:gdLst/>
            <a:ahLst/>
            <a:cxnLst/>
            <a:rect l="l" t="t" r="r" b="b"/>
            <a:pathLst>
              <a:path w="3476625" h="2251075">
                <a:moveTo>
                  <a:pt x="0" y="2250948"/>
                </a:moveTo>
                <a:lnTo>
                  <a:pt x="3476244" y="2250948"/>
                </a:lnTo>
                <a:lnTo>
                  <a:pt x="3476244" y="0"/>
                </a:lnTo>
                <a:lnTo>
                  <a:pt x="0" y="0"/>
                </a:lnTo>
                <a:lnTo>
                  <a:pt x="0" y="2250948"/>
                </a:lnTo>
                <a:close/>
              </a:path>
            </a:pathLst>
          </a:custGeom>
          <a:ln w="28956">
            <a:solidFill>
              <a:schemeClr val="tx1"/>
            </a:solidFill>
          </a:ln>
        </p:spPr>
        <p:txBody>
          <a:bodyPr wrap="square" lIns="0" tIns="0" rIns="0" bIns="0" rtlCol="0"/>
          <a:lstStyle/>
          <a:p>
            <a:endParaRPr sz="1400">
              <a:solidFill>
                <a:srgbClr val="002060"/>
              </a:solidFill>
              <a:latin typeface="Georgia" panose="02040502050405020303" pitchFamily="18" charset="0"/>
            </a:endParaRPr>
          </a:p>
        </p:txBody>
      </p:sp>
      <p:sp>
        <p:nvSpPr>
          <p:cNvPr id="20" name="object 21">
            <a:extLst>
              <a:ext uri="{FF2B5EF4-FFF2-40B4-BE49-F238E27FC236}">
                <a16:creationId xmlns:a16="http://schemas.microsoft.com/office/drawing/2014/main" id="{EA3080C3-BA43-94C4-3529-A554651BA8F6}"/>
              </a:ext>
              <a:ext uri="{C183D7F6-B498-43B3-948B-1728B52AA6E4}">
                <adec:decorative xmlns:adec="http://schemas.microsoft.com/office/drawing/2017/decorative" val="1"/>
              </a:ext>
            </a:extLst>
          </p:cNvPr>
          <p:cNvSpPr/>
          <p:nvPr/>
        </p:nvSpPr>
        <p:spPr>
          <a:xfrm>
            <a:off x="7945688" y="3583365"/>
            <a:ext cx="3475719" cy="1965248"/>
          </a:xfrm>
          <a:custGeom>
            <a:avLst/>
            <a:gdLst/>
            <a:ahLst/>
            <a:cxnLst/>
            <a:rect l="l" t="t" r="r" b="b"/>
            <a:pathLst>
              <a:path w="3476625" h="2251075">
                <a:moveTo>
                  <a:pt x="0" y="2250948"/>
                </a:moveTo>
                <a:lnTo>
                  <a:pt x="3476244" y="2250948"/>
                </a:lnTo>
                <a:lnTo>
                  <a:pt x="3476244" y="0"/>
                </a:lnTo>
                <a:lnTo>
                  <a:pt x="0" y="0"/>
                </a:lnTo>
                <a:lnTo>
                  <a:pt x="0" y="2250948"/>
                </a:lnTo>
                <a:close/>
              </a:path>
            </a:pathLst>
          </a:custGeom>
          <a:ln w="28956">
            <a:solidFill>
              <a:schemeClr val="tx1"/>
            </a:solidFill>
          </a:ln>
        </p:spPr>
        <p:txBody>
          <a:bodyPr wrap="square" lIns="0" tIns="0" rIns="0" bIns="0" rtlCol="0"/>
          <a:lstStyle/>
          <a:p>
            <a:endParaRPr sz="1400">
              <a:solidFill>
                <a:srgbClr val="002060"/>
              </a:solidFill>
              <a:latin typeface="Georgia" panose="02040502050405020303" pitchFamily="18" charset="0"/>
            </a:endParaRPr>
          </a:p>
        </p:txBody>
      </p:sp>
      <p:sp>
        <p:nvSpPr>
          <p:cNvPr id="4" name="Rectangle: Rounded Corners 3">
            <a:extLst>
              <a:ext uri="{FF2B5EF4-FFF2-40B4-BE49-F238E27FC236}">
                <a16:creationId xmlns:a16="http://schemas.microsoft.com/office/drawing/2014/main" id="{B032900B-E0A5-8A69-7978-2B9FB3A8F1C7}"/>
              </a:ext>
            </a:extLst>
          </p:cNvPr>
          <p:cNvSpPr/>
          <p:nvPr/>
        </p:nvSpPr>
        <p:spPr bwMode="gray">
          <a:xfrm>
            <a:off x="622806" y="5629908"/>
            <a:ext cx="10789014" cy="483423"/>
          </a:xfrm>
          <a:prstGeom prst="roundRect">
            <a:avLst/>
          </a:prstGeom>
          <a:solidFill>
            <a:schemeClr val="bg1"/>
          </a:solidFill>
          <a:ln w="12700" algn="ctr">
            <a:solidFill>
              <a:schemeClr val="accent1"/>
            </a:solidFill>
            <a:prstDash val="dash"/>
            <a:miter lim="800000"/>
            <a:headEnd/>
            <a:tailEnd/>
          </a:ln>
        </p:spPr>
        <p:txBody>
          <a:bodyPr wrap="square" lIns="88877" tIns="88877" rIns="88877" bIns="88877" rtlCol="0" anchor="ctr"/>
          <a:lstStyle/>
          <a:p>
            <a:pPr algn="ctr">
              <a:spcBef>
                <a:spcPts val="200"/>
              </a:spcBef>
              <a:buSzPct val="100000"/>
              <a:defRPr/>
            </a:pPr>
            <a:r>
              <a:rPr lang="en-US" sz="1600" b="1" dirty="0">
                <a:solidFill>
                  <a:srgbClr val="002060"/>
                </a:solidFill>
              </a:rPr>
              <a:t>Please note</a:t>
            </a:r>
            <a:r>
              <a:rPr lang="en-US" sz="1600" dirty="0">
                <a:solidFill>
                  <a:srgbClr val="002060"/>
                </a:solidFill>
              </a:rPr>
              <a:t>: This is </a:t>
            </a:r>
            <a:r>
              <a:rPr lang="en-US" sz="1600" b="1" dirty="0">
                <a:solidFill>
                  <a:srgbClr val="002060"/>
                </a:solidFill>
              </a:rPr>
              <a:t>not</a:t>
            </a:r>
            <a:r>
              <a:rPr lang="en-US" sz="1600" dirty="0">
                <a:solidFill>
                  <a:srgbClr val="002060"/>
                </a:solidFill>
              </a:rPr>
              <a:t> an all-inclusive list.</a:t>
            </a:r>
          </a:p>
        </p:txBody>
      </p:sp>
      <p:sp>
        <p:nvSpPr>
          <p:cNvPr id="5" name="TextBox 4">
            <a:extLst>
              <a:ext uri="{FF2B5EF4-FFF2-40B4-BE49-F238E27FC236}">
                <a16:creationId xmlns:a16="http://schemas.microsoft.com/office/drawing/2014/main" id="{9A2B917A-A4ED-3C4A-BFFD-43198183A188}"/>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6" name="TextBox 5">
            <a:extLst>
              <a:ext uri="{FF2B5EF4-FFF2-40B4-BE49-F238E27FC236}">
                <a16:creationId xmlns:a16="http://schemas.microsoft.com/office/drawing/2014/main" id="{D2F88A7D-F887-EB4B-6703-7237123C93A9}"/>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7" name="Picture 6">
            <a:extLst>
              <a:ext uri="{FF2B5EF4-FFF2-40B4-BE49-F238E27FC236}">
                <a16:creationId xmlns:a16="http://schemas.microsoft.com/office/drawing/2014/main" id="{0D7F4889-C5F5-6C97-B652-FD8A8E110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57" y="6222919"/>
            <a:ext cx="1187080" cy="621804"/>
          </a:xfrm>
          <a:prstGeom prst="rect">
            <a:avLst/>
          </a:prstGeom>
        </p:spPr>
      </p:pic>
      <p:sp>
        <p:nvSpPr>
          <p:cNvPr id="14" name="Slide Number Placeholder 25">
            <a:extLst>
              <a:ext uri="{FF2B5EF4-FFF2-40B4-BE49-F238E27FC236}">
                <a16:creationId xmlns:a16="http://schemas.microsoft.com/office/drawing/2014/main" id="{9AEEFF89-357F-03C8-186F-A11B36CA8ECB}"/>
              </a:ext>
              <a:ext uri="{C183D7F6-B498-43B3-948B-1728B52AA6E4}">
                <adec:decorative xmlns:adec="http://schemas.microsoft.com/office/drawing/2017/decorative" val="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11</a:t>
            </a:fld>
            <a:endParaRPr lang="en-US" dirty="0"/>
          </a:p>
        </p:txBody>
      </p:sp>
    </p:spTree>
    <p:custDataLst>
      <p:tags r:id="rId1"/>
    </p:custDataLst>
    <p:extLst>
      <p:ext uri="{BB962C8B-B14F-4D97-AF65-F5344CB8AC3E}">
        <p14:creationId xmlns:p14="http://schemas.microsoft.com/office/powerpoint/2010/main" val="2940292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3"/>
          <p:cNvSpPr txBox="1">
            <a:spLocks noGrp="1"/>
          </p:cNvSpPr>
          <p:nvPr>
            <p:ph type="title" idx="4294967295"/>
          </p:nvPr>
        </p:nvSpPr>
        <p:spPr>
          <a:xfrm>
            <a:off x="1819738" y="393700"/>
            <a:ext cx="8654125" cy="4647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ctr" defTabSz="914400" rtl="0" eaLnBrk="1" fontAlgn="auto" latinLnBrk="0" hangingPunct="1">
              <a:lnSpc>
                <a:spcPts val="4000"/>
              </a:lnSpc>
              <a:spcBef>
                <a:spcPct val="0"/>
              </a:spcBef>
              <a:spcAft>
                <a:spcPts val="0"/>
              </a:spcAft>
              <a:buClrTx/>
              <a:buSzTx/>
              <a:buFontTx/>
              <a:buNone/>
              <a:tabLst/>
              <a:defRPr/>
            </a:pPr>
            <a:r>
              <a:rPr kumimoji="0" lang="en-US" sz="2666" b="1" i="0" u="none" strike="noStrike" kern="1200" cap="none" spc="0" normalizeH="0" baseline="0" noProof="0" dirty="0">
                <a:ln>
                  <a:noFill/>
                </a:ln>
                <a:solidFill>
                  <a:srgbClr val="0F225B"/>
                </a:solidFill>
                <a:effectLst/>
                <a:uLnTx/>
                <a:uFillTx/>
                <a:latin typeface="+mj-lt"/>
                <a:ea typeface="Oswald Bold"/>
                <a:cs typeface="Oswald Bold"/>
                <a:sym typeface="Oswald Bold"/>
              </a:rPr>
              <a:t>Resource Eligibility for Married Applicants</a:t>
            </a:r>
          </a:p>
        </p:txBody>
      </p:sp>
      <p:sp>
        <p:nvSpPr>
          <p:cNvPr id="64" name="TextBox 64"/>
          <p:cNvSpPr txBox="1"/>
          <p:nvPr/>
        </p:nvSpPr>
        <p:spPr>
          <a:xfrm>
            <a:off x="3061878" y="1010922"/>
            <a:ext cx="6169846" cy="542713"/>
          </a:xfrm>
          <a:prstGeom prst="rect">
            <a:avLst/>
          </a:prstGeom>
        </p:spPr>
        <p:txBody>
          <a:bodyPr lIns="0" tIns="0" rIns="0" bIns="0" rtlCol="0" anchor="t">
            <a:spAutoFit/>
          </a:bodyPr>
          <a:lstStyle/>
          <a:p>
            <a:pPr algn="ctr">
              <a:lnSpc>
                <a:spcPts val="2199"/>
              </a:lnSpc>
              <a:spcBef>
                <a:spcPct val="0"/>
              </a:spcBef>
            </a:pPr>
            <a:r>
              <a:rPr lang="en-US" sz="1466" dirty="0">
                <a:solidFill>
                  <a:srgbClr val="5C5D62"/>
                </a:solidFill>
                <a:latin typeface="Source Sans Pro"/>
                <a:ea typeface="Source Sans Pro"/>
                <a:cs typeface="Source Sans Pro"/>
                <a:sym typeface="Source Sans Pro"/>
              </a:rPr>
              <a:t>A resource assessment is completed when one spouse is receiving long term care services, and the other is not. This allows us to…</a:t>
            </a:r>
          </a:p>
        </p:txBody>
      </p:sp>
      <p:grpSp>
        <p:nvGrpSpPr>
          <p:cNvPr id="3" name="Group 3">
            <a:extLst>
              <a:ext uri="{C183D7F6-B498-43B3-948B-1728B52AA6E4}">
                <adec:decorative xmlns:adec="http://schemas.microsoft.com/office/drawing/2017/decorative" val="1"/>
              </a:ext>
            </a:extLst>
          </p:cNvPr>
          <p:cNvGrpSpPr/>
          <p:nvPr/>
        </p:nvGrpSpPr>
        <p:grpSpPr>
          <a:xfrm>
            <a:off x="3804831" y="2211215"/>
            <a:ext cx="1465253" cy="14652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rgbClr val="1EAE98"/>
              </a:solidFill>
              <a:prstDash val="solid"/>
              <a:miter/>
            </a:ln>
          </p:spPr>
          <p:txBody>
            <a:bodyPr/>
            <a:lstStyle/>
            <a:p>
              <a:endParaRPr lang="en-US" sz="1200"/>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6" name="Group 6">
            <a:extLst>
              <a:ext uri="{C183D7F6-B498-43B3-948B-1728B52AA6E4}">
                <adec:decorative xmlns:adec="http://schemas.microsoft.com/office/drawing/2017/decorative" val="1"/>
              </a:ext>
            </a:extLst>
          </p:cNvPr>
          <p:cNvGrpSpPr/>
          <p:nvPr/>
        </p:nvGrpSpPr>
        <p:grpSpPr>
          <a:xfrm rot="-5400000">
            <a:off x="2394620" y="1315272"/>
            <a:ext cx="1028534" cy="3257139"/>
            <a:chOff x="0" y="0"/>
            <a:chExt cx="660400" cy="2091340"/>
          </a:xfrm>
        </p:grpSpPr>
        <p:sp>
          <p:nvSpPr>
            <p:cNvPr id="7" name="Freeform 7"/>
            <p:cNvSpPr/>
            <p:nvPr/>
          </p:nvSpPr>
          <p:spPr>
            <a:xfrm>
              <a:off x="0" y="0"/>
              <a:ext cx="660400" cy="2091340"/>
            </a:xfrm>
            <a:custGeom>
              <a:avLst/>
              <a:gdLst/>
              <a:ahLst/>
              <a:cxnLst/>
              <a:rect l="l" t="t" r="r" b="b"/>
              <a:pathLst>
                <a:path w="660400" h="209134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6902"/>
                  </a:cubicBezTo>
                  <a:lnTo>
                    <a:pt x="660400" y="2091340"/>
                  </a:lnTo>
                  <a:lnTo>
                    <a:pt x="0" y="2091340"/>
                  </a:lnTo>
                  <a:lnTo>
                    <a:pt x="0" y="358189"/>
                  </a:lnTo>
                  <a:cubicBezTo>
                    <a:pt x="1782" y="185660"/>
                    <a:pt x="93019" y="64045"/>
                    <a:pt x="220252" y="19070"/>
                  </a:cubicBezTo>
                  <a:close/>
                </a:path>
              </a:pathLst>
            </a:custGeom>
            <a:solidFill>
              <a:srgbClr val="1EAE98"/>
            </a:solidFill>
            <a:ln w="38100" cap="sq">
              <a:solidFill>
                <a:srgbClr val="1EAE98"/>
              </a:solidFill>
              <a:prstDash val="solid"/>
              <a:miter/>
            </a:ln>
          </p:spPr>
          <p:txBody>
            <a:bodyPr/>
            <a:lstStyle/>
            <a:p>
              <a:endParaRPr lang="en-US" sz="1200"/>
            </a:p>
          </p:txBody>
        </p:sp>
        <p:sp>
          <p:nvSpPr>
            <p:cNvPr id="8" name="TextBox 8"/>
            <p:cNvSpPr txBox="1"/>
            <p:nvPr/>
          </p:nvSpPr>
          <p:spPr>
            <a:xfrm>
              <a:off x="0" y="88900"/>
              <a:ext cx="660400" cy="2002440"/>
            </a:xfrm>
            <a:prstGeom prst="rect">
              <a:avLst/>
            </a:prstGeom>
          </p:spPr>
          <p:txBody>
            <a:bodyPr lIns="33867" tIns="33867" rIns="33867" bIns="33867" rtlCol="0" anchor="ctr"/>
            <a:lstStyle/>
            <a:p>
              <a:pPr algn="ctr">
                <a:lnSpc>
                  <a:spcPts val="2053"/>
                </a:lnSpc>
              </a:pPr>
              <a:endParaRPr sz="1200"/>
            </a:p>
          </p:txBody>
        </p:sp>
      </p:grpSp>
      <p:grpSp>
        <p:nvGrpSpPr>
          <p:cNvPr id="9" name="Group 9">
            <a:extLst>
              <a:ext uri="{C183D7F6-B498-43B3-948B-1728B52AA6E4}">
                <adec:decorative xmlns:adec="http://schemas.microsoft.com/office/drawing/2017/decorative" val="1"/>
              </a:ext>
            </a:extLst>
          </p:cNvPr>
          <p:cNvGrpSpPr>
            <a:grpSpLocks noChangeAspect="1"/>
          </p:cNvGrpSpPr>
          <p:nvPr/>
        </p:nvGrpSpPr>
        <p:grpSpPr>
          <a:xfrm>
            <a:off x="4023190" y="2429574"/>
            <a:ext cx="1028534" cy="1028534"/>
            <a:chOff x="0" y="0"/>
            <a:chExt cx="495300" cy="495300"/>
          </a:xfrm>
        </p:grpSpPr>
        <p:sp>
          <p:nvSpPr>
            <p:cNvPr id="1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EAE98"/>
            </a:solidFill>
          </p:spPr>
          <p:txBody>
            <a:bodyPr/>
            <a:lstStyle/>
            <a:p>
              <a:endParaRPr lang="en-US" sz="1200"/>
            </a:p>
          </p:txBody>
        </p:sp>
        <p:sp>
          <p:nvSpPr>
            <p:cNvPr id="11"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grpSp>
        <p:nvGrpSpPr>
          <p:cNvPr id="12" name="Group 12">
            <a:extLst>
              <a:ext uri="{C183D7F6-B498-43B3-948B-1728B52AA6E4}">
                <adec:decorative xmlns:adec="http://schemas.microsoft.com/office/drawing/2017/decorative" val="1"/>
              </a:ext>
            </a:extLst>
          </p:cNvPr>
          <p:cNvGrpSpPr/>
          <p:nvPr/>
        </p:nvGrpSpPr>
        <p:grpSpPr>
          <a:xfrm>
            <a:off x="2107747" y="4026083"/>
            <a:ext cx="1465253" cy="14652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chemeClr val="accent3">
                  <a:lumMod val="40000"/>
                  <a:lumOff val="60000"/>
                </a:schemeClr>
              </a:solidFill>
              <a:prstDash val="solid"/>
              <a:miter/>
            </a:ln>
          </p:spPr>
          <p:txBody>
            <a:bodyPr/>
            <a:lstStyle/>
            <a:p>
              <a:endParaRPr lang="en-US" sz="1200" dirty="0"/>
            </a:p>
          </p:txBody>
        </p:sp>
        <p:sp>
          <p:nvSpPr>
            <p:cNvPr id="14" name="TextBox 14"/>
            <p:cNvSpPr txBox="1"/>
            <p:nvPr/>
          </p:nvSpPr>
          <p:spPr>
            <a:xfrm>
              <a:off x="76200" y="38100"/>
              <a:ext cx="660400" cy="698500"/>
            </a:xfrm>
            <a:prstGeom prst="rect">
              <a:avLst/>
            </a:prstGeom>
            <a:ln>
              <a:noFill/>
            </a:ln>
          </p:spPr>
          <p:txBody>
            <a:bodyPr lIns="33867" tIns="33867" rIns="33867" bIns="33867" rtlCol="0" anchor="ctr"/>
            <a:lstStyle/>
            <a:p>
              <a:pPr algn="ctr">
                <a:lnSpc>
                  <a:spcPts val="2053"/>
                </a:lnSpc>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rot="5400000">
            <a:off x="3954676" y="3130139"/>
            <a:ext cx="1028534" cy="3257139"/>
            <a:chOff x="0" y="0"/>
            <a:chExt cx="660400" cy="2091340"/>
          </a:xfrm>
        </p:grpSpPr>
        <p:sp>
          <p:nvSpPr>
            <p:cNvPr id="16" name="Freeform 16"/>
            <p:cNvSpPr/>
            <p:nvPr/>
          </p:nvSpPr>
          <p:spPr>
            <a:xfrm>
              <a:off x="0" y="0"/>
              <a:ext cx="660400" cy="2091340"/>
            </a:xfrm>
            <a:custGeom>
              <a:avLst/>
              <a:gdLst/>
              <a:ahLst/>
              <a:cxnLst/>
              <a:rect l="l" t="t" r="r" b="b"/>
              <a:pathLst>
                <a:path w="660400" h="209134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6902"/>
                  </a:cubicBezTo>
                  <a:lnTo>
                    <a:pt x="660400" y="2091340"/>
                  </a:lnTo>
                  <a:lnTo>
                    <a:pt x="0" y="2091340"/>
                  </a:lnTo>
                  <a:lnTo>
                    <a:pt x="0" y="358189"/>
                  </a:lnTo>
                  <a:cubicBezTo>
                    <a:pt x="1782" y="185660"/>
                    <a:pt x="93019" y="64045"/>
                    <a:pt x="220252" y="19070"/>
                  </a:cubicBezTo>
                  <a:close/>
                </a:path>
              </a:pathLst>
            </a:custGeom>
            <a:solidFill>
              <a:schemeClr val="accent3">
                <a:lumMod val="40000"/>
                <a:lumOff val="60000"/>
              </a:schemeClr>
            </a:solidFill>
            <a:ln cap="sq">
              <a:noFill/>
              <a:prstDash val="solid"/>
              <a:miter/>
            </a:ln>
          </p:spPr>
          <p:txBody>
            <a:bodyPr/>
            <a:lstStyle/>
            <a:p>
              <a:endParaRPr lang="en-US" sz="1200"/>
            </a:p>
          </p:txBody>
        </p:sp>
        <p:sp>
          <p:nvSpPr>
            <p:cNvPr id="17" name="TextBox 17"/>
            <p:cNvSpPr txBox="1"/>
            <p:nvPr/>
          </p:nvSpPr>
          <p:spPr>
            <a:xfrm>
              <a:off x="0" y="88900"/>
              <a:ext cx="660400" cy="2002440"/>
            </a:xfrm>
            <a:prstGeom prst="rect">
              <a:avLst/>
            </a:prstGeom>
          </p:spPr>
          <p:txBody>
            <a:bodyPr lIns="33867" tIns="33867" rIns="33867" bIns="33867" rtlCol="0" anchor="ctr"/>
            <a:lstStyle/>
            <a:p>
              <a:pPr algn="ctr">
                <a:lnSpc>
                  <a:spcPts val="2053"/>
                </a:lnSpc>
              </a:pPr>
              <a:endParaRPr sz="1200"/>
            </a:p>
          </p:txBody>
        </p:sp>
      </p:grpSp>
      <p:grpSp>
        <p:nvGrpSpPr>
          <p:cNvPr id="18" name="Group 18">
            <a:extLst>
              <a:ext uri="{C183D7F6-B498-43B3-948B-1728B52AA6E4}">
                <adec:decorative xmlns:adec="http://schemas.microsoft.com/office/drawing/2017/decorative" val="1"/>
              </a:ext>
            </a:extLst>
          </p:cNvPr>
          <p:cNvGrpSpPr>
            <a:grpSpLocks noChangeAspect="1"/>
          </p:cNvGrpSpPr>
          <p:nvPr/>
        </p:nvGrpSpPr>
        <p:grpSpPr>
          <a:xfrm rot="-10800000">
            <a:off x="2379701" y="4244441"/>
            <a:ext cx="1028534" cy="1028534"/>
            <a:chOff x="0" y="0"/>
            <a:chExt cx="495300" cy="495300"/>
          </a:xfrm>
        </p:grpSpPr>
        <p:sp>
          <p:nvSpPr>
            <p:cNvPr id="19" name="Freeform 1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chemeClr val="accent3">
                <a:lumMod val="40000"/>
                <a:lumOff val="60000"/>
              </a:schemeClr>
            </a:solidFill>
          </p:spPr>
          <p:txBody>
            <a:bodyPr/>
            <a:lstStyle/>
            <a:p>
              <a:endParaRPr lang="en-US" sz="1200" dirty="0"/>
            </a:p>
          </p:txBody>
        </p:sp>
        <p:sp>
          <p:nvSpPr>
            <p:cNvPr id="20" name="Freeform 2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grpSp>
        <p:nvGrpSpPr>
          <p:cNvPr id="21" name="Group 21">
            <a:extLst>
              <a:ext uri="{C183D7F6-B498-43B3-948B-1728B52AA6E4}">
                <adec:decorative xmlns:adec="http://schemas.microsoft.com/office/drawing/2017/decorative" val="1"/>
              </a:ext>
            </a:extLst>
          </p:cNvPr>
          <p:cNvGrpSpPr/>
          <p:nvPr/>
        </p:nvGrpSpPr>
        <p:grpSpPr>
          <a:xfrm>
            <a:off x="8720602" y="2211215"/>
            <a:ext cx="1465253" cy="146525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chemeClr val="accent4">
                  <a:lumMod val="60000"/>
                  <a:lumOff val="40000"/>
                </a:schemeClr>
              </a:solidFill>
              <a:prstDash val="solid"/>
              <a:miter/>
            </a:ln>
          </p:spPr>
          <p:txBody>
            <a:bodyPr/>
            <a:lstStyle/>
            <a:p>
              <a:endParaRPr lang="en-US" sz="1200" dirty="0"/>
            </a:p>
          </p:txBody>
        </p:sp>
        <p:sp>
          <p:nvSpPr>
            <p:cNvPr id="23" name="TextBox 23"/>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24" name="Group 24">
            <a:extLst>
              <a:ext uri="{C183D7F6-B498-43B3-948B-1728B52AA6E4}">
                <adec:decorative xmlns:adec="http://schemas.microsoft.com/office/drawing/2017/decorative" val="1"/>
              </a:ext>
            </a:extLst>
          </p:cNvPr>
          <p:cNvGrpSpPr/>
          <p:nvPr/>
        </p:nvGrpSpPr>
        <p:grpSpPr>
          <a:xfrm rot="-5400000">
            <a:off x="7310391" y="1315272"/>
            <a:ext cx="1028534" cy="3257139"/>
            <a:chOff x="0" y="0"/>
            <a:chExt cx="660400" cy="2091340"/>
          </a:xfrm>
        </p:grpSpPr>
        <p:sp>
          <p:nvSpPr>
            <p:cNvPr id="25" name="Freeform 25"/>
            <p:cNvSpPr/>
            <p:nvPr/>
          </p:nvSpPr>
          <p:spPr>
            <a:xfrm>
              <a:off x="0" y="0"/>
              <a:ext cx="660400" cy="2091340"/>
            </a:xfrm>
            <a:custGeom>
              <a:avLst/>
              <a:gdLst/>
              <a:ahLst/>
              <a:cxnLst/>
              <a:rect l="l" t="t" r="r" b="b"/>
              <a:pathLst>
                <a:path w="660400" h="209134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6902"/>
                  </a:cubicBezTo>
                  <a:lnTo>
                    <a:pt x="660400" y="2091340"/>
                  </a:lnTo>
                  <a:lnTo>
                    <a:pt x="0" y="2091340"/>
                  </a:lnTo>
                  <a:lnTo>
                    <a:pt x="0" y="358189"/>
                  </a:lnTo>
                  <a:cubicBezTo>
                    <a:pt x="1782" y="185660"/>
                    <a:pt x="93019" y="64045"/>
                    <a:pt x="220252" y="19070"/>
                  </a:cubicBezTo>
                  <a:close/>
                </a:path>
              </a:pathLst>
            </a:custGeom>
            <a:solidFill>
              <a:schemeClr val="accent4">
                <a:lumMod val="60000"/>
                <a:lumOff val="40000"/>
              </a:schemeClr>
            </a:solidFill>
            <a:ln cap="sq">
              <a:noFill/>
              <a:prstDash val="solid"/>
              <a:miter/>
            </a:ln>
          </p:spPr>
          <p:txBody>
            <a:bodyPr/>
            <a:lstStyle/>
            <a:p>
              <a:endParaRPr lang="en-US" sz="1200" dirty="0"/>
            </a:p>
          </p:txBody>
        </p:sp>
        <p:sp>
          <p:nvSpPr>
            <p:cNvPr id="26" name="TextBox 26"/>
            <p:cNvSpPr txBox="1"/>
            <p:nvPr/>
          </p:nvSpPr>
          <p:spPr>
            <a:xfrm>
              <a:off x="0" y="88900"/>
              <a:ext cx="660400" cy="2002440"/>
            </a:xfrm>
            <a:prstGeom prst="rect">
              <a:avLst/>
            </a:prstGeom>
          </p:spPr>
          <p:txBody>
            <a:bodyPr lIns="33867" tIns="33867" rIns="33867" bIns="33867" rtlCol="0" anchor="ctr"/>
            <a:lstStyle/>
            <a:p>
              <a:pPr algn="ctr">
                <a:lnSpc>
                  <a:spcPts val="2053"/>
                </a:lnSpc>
              </a:pPr>
              <a:endParaRPr sz="1200"/>
            </a:p>
          </p:txBody>
        </p:sp>
      </p:grpSp>
      <p:grpSp>
        <p:nvGrpSpPr>
          <p:cNvPr id="27" name="Group 27">
            <a:extLst>
              <a:ext uri="{C183D7F6-B498-43B3-948B-1728B52AA6E4}">
                <adec:decorative xmlns:adec="http://schemas.microsoft.com/office/drawing/2017/decorative" val="1"/>
              </a:ext>
            </a:extLst>
          </p:cNvPr>
          <p:cNvGrpSpPr>
            <a:grpSpLocks noChangeAspect="1"/>
          </p:cNvGrpSpPr>
          <p:nvPr/>
        </p:nvGrpSpPr>
        <p:grpSpPr>
          <a:xfrm>
            <a:off x="8938960" y="2429574"/>
            <a:ext cx="1028534" cy="1028534"/>
            <a:chOff x="0" y="0"/>
            <a:chExt cx="495300" cy="495300"/>
          </a:xfrm>
        </p:grpSpPr>
        <p:sp>
          <p:nvSpPr>
            <p:cNvPr id="28" name="Freeform 2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chemeClr val="accent4">
                <a:lumMod val="60000"/>
                <a:lumOff val="40000"/>
              </a:schemeClr>
            </a:solidFill>
            <a:ln>
              <a:solidFill>
                <a:schemeClr val="accent4">
                  <a:lumMod val="60000"/>
                  <a:lumOff val="40000"/>
                </a:schemeClr>
              </a:solidFill>
            </a:ln>
          </p:spPr>
          <p:txBody>
            <a:bodyPr/>
            <a:lstStyle/>
            <a:p>
              <a:endParaRPr lang="en-US" sz="1200" dirty="0"/>
            </a:p>
          </p:txBody>
        </p:sp>
        <p:sp>
          <p:nvSpPr>
            <p:cNvPr id="29" name="Freeform 2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grpSp>
        <p:nvGrpSpPr>
          <p:cNvPr id="31" name="Group 31">
            <a:extLst>
              <a:ext uri="{C183D7F6-B498-43B3-948B-1728B52AA6E4}">
                <adec:decorative xmlns:adec="http://schemas.microsoft.com/office/drawing/2017/decorative" val="1"/>
              </a:ext>
            </a:extLst>
          </p:cNvPr>
          <p:cNvGrpSpPr/>
          <p:nvPr/>
        </p:nvGrpSpPr>
        <p:grpSpPr>
          <a:xfrm>
            <a:off x="7023518" y="4026083"/>
            <a:ext cx="1465253" cy="1465253"/>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52400" cap="sq">
              <a:solidFill>
                <a:schemeClr val="accent5">
                  <a:lumMod val="75000"/>
                </a:schemeClr>
              </a:solidFill>
              <a:prstDash val="solid"/>
              <a:miter/>
            </a:ln>
          </p:spPr>
          <p:txBody>
            <a:bodyPr/>
            <a:lstStyle/>
            <a:p>
              <a:endParaRPr lang="en-US" sz="1200"/>
            </a:p>
          </p:txBody>
        </p:sp>
        <p:sp>
          <p:nvSpPr>
            <p:cNvPr id="33" name="TextBox 33"/>
            <p:cNvSpPr txBox="1"/>
            <p:nvPr/>
          </p:nvSpPr>
          <p:spPr>
            <a:xfrm>
              <a:off x="76200" y="38100"/>
              <a:ext cx="660400" cy="698500"/>
            </a:xfrm>
            <a:prstGeom prst="rect">
              <a:avLst/>
            </a:prstGeom>
            <a:ln>
              <a:noFill/>
            </a:ln>
          </p:spPr>
          <p:txBody>
            <a:bodyPr lIns="33867" tIns="33867" rIns="33867" bIns="33867" rtlCol="0" anchor="ctr"/>
            <a:lstStyle/>
            <a:p>
              <a:pPr algn="ctr">
                <a:lnSpc>
                  <a:spcPts val="2053"/>
                </a:lnSpc>
              </a:pPr>
              <a:endParaRPr sz="1200"/>
            </a:p>
          </p:txBody>
        </p:sp>
      </p:grpSp>
      <p:grpSp>
        <p:nvGrpSpPr>
          <p:cNvPr id="34" name="Group 34">
            <a:extLst>
              <a:ext uri="{C183D7F6-B498-43B3-948B-1728B52AA6E4}">
                <adec:decorative xmlns:adec="http://schemas.microsoft.com/office/drawing/2017/decorative" val="1"/>
              </a:ext>
            </a:extLst>
          </p:cNvPr>
          <p:cNvGrpSpPr/>
          <p:nvPr/>
        </p:nvGrpSpPr>
        <p:grpSpPr>
          <a:xfrm rot="5400000">
            <a:off x="8870446" y="3130139"/>
            <a:ext cx="1028534" cy="3257139"/>
            <a:chOff x="0" y="0"/>
            <a:chExt cx="660400" cy="2091340"/>
          </a:xfrm>
        </p:grpSpPr>
        <p:sp>
          <p:nvSpPr>
            <p:cNvPr id="35" name="Freeform 35"/>
            <p:cNvSpPr/>
            <p:nvPr/>
          </p:nvSpPr>
          <p:spPr>
            <a:xfrm>
              <a:off x="0" y="0"/>
              <a:ext cx="660400" cy="2091340"/>
            </a:xfrm>
            <a:custGeom>
              <a:avLst/>
              <a:gdLst/>
              <a:ahLst/>
              <a:cxnLst/>
              <a:rect l="l" t="t" r="r" b="b"/>
              <a:pathLst>
                <a:path w="660400" h="209134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56902"/>
                  </a:cubicBezTo>
                  <a:lnTo>
                    <a:pt x="660400" y="2091340"/>
                  </a:lnTo>
                  <a:lnTo>
                    <a:pt x="0" y="2091340"/>
                  </a:lnTo>
                  <a:lnTo>
                    <a:pt x="0" y="358189"/>
                  </a:lnTo>
                  <a:cubicBezTo>
                    <a:pt x="1782" y="185660"/>
                    <a:pt x="93019" y="64045"/>
                    <a:pt x="220252" y="19070"/>
                  </a:cubicBezTo>
                  <a:close/>
                </a:path>
              </a:pathLst>
            </a:custGeom>
            <a:solidFill>
              <a:schemeClr val="accent3">
                <a:lumMod val="75000"/>
              </a:schemeClr>
            </a:solidFill>
            <a:ln cap="sq">
              <a:noFill/>
              <a:prstDash val="solid"/>
              <a:miter/>
            </a:ln>
          </p:spPr>
          <p:txBody>
            <a:bodyPr/>
            <a:lstStyle/>
            <a:p>
              <a:endParaRPr lang="en-US" sz="1200"/>
            </a:p>
          </p:txBody>
        </p:sp>
        <p:sp>
          <p:nvSpPr>
            <p:cNvPr id="36" name="TextBox 36"/>
            <p:cNvSpPr txBox="1"/>
            <p:nvPr/>
          </p:nvSpPr>
          <p:spPr>
            <a:xfrm>
              <a:off x="0" y="88900"/>
              <a:ext cx="660400" cy="2002440"/>
            </a:xfrm>
            <a:prstGeom prst="rect">
              <a:avLst/>
            </a:prstGeom>
          </p:spPr>
          <p:txBody>
            <a:bodyPr lIns="33867" tIns="33867" rIns="33867" bIns="33867" rtlCol="0" anchor="ctr"/>
            <a:lstStyle/>
            <a:p>
              <a:pPr algn="ctr">
                <a:lnSpc>
                  <a:spcPts val="2053"/>
                </a:lnSpc>
              </a:pPr>
              <a:endParaRPr sz="1200"/>
            </a:p>
          </p:txBody>
        </p:sp>
      </p:grpSp>
      <p:grpSp>
        <p:nvGrpSpPr>
          <p:cNvPr id="37" name="Group 37">
            <a:extLst>
              <a:ext uri="{C183D7F6-B498-43B3-948B-1728B52AA6E4}">
                <adec:decorative xmlns:adec="http://schemas.microsoft.com/office/drawing/2017/decorative" val="1"/>
              </a:ext>
            </a:extLst>
          </p:cNvPr>
          <p:cNvGrpSpPr>
            <a:grpSpLocks noChangeAspect="1"/>
          </p:cNvGrpSpPr>
          <p:nvPr/>
        </p:nvGrpSpPr>
        <p:grpSpPr>
          <a:xfrm rot="-10800000">
            <a:off x="7241876" y="4244442"/>
            <a:ext cx="1028534" cy="1028534"/>
            <a:chOff x="0" y="0"/>
            <a:chExt cx="495300" cy="495300"/>
          </a:xfrm>
        </p:grpSpPr>
        <p:sp>
          <p:nvSpPr>
            <p:cNvPr id="38" name="Freeform 3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chemeClr val="accent3">
                <a:lumMod val="75000"/>
              </a:schemeClr>
            </a:solidFill>
          </p:spPr>
          <p:txBody>
            <a:bodyPr/>
            <a:lstStyle/>
            <a:p>
              <a:endParaRPr lang="en-US" sz="1200"/>
            </a:p>
          </p:txBody>
        </p:sp>
        <p:sp>
          <p:nvSpPr>
            <p:cNvPr id="39" name="Freeform 3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sp>
        <p:nvSpPr>
          <p:cNvPr id="40" name="Freeform 40">
            <a:extLst>
              <a:ext uri="{C183D7F6-B498-43B3-948B-1728B52AA6E4}">
                <adec:decorative xmlns:adec="http://schemas.microsoft.com/office/drawing/2017/decorative" val="1"/>
              </a:ext>
            </a:extLst>
          </p:cNvPr>
          <p:cNvSpPr/>
          <p:nvPr/>
        </p:nvSpPr>
        <p:spPr>
          <a:xfrm>
            <a:off x="4325611" y="2731995"/>
            <a:ext cx="423691" cy="423691"/>
          </a:xfrm>
          <a:custGeom>
            <a:avLst/>
            <a:gdLst/>
            <a:ahLst/>
            <a:cxnLst/>
            <a:rect l="l" t="t" r="r" b="b"/>
            <a:pathLst>
              <a:path w="635536" h="635536">
                <a:moveTo>
                  <a:pt x="0" y="0"/>
                </a:moveTo>
                <a:lnTo>
                  <a:pt x="635536" y="0"/>
                </a:lnTo>
                <a:lnTo>
                  <a:pt x="635536" y="635537"/>
                </a:lnTo>
                <a:lnTo>
                  <a:pt x="0" y="635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1" name="Freeform 41">
            <a:extLst>
              <a:ext uri="{C183D7F6-B498-43B3-948B-1728B52AA6E4}">
                <adec:decorative xmlns:adec="http://schemas.microsoft.com/office/drawing/2017/decorative" val="1"/>
              </a:ext>
            </a:extLst>
          </p:cNvPr>
          <p:cNvSpPr/>
          <p:nvPr/>
        </p:nvSpPr>
        <p:spPr>
          <a:xfrm>
            <a:off x="2659667" y="4528811"/>
            <a:ext cx="498439" cy="459794"/>
          </a:xfrm>
          <a:custGeom>
            <a:avLst/>
            <a:gdLst/>
            <a:ahLst/>
            <a:cxnLst/>
            <a:rect l="l" t="t" r="r" b="b"/>
            <a:pathLst>
              <a:path w="544973" h="635536">
                <a:moveTo>
                  <a:pt x="0" y="0"/>
                </a:moveTo>
                <a:lnTo>
                  <a:pt x="544972" y="0"/>
                </a:lnTo>
                <a:lnTo>
                  <a:pt x="544972" y="635536"/>
                </a:lnTo>
                <a:lnTo>
                  <a:pt x="0" y="6355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2" name="Freeform 42">
            <a:extLst>
              <a:ext uri="{C183D7F6-B498-43B3-948B-1728B52AA6E4}">
                <adec:decorative xmlns:adec="http://schemas.microsoft.com/office/drawing/2017/decorative" val="1"/>
              </a:ext>
            </a:extLst>
          </p:cNvPr>
          <p:cNvSpPr/>
          <p:nvPr/>
        </p:nvSpPr>
        <p:spPr>
          <a:xfrm>
            <a:off x="9249061" y="2731995"/>
            <a:ext cx="408332" cy="423691"/>
          </a:xfrm>
          <a:custGeom>
            <a:avLst/>
            <a:gdLst/>
            <a:ahLst/>
            <a:cxnLst/>
            <a:rect l="l" t="t" r="r" b="b"/>
            <a:pathLst>
              <a:path w="612498" h="635536">
                <a:moveTo>
                  <a:pt x="0" y="0"/>
                </a:moveTo>
                <a:lnTo>
                  <a:pt x="612498" y="0"/>
                </a:lnTo>
                <a:lnTo>
                  <a:pt x="612498" y="635537"/>
                </a:lnTo>
                <a:lnTo>
                  <a:pt x="0" y="635537"/>
                </a:lnTo>
                <a:lnTo>
                  <a:pt x="0" y="0"/>
                </a:lnTo>
                <a:close/>
              </a:path>
            </a:pathLst>
          </a:custGeom>
          <a:blipFill>
            <a:blip r:embed="rId6">
              <a:extLst>
                <a:ext uri="{96DAC541-7B7A-43D3-8B79-37D633B846F1}">
                  <asvg:svgBlip xmlns:asvg="http://schemas.microsoft.com/office/drawing/2016/SVG/main" r:embed="rId7"/>
                </a:ext>
              </a:extLst>
            </a:blip>
            <a:stretch>
              <a:fillRect/>
            </a:stretch>
          </a:blipFill>
          <a:ln>
            <a:noFill/>
          </a:ln>
        </p:spPr>
        <p:txBody>
          <a:bodyPr/>
          <a:lstStyle/>
          <a:p>
            <a:endParaRPr lang="en-US" sz="1200" dirty="0"/>
          </a:p>
        </p:txBody>
      </p:sp>
      <p:sp>
        <p:nvSpPr>
          <p:cNvPr id="43" name="Freeform 43">
            <a:extLst>
              <a:ext uri="{C183D7F6-B498-43B3-948B-1728B52AA6E4}">
                <adec:decorative xmlns:adec="http://schemas.microsoft.com/office/drawing/2017/decorative" val="1"/>
              </a:ext>
            </a:extLst>
          </p:cNvPr>
          <p:cNvSpPr/>
          <p:nvPr/>
        </p:nvSpPr>
        <p:spPr>
          <a:xfrm>
            <a:off x="7520695" y="4557696"/>
            <a:ext cx="470896" cy="402027"/>
          </a:xfrm>
          <a:custGeom>
            <a:avLst/>
            <a:gdLst/>
            <a:ahLst/>
            <a:cxnLst/>
            <a:rect l="l" t="t" r="r" b="b"/>
            <a:pathLst>
              <a:path w="706344" h="603041">
                <a:moveTo>
                  <a:pt x="0" y="0"/>
                </a:moveTo>
                <a:lnTo>
                  <a:pt x="706344" y="0"/>
                </a:lnTo>
                <a:lnTo>
                  <a:pt x="706344" y="603040"/>
                </a:lnTo>
                <a:lnTo>
                  <a:pt x="0" y="6030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56" name="TextBox 56"/>
          <p:cNvSpPr txBox="1"/>
          <p:nvPr/>
        </p:nvSpPr>
        <p:spPr>
          <a:xfrm>
            <a:off x="1583093" y="2521563"/>
            <a:ext cx="2328446" cy="846386"/>
          </a:xfrm>
          <a:prstGeom prst="rect">
            <a:avLst/>
          </a:prstGeom>
        </p:spPr>
        <p:txBody>
          <a:bodyPr lIns="0" tIns="0" rIns="0" bIns="0" rtlCol="0" anchor="t">
            <a:spAutoFit/>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Liberation Sans"/>
                <a:ea typeface="+mn-ea"/>
                <a:cs typeface="+mn-cs"/>
              </a:rPr>
              <a:t>Calculate the total amount of resources that can be designated to the spouse not receiving care so they can maintain their standing in the community. </a:t>
            </a:r>
            <a:endParaRPr kumimoji="0" lang="en-US" sz="1100" b="1" i="0" u="none" strike="noStrike" kern="1200" cap="none" spc="0" normalizeH="0" baseline="0" noProof="0" dirty="0">
              <a:ln>
                <a:noFill/>
              </a:ln>
              <a:solidFill>
                <a:schemeClr val="bg1"/>
              </a:solidFill>
              <a:effectLst/>
              <a:uLnTx/>
              <a:uFillTx/>
              <a:latin typeface="Liberation Sans"/>
              <a:ea typeface="+mn-ea"/>
              <a:cs typeface="+mn-cs"/>
            </a:endParaRPr>
          </a:p>
        </p:txBody>
      </p:sp>
      <p:sp>
        <p:nvSpPr>
          <p:cNvPr id="51" name="Freeform 51">
            <a:extLst>
              <a:ext uri="{C183D7F6-B498-43B3-948B-1728B52AA6E4}">
                <adec:decorative xmlns:adec="http://schemas.microsoft.com/office/drawing/2017/decorative" val="1"/>
              </a:ext>
            </a:extLst>
          </p:cNvPr>
          <p:cNvSpPr/>
          <p:nvPr/>
        </p:nvSpPr>
        <p:spPr>
          <a:xfrm flipH="1">
            <a:off x="5376355" y="2928638"/>
            <a:ext cx="587633" cy="214265"/>
          </a:xfrm>
          <a:custGeom>
            <a:avLst/>
            <a:gdLst/>
            <a:ahLst/>
            <a:cxnLst/>
            <a:rect l="l" t="t" r="r" b="b"/>
            <a:pathLst>
              <a:path w="881449" h="321398">
                <a:moveTo>
                  <a:pt x="881449" y="0"/>
                </a:moveTo>
                <a:lnTo>
                  <a:pt x="0" y="0"/>
                </a:lnTo>
                <a:lnTo>
                  <a:pt x="0" y="321398"/>
                </a:lnTo>
                <a:lnTo>
                  <a:pt x="881449" y="321398"/>
                </a:lnTo>
                <a:lnTo>
                  <a:pt x="881449" y="0"/>
                </a:lnTo>
                <a:close/>
              </a:path>
            </a:pathLst>
          </a:custGeom>
          <a:blipFill>
            <a:blip r:embed="rId10">
              <a:extLst>
                <a:ext uri="{96DAC541-7B7A-43D3-8B79-37D633B846F1}">
                  <asvg:svgBlip xmlns:asvg="http://schemas.microsoft.com/office/drawing/2016/SVG/main" r:embed="rId11"/>
                </a:ext>
              </a:extLst>
            </a:blip>
            <a:stretch>
              <a:fillRect l="-66999" t="-191886" r="-32867"/>
            </a:stretch>
          </a:blipFill>
        </p:spPr>
        <p:txBody>
          <a:bodyPr/>
          <a:lstStyle/>
          <a:p>
            <a:endParaRPr lang="en-US" sz="1200"/>
          </a:p>
        </p:txBody>
      </p:sp>
      <p:sp>
        <p:nvSpPr>
          <p:cNvPr id="60" name="TextBox 60"/>
          <p:cNvSpPr txBox="1"/>
          <p:nvPr/>
        </p:nvSpPr>
        <p:spPr>
          <a:xfrm>
            <a:off x="6497790" y="2638128"/>
            <a:ext cx="2328446" cy="646331"/>
          </a:xfrm>
          <a:prstGeom prst="rect">
            <a:avLst/>
          </a:prstGeom>
        </p:spPr>
        <p:txBody>
          <a:bodyPr lIns="0" tIns="0" rIns="0" bIns="0" rtlCol="0" anchor="t">
            <a:spAutoFit/>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Liberation Sans"/>
                <a:ea typeface="+mn-ea"/>
                <a:cs typeface="+mn-cs"/>
              </a:rPr>
              <a:t>Determine Medicaid eligibility for the spouse receiving care, if they choose to apply.  </a:t>
            </a:r>
            <a:endParaRPr kumimoji="0" lang="en-US" sz="1400" b="1" i="0" u="none" strike="noStrike" kern="1200" cap="none" spc="0" normalizeH="0" baseline="0" noProof="0" dirty="0">
              <a:ln>
                <a:noFill/>
              </a:ln>
              <a:solidFill>
                <a:schemeClr val="bg1"/>
              </a:solidFill>
              <a:effectLst/>
              <a:uLnTx/>
              <a:uFillTx/>
              <a:latin typeface="Liberation Sans"/>
              <a:ea typeface="+mn-ea"/>
              <a:cs typeface="+mn-cs"/>
            </a:endParaRPr>
          </a:p>
        </p:txBody>
      </p:sp>
      <p:sp>
        <p:nvSpPr>
          <p:cNvPr id="62" name="TextBox 62"/>
          <p:cNvSpPr txBox="1"/>
          <p:nvPr/>
        </p:nvSpPr>
        <p:spPr>
          <a:xfrm>
            <a:off x="8349528" y="4347119"/>
            <a:ext cx="2358545" cy="861774"/>
          </a:xfrm>
          <a:prstGeom prst="rect">
            <a:avLst/>
          </a:prstGeom>
        </p:spPr>
        <p:txBody>
          <a:bodyPr lIns="0" tIns="0" rIns="0" bIns="0" rtlCol="0" anchor="t">
            <a:spAutoFit/>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Liberation Sans"/>
                <a:ea typeface="+mn-ea"/>
                <a:cs typeface="+mn-cs"/>
              </a:rPr>
              <a:t>Essentially, we’re going to keep the spouse in the house while determining eligibility for the other spouse.</a:t>
            </a:r>
          </a:p>
        </p:txBody>
      </p:sp>
      <p:sp>
        <p:nvSpPr>
          <p:cNvPr id="50" name="Freeform 50">
            <a:extLst>
              <a:ext uri="{C183D7F6-B498-43B3-948B-1728B52AA6E4}">
                <adec:decorative xmlns:adec="http://schemas.microsoft.com/office/drawing/2017/decorative" val="1"/>
              </a:ext>
            </a:extLst>
          </p:cNvPr>
          <p:cNvSpPr/>
          <p:nvPr/>
        </p:nvSpPr>
        <p:spPr>
          <a:xfrm>
            <a:off x="6266699" y="4792393"/>
            <a:ext cx="587633" cy="214265"/>
          </a:xfrm>
          <a:custGeom>
            <a:avLst/>
            <a:gdLst/>
            <a:ahLst/>
            <a:cxnLst/>
            <a:rect l="l" t="t" r="r" b="b"/>
            <a:pathLst>
              <a:path w="881449" h="321398">
                <a:moveTo>
                  <a:pt x="0" y="0"/>
                </a:moveTo>
                <a:lnTo>
                  <a:pt x="881448" y="0"/>
                </a:lnTo>
                <a:lnTo>
                  <a:pt x="881448" y="321398"/>
                </a:lnTo>
                <a:lnTo>
                  <a:pt x="0" y="321398"/>
                </a:lnTo>
                <a:lnTo>
                  <a:pt x="0" y="0"/>
                </a:lnTo>
                <a:close/>
              </a:path>
            </a:pathLst>
          </a:custGeom>
          <a:blipFill>
            <a:blip r:embed="rId10">
              <a:extLst>
                <a:ext uri="{96DAC541-7B7A-43D3-8B79-37D633B846F1}">
                  <asvg:svgBlip xmlns:asvg="http://schemas.microsoft.com/office/drawing/2016/SVG/main" r:embed="rId11"/>
                </a:ext>
              </a:extLst>
            </a:blip>
            <a:stretch>
              <a:fillRect l="-66999" t="-191886" r="-32867"/>
            </a:stretch>
          </a:blipFill>
        </p:spPr>
        <p:txBody>
          <a:bodyPr/>
          <a:lstStyle/>
          <a:p>
            <a:endParaRPr lang="en-US" sz="1200"/>
          </a:p>
        </p:txBody>
      </p:sp>
      <p:sp>
        <p:nvSpPr>
          <p:cNvPr id="58" name="TextBox 58"/>
          <p:cNvSpPr txBox="1"/>
          <p:nvPr/>
        </p:nvSpPr>
        <p:spPr>
          <a:xfrm>
            <a:off x="3489444" y="4408674"/>
            <a:ext cx="2313397" cy="738664"/>
          </a:xfrm>
          <a:prstGeom prst="rect">
            <a:avLst/>
          </a:prstGeom>
        </p:spPr>
        <p:txBody>
          <a:bodyPr lIns="0" tIns="0" rIns="0" bIns="0" rtlCol="0" anchor="t">
            <a:spAutoFit/>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Liberation Sans"/>
                <a:ea typeface="+mn-ea"/>
                <a:cs typeface="+mn-cs"/>
              </a:rPr>
              <a:t>Calculate the excess resources, if any, that the couple must spend down to become Medicaid eligible.</a:t>
            </a:r>
            <a:endParaRPr kumimoji="0" lang="en-US" sz="1200" b="1" i="0" u="none" strike="noStrike" kern="1200" cap="none" spc="0" normalizeH="0" baseline="0" noProof="0" dirty="0">
              <a:ln>
                <a:noFill/>
              </a:ln>
              <a:solidFill>
                <a:schemeClr val="bg1"/>
              </a:solidFill>
              <a:effectLst/>
              <a:uLnTx/>
              <a:uFillTx/>
              <a:latin typeface="Liberation Sans"/>
              <a:ea typeface="+mn-ea"/>
              <a:cs typeface="+mn-cs"/>
            </a:endParaRPr>
          </a:p>
        </p:txBody>
      </p:sp>
      <p:sp>
        <p:nvSpPr>
          <p:cNvPr id="65" name="Freeform 39">
            <a:extLst>
              <a:ext uri="{FF2B5EF4-FFF2-40B4-BE49-F238E27FC236}">
                <a16:creationId xmlns:a16="http://schemas.microsoft.com/office/drawing/2014/main" id="{256B2BE6-F9A6-5E72-3654-6A753AE6DE63}"/>
              </a:ext>
              <a:ext uri="{C183D7F6-B498-43B3-948B-1728B52AA6E4}">
                <adec:decorative xmlns:adec="http://schemas.microsoft.com/office/drawing/2017/decorative" val="1"/>
              </a:ext>
            </a:extLst>
          </p:cNvPr>
          <p:cNvSpPr/>
          <p:nvPr/>
        </p:nvSpPr>
        <p:spPr>
          <a:xfrm>
            <a:off x="-692554" y="3709565"/>
            <a:ext cx="3568309" cy="2481912"/>
          </a:xfrm>
          <a:custGeom>
            <a:avLst/>
            <a:gdLst/>
            <a:ahLst/>
            <a:cxnLst/>
            <a:rect l="l" t="t" r="r" b="b"/>
            <a:pathLst>
              <a:path w="3832998" h="5259688">
                <a:moveTo>
                  <a:pt x="0" y="0"/>
                </a:moveTo>
                <a:lnTo>
                  <a:pt x="3832998" y="0"/>
                </a:lnTo>
                <a:lnTo>
                  <a:pt x="3832998" y="5259688"/>
                </a:lnTo>
                <a:lnTo>
                  <a:pt x="0" y="5259688"/>
                </a:lnTo>
                <a:lnTo>
                  <a:pt x="0" y="0"/>
                </a:lnTo>
                <a:close/>
              </a:path>
            </a:pathLst>
          </a:custGeom>
          <a:blipFill>
            <a:blip r:embed="rId12">
              <a:extLst>
                <a:ext uri="{BEBA8EAE-BF5A-486C-A8C5-ECC9F3942E4B}">
                  <a14:imgProps xmlns:a14="http://schemas.microsoft.com/office/drawing/2010/main">
                    <a14:imgLayer r:embed="rId13">
                      <a14:imgEffect>
                        <a14:backgroundRemoval t="8617" b="96145" l="9804" r="89706">
                          <a14:foregroundMark x1="64216" y1="14286" x2="64216" y2="14286"/>
                          <a14:foregroundMark x1="62745" y1="26984" x2="62745" y2="26984"/>
                          <a14:foregroundMark x1="69444" y1="36961" x2="69444" y2="36961"/>
                          <a14:foregroundMark x1="64216" y1="11111" x2="64216" y2="11111"/>
                          <a14:foregroundMark x1="64216" y1="8617" x2="64216" y2="8617"/>
                          <a14:foregroundMark x1="69118" y1="33560" x2="69118" y2="33560"/>
                          <a14:foregroundMark x1="68464" y1="34467" x2="68464" y2="34467"/>
                          <a14:foregroundMark x1="58824" y1="75510" x2="58824" y2="75510"/>
                          <a14:foregroundMark x1="59477" y1="75510" x2="59477" y2="75510"/>
                          <a14:foregroundMark x1="58824" y1="75510" x2="58824" y2="75510"/>
                          <a14:foregroundMark x1="64542" y1="83220" x2="64542" y2="83220"/>
                          <a14:foregroundMark x1="63072" y1="84807" x2="62745" y2="86395"/>
                          <a14:foregroundMark x1="63072" y1="86848" x2="63072" y2="86848"/>
                          <a14:foregroundMark x1="36601" y1="89796" x2="36601" y2="89796"/>
                          <a14:foregroundMark x1="33333" y1="89796" x2="33333" y2="89796"/>
                          <a14:foregroundMark x1="50817" y1="96145" x2="50817" y2="96145"/>
                          <a14:foregroundMark x1="61928" y1="94104" x2="61928" y2="94104"/>
                          <a14:foregroundMark x1="34150" y1="83220" x2="34150" y2="83220"/>
                        </a14:backgroundRemoval>
                      </a14:imgEffect>
                    </a14:imgLayer>
                  </a14:imgProps>
                </a:ext>
                <a:ext uri="{28A0092B-C50C-407E-A947-70E740481C1C}">
                  <a14:useLocalDpi xmlns:a14="http://schemas.microsoft.com/office/drawing/2010/main" val="0"/>
                </a:ext>
              </a:extLst>
            </a:blip>
            <a:stretch>
              <a:fillRect/>
            </a:stretch>
          </a:blipFill>
        </p:spPr>
        <p:txBody>
          <a:bodyPr/>
          <a:lstStyle/>
          <a:p>
            <a:endParaRPr lang="en-US" sz="1200"/>
          </a:p>
        </p:txBody>
      </p:sp>
      <p:sp>
        <p:nvSpPr>
          <p:cNvPr id="2" name="TextBox 1">
            <a:extLst>
              <a:ext uri="{FF2B5EF4-FFF2-40B4-BE49-F238E27FC236}">
                <a16:creationId xmlns:a16="http://schemas.microsoft.com/office/drawing/2014/main" id="{98F97B01-8CE4-9E73-D5D2-62AD2FAA2501}"/>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30" name="TextBox 29">
            <a:extLst>
              <a:ext uri="{FF2B5EF4-FFF2-40B4-BE49-F238E27FC236}">
                <a16:creationId xmlns:a16="http://schemas.microsoft.com/office/drawing/2014/main" id="{F9A9C3D3-17E0-F165-36FD-30CEE92E984B}"/>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44" name="Picture 43">
            <a:extLst>
              <a:ext uri="{FF2B5EF4-FFF2-40B4-BE49-F238E27FC236}">
                <a16:creationId xmlns:a16="http://schemas.microsoft.com/office/drawing/2014/main" id="{45BEA734-D5B9-331D-D0F3-A96311B57E13}"/>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8060" y="6215034"/>
            <a:ext cx="1187080" cy="621804"/>
          </a:xfrm>
          <a:prstGeom prst="rect">
            <a:avLst/>
          </a:prstGeom>
        </p:spPr>
      </p:pic>
      <p:sp>
        <p:nvSpPr>
          <p:cNvPr id="45" name="Slide Number Placeholder 44">
            <a:extLst>
              <a:ext uri="{FF2B5EF4-FFF2-40B4-BE49-F238E27FC236}">
                <a16:creationId xmlns:a16="http://schemas.microsoft.com/office/drawing/2014/main" id="{0B8E674F-B7A2-10A7-81B4-4521F15A6353}"/>
              </a:ext>
              <a:ext uri="{C183D7F6-B498-43B3-948B-1728B52AA6E4}">
                <adec:decorative xmlns:adec="http://schemas.microsoft.com/office/drawing/2017/decorative" val="1"/>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46" name="Slide Number Placeholder 25">
            <a:extLst>
              <a:ext uri="{FF2B5EF4-FFF2-40B4-BE49-F238E27FC236}">
                <a16:creationId xmlns:a16="http://schemas.microsoft.com/office/drawing/2014/main" id="{A33101AA-507A-665C-54A2-B4152E4C3184}"/>
              </a:ext>
              <a:ext uri="{C183D7F6-B498-43B3-948B-1728B52AA6E4}">
                <adec:decorative xmlns:adec="http://schemas.microsoft.com/office/drawing/2017/decorative" val="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12</a:t>
            </a:fld>
            <a:endParaRPr lang="en-US" dirty="0"/>
          </a:p>
        </p:txBody>
      </p:sp>
    </p:spTree>
    <p:extLst>
      <p:ext uri="{BB962C8B-B14F-4D97-AF65-F5344CB8AC3E}">
        <p14:creationId xmlns:p14="http://schemas.microsoft.com/office/powerpoint/2010/main" val="270745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90"/>
          <p:cNvSpPr txBox="1">
            <a:spLocks noGrp="1"/>
          </p:cNvSpPr>
          <p:nvPr>
            <p:ph type="title" idx="4294967295"/>
          </p:nvPr>
        </p:nvSpPr>
        <p:spPr>
          <a:xfrm>
            <a:off x="416561" y="397980"/>
            <a:ext cx="11775440" cy="4781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F225B"/>
                </a:solidFill>
                <a:effectLst/>
                <a:uLnTx/>
                <a:uFillTx/>
                <a:latin typeface="+mj-lt"/>
                <a:ea typeface="Oswald Bold"/>
                <a:cs typeface="Oswald Bold"/>
                <a:sym typeface="Oswald Bold"/>
              </a:rPr>
              <a:t>Medicaid Approval After Resource Assessment</a:t>
            </a:r>
          </a:p>
        </p:txBody>
      </p:sp>
      <p:grpSp>
        <p:nvGrpSpPr>
          <p:cNvPr id="3" name="Group 3">
            <a:extLst>
              <a:ext uri="{C183D7F6-B498-43B3-948B-1728B52AA6E4}">
                <adec:decorative xmlns:adec="http://schemas.microsoft.com/office/drawing/2017/decorative" val="1"/>
              </a:ext>
            </a:extLst>
          </p:cNvPr>
          <p:cNvGrpSpPr/>
          <p:nvPr/>
        </p:nvGrpSpPr>
        <p:grpSpPr>
          <a:xfrm>
            <a:off x="1980210" y="2903179"/>
            <a:ext cx="347020" cy="288388"/>
            <a:chOff x="0" y="0"/>
            <a:chExt cx="1561822" cy="1297940"/>
          </a:xfrm>
        </p:grpSpPr>
        <p:sp>
          <p:nvSpPr>
            <p:cNvPr id="4" name="Freeform 4"/>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233E8B"/>
            </a:solidFill>
          </p:spPr>
          <p:txBody>
            <a:bodyPr/>
            <a:lstStyle/>
            <a:p>
              <a:endParaRPr lang="en-US" sz="1200"/>
            </a:p>
          </p:txBody>
        </p:sp>
      </p:grpSp>
      <p:grpSp>
        <p:nvGrpSpPr>
          <p:cNvPr id="5" name="Group 5">
            <a:extLst>
              <a:ext uri="{C183D7F6-B498-43B3-948B-1728B52AA6E4}">
                <adec:decorative xmlns:adec="http://schemas.microsoft.com/office/drawing/2017/decorative" val="1"/>
              </a:ext>
            </a:extLst>
          </p:cNvPr>
          <p:cNvGrpSpPr/>
          <p:nvPr/>
        </p:nvGrpSpPr>
        <p:grpSpPr>
          <a:xfrm>
            <a:off x="1417167" y="3312890"/>
            <a:ext cx="1473107" cy="576777"/>
            <a:chOff x="0" y="0"/>
            <a:chExt cx="670128" cy="262380"/>
          </a:xfrm>
        </p:grpSpPr>
        <p:sp>
          <p:nvSpPr>
            <p:cNvPr id="6" name="Freeform 6"/>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rgbClr val="233E8B"/>
            </a:solidFill>
          </p:spPr>
          <p:txBody>
            <a:bodyPr/>
            <a:lstStyle/>
            <a:p>
              <a:endParaRPr lang="en-US" sz="1200" dirty="0"/>
            </a:p>
          </p:txBody>
        </p:sp>
        <p:sp>
          <p:nvSpPr>
            <p:cNvPr id="7" name="TextBox 7"/>
            <p:cNvSpPr txBox="1"/>
            <p:nvPr/>
          </p:nvSpPr>
          <p:spPr>
            <a:xfrm>
              <a:off x="0" y="-38100"/>
              <a:ext cx="670128" cy="300480"/>
            </a:xfrm>
            <a:prstGeom prst="rect">
              <a:avLst/>
            </a:prstGeom>
          </p:spPr>
          <p:txBody>
            <a:bodyPr lIns="33867" tIns="33867" rIns="33867" bIns="33867" rtlCol="0" anchor="ctr"/>
            <a:lstStyle/>
            <a:p>
              <a:pPr algn="ctr">
                <a:lnSpc>
                  <a:spcPts val="2053"/>
                </a:lnSpc>
              </a:pPr>
              <a:endParaRPr sz="1200"/>
            </a:p>
          </p:txBody>
        </p:sp>
      </p:grpSp>
      <p:grpSp>
        <p:nvGrpSpPr>
          <p:cNvPr id="8" name="Group 8">
            <a:extLst>
              <a:ext uri="{C183D7F6-B498-43B3-948B-1728B52AA6E4}">
                <adec:decorative xmlns:adec="http://schemas.microsoft.com/office/drawing/2017/decorative" val="1"/>
              </a:ext>
            </a:extLst>
          </p:cNvPr>
          <p:cNvGrpSpPr/>
          <p:nvPr/>
        </p:nvGrpSpPr>
        <p:grpSpPr>
          <a:xfrm>
            <a:off x="1417167" y="1471681"/>
            <a:ext cx="1473107" cy="147310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233E8B"/>
              </a:solidFill>
              <a:prstDash val="solid"/>
              <a:miter/>
            </a:ln>
          </p:spPr>
          <p:txBody>
            <a:bodyPr/>
            <a:lstStyle/>
            <a:p>
              <a:endParaRPr lang="en-US" sz="120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sp>
        <p:nvSpPr>
          <p:cNvPr id="11" name="Freeform 11">
            <a:extLst>
              <a:ext uri="{C183D7F6-B498-43B3-948B-1728B52AA6E4}">
                <adec:decorative xmlns:adec="http://schemas.microsoft.com/office/drawing/2017/decorative" val="1"/>
              </a:ext>
            </a:extLst>
          </p:cNvPr>
          <p:cNvSpPr/>
          <p:nvPr/>
        </p:nvSpPr>
        <p:spPr>
          <a:xfrm>
            <a:off x="1417167" y="1848332"/>
            <a:ext cx="1486020" cy="1175813"/>
          </a:xfrm>
          <a:custGeom>
            <a:avLst/>
            <a:gdLst/>
            <a:ahLst/>
            <a:cxnLst/>
            <a:rect l="l" t="t" r="r" b="b"/>
            <a:pathLst>
              <a:path w="2229030" h="1763720">
                <a:moveTo>
                  <a:pt x="0" y="0"/>
                </a:moveTo>
                <a:lnTo>
                  <a:pt x="2229031" y="0"/>
                </a:lnTo>
                <a:lnTo>
                  <a:pt x="2229031" y="1763720"/>
                </a:lnTo>
                <a:lnTo>
                  <a:pt x="0" y="176372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12" name="Freeform 12">
            <a:extLst>
              <a:ext uri="{C183D7F6-B498-43B3-948B-1728B52AA6E4}">
                <adec:decorative xmlns:adec="http://schemas.microsoft.com/office/drawing/2017/decorative" val="1"/>
              </a:ext>
            </a:extLst>
          </p:cNvPr>
          <p:cNvSpPr/>
          <p:nvPr/>
        </p:nvSpPr>
        <p:spPr>
          <a:xfrm>
            <a:off x="3385079" y="2739388"/>
            <a:ext cx="1486020" cy="1175813"/>
          </a:xfrm>
          <a:custGeom>
            <a:avLst/>
            <a:gdLst/>
            <a:ahLst/>
            <a:cxnLst/>
            <a:rect l="l" t="t" r="r" b="b"/>
            <a:pathLst>
              <a:path w="2229030" h="1763720">
                <a:moveTo>
                  <a:pt x="0" y="0"/>
                </a:moveTo>
                <a:lnTo>
                  <a:pt x="2229030" y="0"/>
                </a:lnTo>
                <a:lnTo>
                  <a:pt x="2229030" y="1763720"/>
                </a:lnTo>
                <a:lnTo>
                  <a:pt x="0" y="176372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3" name="Freeform 13">
            <a:extLst>
              <a:ext uri="{C183D7F6-B498-43B3-948B-1728B52AA6E4}">
                <adec:decorative xmlns:adec="http://schemas.microsoft.com/office/drawing/2017/decorative" val="1"/>
              </a:ext>
            </a:extLst>
          </p:cNvPr>
          <p:cNvSpPr/>
          <p:nvPr/>
        </p:nvSpPr>
        <p:spPr>
          <a:xfrm>
            <a:off x="7320902" y="2739388"/>
            <a:ext cx="1486020" cy="1175813"/>
          </a:xfrm>
          <a:custGeom>
            <a:avLst/>
            <a:gdLst/>
            <a:ahLst/>
            <a:cxnLst/>
            <a:rect l="l" t="t" r="r" b="b"/>
            <a:pathLst>
              <a:path w="2229030" h="1763720">
                <a:moveTo>
                  <a:pt x="0" y="0"/>
                </a:moveTo>
                <a:lnTo>
                  <a:pt x="2229031" y="0"/>
                </a:lnTo>
                <a:lnTo>
                  <a:pt x="2229031" y="1763720"/>
                </a:lnTo>
                <a:lnTo>
                  <a:pt x="0" y="176372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14" name="Freeform 14">
            <a:extLst>
              <a:ext uri="{C183D7F6-B498-43B3-948B-1728B52AA6E4}">
                <adec:decorative xmlns:adec="http://schemas.microsoft.com/office/drawing/2017/decorative" val="1"/>
              </a:ext>
            </a:extLst>
          </p:cNvPr>
          <p:cNvSpPr/>
          <p:nvPr/>
        </p:nvSpPr>
        <p:spPr>
          <a:xfrm>
            <a:off x="5352990" y="1848332"/>
            <a:ext cx="1486020" cy="1175813"/>
          </a:xfrm>
          <a:custGeom>
            <a:avLst/>
            <a:gdLst/>
            <a:ahLst/>
            <a:cxnLst/>
            <a:rect l="l" t="t" r="r" b="b"/>
            <a:pathLst>
              <a:path w="2229030" h="1763720">
                <a:moveTo>
                  <a:pt x="0" y="0"/>
                </a:moveTo>
                <a:lnTo>
                  <a:pt x="2229031" y="0"/>
                </a:lnTo>
                <a:lnTo>
                  <a:pt x="2229031" y="1763720"/>
                </a:lnTo>
                <a:lnTo>
                  <a:pt x="0" y="176372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grpSp>
        <p:nvGrpSpPr>
          <p:cNvPr id="15" name="Group 15">
            <a:extLst>
              <a:ext uri="{C183D7F6-B498-43B3-948B-1728B52AA6E4}">
                <adec:decorative xmlns:adec="http://schemas.microsoft.com/office/drawing/2017/decorative" val="1"/>
              </a:ext>
            </a:extLst>
          </p:cNvPr>
          <p:cNvGrpSpPr/>
          <p:nvPr/>
        </p:nvGrpSpPr>
        <p:grpSpPr>
          <a:xfrm>
            <a:off x="1571201" y="1625715"/>
            <a:ext cx="1165039" cy="116503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sz="1200"/>
            </a:p>
          </p:txBody>
        </p:sp>
        <p:sp>
          <p:nvSpPr>
            <p:cNvPr id="17" name="TextBox 17"/>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a:off x="3398116" y="2298873"/>
            <a:ext cx="1473107" cy="147310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chemeClr val="tx2">
                  <a:lumMod val="60000"/>
                  <a:lumOff val="40000"/>
                </a:schemeClr>
              </a:solidFill>
              <a:prstDash val="solid"/>
              <a:miter/>
            </a:ln>
          </p:spPr>
          <p:txBody>
            <a:bodyPr/>
            <a:lstStyle/>
            <a:p>
              <a:endParaRPr lang="en-US" sz="1200" dirty="0"/>
            </a:p>
          </p:txBody>
        </p:sp>
        <p:sp>
          <p:nvSpPr>
            <p:cNvPr id="20" name="TextBox 20"/>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21" name="Group 21">
            <a:extLst>
              <a:ext uri="{C183D7F6-B498-43B3-948B-1728B52AA6E4}">
                <adec:decorative xmlns:adec="http://schemas.microsoft.com/office/drawing/2017/decorative" val="1"/>
              </a:ext>
            </a:extLst>
          </p:cNvPr>
          <p:cNvGrpSpPr/>
          <p:nvPr/>
        </p:nvGrpSpPr>
        <p:grpSpPr>
          <a:xfrm>
            <a:off x="3552150" y="2436239"/>
            <a:ext cx="1165039" cy="116503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sz="1200" dirty="0"/>
            </a:p>
          </p:txBody>
        </p:sp>
        <p:sp>
          <p:nvSpPr>
            <p:cNvPr id="23" name="TextBox 23"/>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24" name="Group 24">
            <a:extLst>
              <a:ext uri="{C183D7F6-B498-43B3-948B-1728B52AA6E4}">
                <adec:decorative xmlns:adec="http://schemas.microsoft.com/office/drawing/2017/decorative" val="1"/>
              </a:ext>
            </a:extLst>
          </p:cNvPr>
          <p:cNvGrpSpPr/>
          <p:nvPr/>
        </p:nvGrpSpPr>
        <p:grpSpPr>
          <a:xfrm>
            <a:off x="5359320" y="1278877"/>
            <a:ext cx="1473107" cy="147310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1EAE98"/>
              </a:solidFill>
              <a:prstDash val="solid"/>
              <a:miter/>
            </a:ln>
          </p:spPr>
          <p:txBody>
            <a:bodyPr/>
            <a:lstStyle/>
            <a:p>
              <a:endParaRPr lang="en-US" sz="1200"/>
            </a:p>
          </p:txBody>
        </p:sp>
        <p:sp>
          <p:nvSpPr>
            <p:cNvPr id="26" name="TextBox 26"/>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27" name="Group 27">
            <a:extLst>
              <a:ext uri="{C183D7F6-B498-43B3-948B-1728B52AA6E4}">
                <adec:decorative xmlns:adec="http://schemas.microsoft.com/office/drawing/2017/decorative" val="1"/>
              </a:ext>
            </a:extLst>
          </p:cNvPr>
          <p:cNvGrpSpPr/>
          <p:nvPr/>
        </p:nvGrpSpPr>
        <p:grpSpPr>
          <a:xfrm>
            <a:off x="5513354" y="1432911"/>
            <a:ext cx="1165039" cy="116503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sz="1200"/>
            </a:p>
          </p:txBody>
        </p:sp>
        <p:sp>
          <p:nvSpPr>
            <p:cNvPr id="29" name="TextBox 29"/>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30" name="Group 30">
            <a:extLst>
              <a:ext uri="{C183D7F6-B498-43B3-948B-1728B52AA6E4}">
                <adec:decorative xmlns:adec="http://schemas.microsoft.com/office/drawing/2017/decorative" val="1"/>
              </a:ext>
            </a:extLst>
          </p:cNvPr>
          <p:cNvGrpSpPr/>
          <p:nvPr/>
        </p:nvGrpSpPr>
        <p:grpSpPr>
          <a:xfrm>
            <a:off x="7514049" y="2436239"/>
            <a:ext cx="1165039" cy="116503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sz="1200"/>
            </a:p>
          </p:txBody>
        </p:sp>
        <p:sp>
          <p:nvSpPr>
            <p:cNvPr id="32" name="TextBox 32"/>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sp>
        <p:nvSpPr>
          <p:cNvPr id="80" name="TextBox 80"/>
          <p:cNvSpPr txBox="1"/>
          <p:nvPr/>
        </p:nvSpPr>
        <p:spPr>
          <a:xfrm>
            <a:off x="1531226" y="3365955"/>
            <a:ext cx="1244988" cy="436081"/>
          </a:xfrm>
          <a:prstGeom prst="rect">
            <a:avLst/>
          </a:prstGeom>
        </p:spPr>
        <p:txBody>
          <a:bodyPr lIns="0" tIns="0" rIns="0" bIns="0" rtlCol="0" anchor="t">
            <a:spAutoFit/>
          </a:bodyPr>
          <a:lstStyle/>
          <a:p>
            <a:pPr marL="0" lvl="1" algn="ctr">
              <a:lnSpc>
                <a:spcPts val="1783"/>
              </a:lnSpc>
              <a:spcBef>
                <a:spcPct val="0"/>
              </a:spcBef>
            </a:pPr>
            <a:r>
              <a:rPr lang="en-US" sz="1100" b="1" dirty="0">
                <a:solidFill>
                  <a:srgbClr val="FFFFFF"/>
                </a:solidFill>
                <a:latin typeface="+mj-lt"/>
                <a:ea typeface="Source Sans Pro Bold"/>
                <a:cs typeface="Source Sans Pro Bold"/>
                <a:sym typeface="Source Sans Pro Bold"/>
              </a:rPr>
              <a:t>Gaining Medicaid Eligibility</a:t>
            </a:r>
          </a:p>
        </p:txBody>
      </p:sp>
      <p:sp>
        <p:nvSpPr>
          <p:cNvPr id="81" name="TextBox 81"/>
          <p:cNvSpPr txBox="1"/>
          <p:nvPr/>
        </p:nvSpPr>
        <p:spPr>
          <a:xfrm>
            <a:off x="1417167" y="4012629"/>
            <a:ext cx="1473107" cy="1354217"/>
          </a:xfrm>
          <a:prstGeom prst="rect">
            <a:avLst/>
          </a:prstGeom>
        </p:spPr>
        <p:txBody>
          <a:bodyPr lIns="0" tIns="0" rIns="0" bIns="0" rtlCol="0" anchor="t">
            <a:spAutoFit/>
          </a:bodyPr>
          <a:lstStyle/>
          <a:p>
            <a:pPr algn="ctr">
              <a:spcBef>
                <a:spcPct val="0"/>
              </a:spcBef>
            </a:pPr>
            <a:r>
              <a:rPr lang="en-US" sz="1100" dirty="0">
                <a:solidFill>
                  <a:srgbClr val="5C5D62"/>
                </a:solidFill>
                <a:ea typeface="Source Sans Pro"/>
                <a:cs typeface="Source Sans Pro"/>
                <a:sym typeface="Source Sans Pro"/>
              </a:rPr>
              <a:t>Once the resources </a:t>
            </a:r>
            <a:r>
              <a:rPr lang="en-US" sz="1100" i="1" dirty="0">
                <a:solidFill>
                  <a:srgbClr val="5C5D62"/>
                </a:solidFill>
                <a:ea typeface="Source Sans Pro"/>
                <a:cs typeface="Source Sans Pro"/>
                <a:sym typeface="Source Sans Pro"/>
              </a:rPr>
              <a:t>above</a:t>
            </a:r>
            <a:r>
              <a:rPr lang="en-US" sz="1100" dirty="0">
                <a:solidFill>
                  <a:srgbClr val="5C5D62"/>
                </a:solidFill>
                <a:ea typeface="Source Sans Pro"/>
                <a:cs typeface="Source Sans Pro"/>
                <a:sym typeface="Source Sans Pro"/>
              </a:rPr>
              <a:t> the Community Spouse Resource Allowance have been spent down, the institutionalized spouse (if eligible) may be approved for Medicaid.</a:t>
            </a:r>
          </a:p>
        </p:txBody>
      </p:sp>
      <p:sp>
        <p:nvSpPr>
          <p:cNvPr id="72" name="Freeform 72">
            <a:extLst>
              <a:ext uri="{C183D7F6-B498-43B3-948B-1728B52AA6E4}">
                <adec:decorative xmlns:adec="http://schemas.microsoft.com/office/drawing/2017/decorative" val="1"/>
              </a:ext>
            </a:extLst>
          </p:cNvPr>
          <p:cNvSpPr/>
          <p:nvPr/>
        </p:nvSpPr>
        <p:spPr>
          <a:xfrm rot="3586887">
            <a:off x="3071806" y="1804749"/>
            <a:ext cx="535474" cy="402944"/>
          </a:xfrm>
          <a:custGeom>
            <a:avLst/>
            <a:gdLst/>
            <a:ahLst/>
            <a:cxnLst/>
            <a:rect l="l" t="t" r="r" b="b"/>
            <a:pathLst>
              <a:path w="803211" h="604416">
                <a:moveTo>
                  <a:pt x="0" y="0"/>
                </a:moveTo>
                <a:lnTo>
                  <a:pt x="803210" y="0"/>
                </a:lnTo>
                <a:lnTo>
                  <a:pt x="803210" y="604416"/>
                </a:lnTo>
                <a:lnTo>
                  <a:pt x="0" y="604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grpSp>
        <p:nvGrpSpPr>
          <p:cNvPr id="33" name="Group 33" descr="Resource Limit for Approval">
            <a:extLst>
              <a:ext uri="{C183D7F6-B498-43B3-948B-1728B52AA6E4}">
                <adec:decorative xmlns:adec="http://schemas.microsoft.com/office/drawing/2017/decorative" val="0"/>
              </a:ext>
            </a:extLst>
          </p:cNvPr>
          <p:cNvGrpSpPr/>
          <p:nvPr/>
        </p:nvGrpSpPr>
        <p:grpSpPr>
          <a:xfrm>
            <a:off x="3398116" y="4153525"/>
            <a:ext cx="1473107" cy="576777"/>
            <a:chOff x="0" y="0"/>
            <a:chExt cx="670128" cy="262380"/>
          </a:xfrm>
        </p:grpSpPr>
        <p:sp>
          <p:nvSpPr>
            <p:cNvPr id="34" name="Freeform 34"/>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chemeClr val="tx2">
                <a:lumMod val="60000"/>
                <a:lumOff val="40000"/>
              </a:schemeClr>
            </a:solidFill>
          </p:spPr>
          <p:txBody>
            <a:bodyPr/>
            <a:lstStyle/>
            <a:p>
              <a:endParaRPr lang="en-US" sz="1200"/>
            </a:p>
          </p:txBody>
        </p:sp>
        <p:sp>
          <p:nvSpPr>
            <p:cNvPr id="35" name="TextBox 35"/>
            <p:cNvSpPr txBox="1"/>
            <p:nvPr/>
          </p:nvSpPr>
          <p:spPr>
            <a:xfrm>
              <a:off x="0" y="-38100"/>
              <a:ext cx="670128" cy="300480"/>
            </a:xfrm>
            <a:prstGeom prst="rect">
              <a:avLst/>
            </a:prstGeom>
          </p:spPr>
          <p:txBody>
            <a:bodyPr lIns="33867" tIns="33867" rIns="33867" bIns="33867" rtlCol="0" anchor="ctr"/>
            <a:lstStyle/>
            <a:p>
              <a:pPr algn="ctr">
                <a:lnSpc>
                  <a:spcPts val="2053"/>
                </a:lnSpc>
              </a:pPr>
              <a:endParaRPr sz="1200"/>
            </a:p>
          </p:txBody>
        </p:sp>
      </p:grpSp>
      <p:sp>
        <p:nvSpPr>
          <p:cNvPr id="82" name="TextBox 82"/>
          <p:cNvSpPr txBox="1"/>
          <p:nvPr/>
        </p:nvSpPr>
        <p:spPr>
          <a:xfrm>
            <a:off x="3512176" y="4210439"/>
            <a:ext cx="1244988" cy="441146"/>
          </a:xfrm>
          <a:prstGeom prst="rect">
            <a:avLst/>
          </a:prstGeom>
        </p:spPr>
        <p:txBody>
          <a:bodyPr lIns="0" tIns="0" rIns="0" bIns="0" rtlCol="0" anchor="t">
            <a:spAutoFit/>
          </a:bodyPr>
          <a:lstStyle/>
          <a:p>
            <a:pPr marL="0" lvl="1" algn="ctr">
              <a:lnSpc>
                <a:spcPts val="1783"/>
              </a:lnSpc>
              <a:spcBef>
                <a:spcPct val="0"/>
              </a:spcBef>
            </a:pPr>
            <a:r>
              <a:rPr lang="en-US" sz="1273" b="1" dirty="0">
                <a:solidFill>
                  <a:srgbClr val="FFFFFF"/>
                </a:solidFill>
                <a:latin typeface="+mj-lt"/>
                <a:ea typeface="Source Sans Pro Bold"/>
                <a:cs typeface="Source Sans Pro Bold"/>
                <a:sym typeface="Source Sans Pro Bold"/>
              </a:rPr>
              <a:t>Resource Limit for Approval</a:t>
            </a:r>
          </a:p>
        </p:txBody>
      </p:sp>
      <p:sp>
        <p:nvSpPr>
          <p:cNvPr id="83" name="TextBox 83"/>
          <p:cNvSpPr txBox="1"/>
          <p:nvPr/>
        </p:nvSpPr>
        <p:spPr>
          <a:xfrm>
            <a:off x="3398116" y="4839821"/>
            <a:ext cx="1473107" cy="846386"/>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dirty="0">
                <a:solidFill>
                  <a:srgbClr val="5C5D62"/>
                </a:solidFill>
                <a:ea typeface="Source Sans Pro"/>
                <a:cs typeface="Source Sans Pro"/>
                <a:sym typeface="Source Sans Pro"/>
              </a:rPr>
              <a:t>During this application, resource eligibility is determined without caring whose name was on each resource. </a:t>
            </a:r>
            <a:endParaRPr kumimoji="0" lang="en-US" sz="1100" b="0" i="0" u="none" strike="noStrike" kern="1200" cap="none" spc="0" normalizeH="0" baseline="0" noProof="0" dirty="0">
              <a:ln>
                <a:noFill/>
              </a:ln>
              <a:solidFill>
                <a:srgbClr val="5C5D62"/>
              </a:solidFill>
              <a:effectLst/>
              <a:uLnTx/>
              <a:uFillTx/>
              <a:ea typeface="Source Sans Pro"/>
              <a:cs typeface="Source Sans Pro"/>
              <a:sym typeface="Source Sans Pro"/>
            </a:endParaRPr>
          </a:p>
        </p:txBody>
      </p:sp>
      <p:sp>
        <p:nvSpPr>
          <p:cNvPr id="74" name="Freeform 74">
            <a:extLst>
              <a:ext uri="{C183D7F6-B498-43B3-948B-1728B52AA6E4}">
                <adec:decorative xmlns:adec="http://schemas.microsoft.com/office/drawing/2017/decorative" val="1"/>
              </a:ext>
            </a:extLst>
          </p:cNvPr>
          <p:cNvSpPr/>
          <p:nvPr/>
        </p:nvSpPr>
        <p:spPr>
          <a:xfrm rot="-392496">
            <a:off x="4603487" y="1804749"/>
            <a:ext cx="535474" cy="402944"/>
          </a:xfrm>
          <a:custGeom>
            <a:avLst/>
            <a:gdLst/>
            <a:ahLst/>
            <a:cxnLst/>
            <a:rect l="l" t="t" r="r" b="b"/>
            <a:pathLst>
              <a:path w="803211" h="604416">
                <a:moveTo>
                  <a:pt x="0" y="0"/>
                </a:moveTo>
                <a:lnTo>
                  <a:pt x="803211" y="0"/>
                </a:lnTo>
                <a:lnTo>
                  <a:pt x="803211" y="604416"/>
                </a:lnTo>
                <a:lnTo>
                  <a:pt x="0" y="604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grpSp>
        <p:nvGrpSpPr>
          <p:cNvPr id="36" name="Group 36">
            <a:extLst>
              <a:ext uri="{C183D7F6-B498-43B3-948B-1728B52AA6E4}">
                <adec:decorative xmlns:adec="http://schemas.microsoft.com/office/drawing/2017/decorative" val="1"/>
              </a:ext>
            </a:extLst>
          </p:cNvPr>
          <p:cNvGrpSpPr/>
          <p:nvPr/>
        </p:nvGrpSpPr>
        <p:grpSpPr>
          <a:xfrm>
            <a:off x="3961160" y="3730371"/>
            <a:ext cx="347020" cy="288388"/>
            <a:chOff x="0" y="0"/>
            <a:chExt cx="1561822" cy="1297940"/>
          </a:xfrm>
        </p:grpSpPr>
        <p:sp>
          <p:nvSpPr>
            <p:cNvPr id="37" name="Freeform 37"/>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chemeClr val="tx2">
                <a:lumMod val="60000"/>
                <a:lumOff val="40000"/>
              </a:schemeClr>
            </a:solidFill>
          </p:spPr>
          <p:txBody>
            <a:bodyPr/>
            <a:lstStyle/>
            <a:p>
              <a:endParaRPr lang="en-US" sz="1200"/>
            </a:p>
          </p:txBody>
        </p:sp>
      </p:grpSp>
      <p:grpSp>
        <p:nvGrpSpPr>
          <p:cNvPr id="38" name="Group 38" descr="Maintaining Eligibility"/>
          <p:cNvGrpSpPr/>
          <p:nvPr/>
        </p:nvGrpSpPr>
        <p:grpSpPr>
          <a:xfrm>
            <a:off x="5359320" y="3120086"/>
            <a:ext cx="1473107" cy="576777"/>
            <a:chOff x="0" y="0"/>
            <a:chExt cx="670128" cy="262380"/>
          </a:xfrm>
        </p:grpSpPr>
        <p:sp>
          <p:nvSpPr>
            <p:cNvPr id="39" name="Freeform 39"/>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rgbClr val="1EAE98"/>
            </a:solidFill>
          </p:spPr>
          <p:txBody>
            <a:bodyPr/>
            <a:lstStyle/>
            <a:p>
              <a:endParaRPr lang="en-US" sz="1200"/>
            </a:p>
          </p:txBody>
        </p:sp>
        <p:sp>
          <p:nvSpPr>
            <p:cNvPr id="40" name="TextBox 40"/>
            <p:cNvSpPr txBox="1"/>
            <p:nvPr/>
          </p:nvSpPr>
          <p:spPr>
            <a:xfrm>
              <a:off x="0" y="-38100"/>
              <a:ext cx="670128" cy="300480"/>
            </a:xfrm>
            <a:prstGeom prst="rect">
              <a:avLst/>
            </a:prstGeom>
          </p:spPr>
          <p:txBody>
            <a:bodyPr lIns="33867" tIns="33867" rIns="33867" bIns="33867" rtlCol="0" anchor="ctr"/>
            <a:lstStyle/>
            <a:p>
              <a:pPr algn="ctr">
                <a:lnSpc>
                  <a:spcPts val="2053"/>
                </a:lnSpc>
              </a:pPr>
              <a:endParaRPr sz="1200"/>
            </a:p>
          </p:txBody>
        </p:sp>
      </p:grpSp>
      <p:sp>
        <p:nvSpPr>
          <p:cNvPr id="84" name="TextBox 84"/>
          <p:cNvSpPr txBox="1"/>
          <p:nvPr/>
        </p:nvSpPr>
        <p:spPr>
          <a:xfrm>
            <a:off x="5473379" y="3177000"/>
            <a:ext cx="1244988" cy="441146"/>
          </a:xfrm>
          <a:prstGeom prst="rect">
            <a:avLst/>
          </a:prstGeom>
        </p:spPr>
        <p:txBody>
          <a:bodyPr lIns="0" tIns="0" rIns="0" bIns="0" rtlCol="0" anchor="t">
            <a:spAutoFit/>
          </a:bodyPr>
          <a:lstStyle/>
          <a:p>
            <a:pPr marL="0" lvl="1" algn="ctr">
              <a:lnSpc>
                <a:spcPts val="1783"/>
              </a:lnSpc>
              <a:spcBef>
                <a:spcPct val="0"/>
              </a:spcBef>
            </a:pPr>
            <a:r>
              <a:rPr lang="en-US" sz="1273" b="1" dirty="0">
                <a:solidFill>
                  <a:srgbClr val="FFFFFF"/>
                </a:solidFill>
                <a:latin typeface="Source Sans Pro Bold"/>
                <a:ea typeface="Source Sans Pro Bold"/>
                <a:cs typeface="Source Sans Pro Bold"/>
                <a:sym typeface="Source Sans Pro Bold"/>
              </a:rPr>
              <a:t>Maintaining Eligibility</a:t>
            </a:r>
          </a:p>
        </p:txBody>
      </p:sp>
      <p:sp>
        <p:nvSpPr>
          <p:cNvPr id="85" name="TextBox 85"/>
          <p:cNvSpPr txBox="1"/>
          <p:nvPr/>
        </p:nvSpPr>
        <p:spPr>
          <a:xfrm>
            <a:off x="5360195" y="3780616"/>
            <a:ext cx="1473107" cy="2031325"/>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5C5D62"/>
                </a:solidFill>
                <a:effectLst/>
                <a:uLnTx/>
                <a:uFillTx/>
                <a:ea typeface="Source Sans Pro"/>
                <a:cs typeface="Source Sans Pro"/>
                <a:sym typeface="Source Sans Pro"/>
              </a:rPr>
              <a:t>Once approved, the </a:t>
            </a:r>
            <a:r>
              <a:rPr kumimoji="0" lang="en-US" sz="1100" b="1" i="0" u="none" strike="noStrike" kern="1200" cap="none" spc="0" normalizeH="0" baseline="0" noProof="0" dirty="0">
                <a:ln>
                  <a:noFill/>
                </a:ln>
                <a:solidFill>
                  <a:srgbClr val="5C5D62"/>
                </a:solidFill>
                <a:effectLst/>
                <a:uLnTx/>
                <a:uFillTx/>
                <a:ea typeface="Source Sans Pro"/>
                <a:cs typeface="Source Sans Pro"/>
                <a:sym typeface="Source Sans Pro"/>
              </a:rPr>
              <a:t>institutionalized</a:t>
            </a:r>
            <a:r>
              <a:rPr kumimoji="0" lang="en-US" sz="1100" i="0" u="none" strike="noStrike" kern="1200" cap="none" spc="0" normalizeH="0" baseline="0" noProof="0" dirty="0">
                <a:ln>
                  <a:noFill/>
                </a:ln>
                <a:solidFill>
                  <a:srgbClr val="5C5D62"/>
                </a:solidFill>
                <a:effectLst/>
                <a:uLnTx/>
                <a:uFillTx/>
                <a:ea typeface="Source Sans Pro"/>
                <a:cs typeface="Source Sans Pro"/>
                <a:sym typeface="Source Sans Pro"/>
              </a:rPr>
              <a:t> spouse has six months to transfer any resources over $2,000 out of their name. A Request for Information is issued in the 5</a:t>
            </a:r>
            <a:r>
              <a:rPr kumimoji="0" lang="en-US" sz="1100" i="0" u="none" strike="noStrike" kern="1200" cap="none" spc="0" normalizeH="0" baseline="30000" noProof="0" dirty="0">
                <a:ln>
                  <a:noFill/>
                </a:ln>
                <a:solidFill>
                  <a:srgbClr val="5C5D62"/>
                </a:solidFill>
                <a:effectLst/>
                <a:uLnTx/>
                <a:uFillTx/>
                <a:ea typeface="Source Sans Pro"/>
                <a:cs typeface="Source Sans Pro"/>
                <a:sym typeface="Source Sans Pro"/>
              </a:rPr>
              <a:t>th</a:t>
            </a:r>
            <a:r>
              <a:rPr kumimoji="0" lang="en-US" sz="1100" i="0" u="none" strike="noStrike" kern="1200" cap="none" spc="0" normalizeH="0" baseline="0" noProof="0" dirty="0">
                <a:ln>
                  <a:noFill/>
                </a:ln>
                <a:solidFill>
                  <a:srgbClr val="5C5D62"/>
                </a:solidFill>
                <a:effectLst/>
                <a:uLnTx/>
                <a:uFillTx/>
                <a:ea typeface="Source Sans Pro"/>
                <a:cs typeface="Source Sans Pro"/>
                <a:sym typeface="Source Sans Pro"/>
              </a:rPr>
              <a:t> month of approval to remind the couple and let them know updated verification is needed. </a:t>
            </a:r>
            <a:endParaRPr kumimoji="0" lang="en-US" sz="1100" b="0" i="0" u="none" strike="noStrike" kern="1200" cap="none" spc="0" normalizeH="0" baseline="0" noProof="0" dirty="0">
              <a:ln>
                <a:noFill/>
              </a:ln>
              <a:solidFill>
                <a:srgbClr val="5C5D62"/>
              </a:solidFill>
              <a:effectLst/>
              <a:uLnTx/>
              <a:uFillTx/>
              <a:ea typeface="Source Sans Pro"/>
              <a:cs typeface="Source Sans Pro"/>
              <a:sym typeface="Source Sans Pro"/>
            </a:endParaRPr>
          </a:p>
        </p:txBody>
      </p:sp>
      <p:sp>
        <p:nvSpPr>
          <p:cNvPr id="73" name="Freeform 73">
            <a:extLst>
              <a:ext uri="{C183D7F6-B498-43B3-948B-1728B52AA6E4}">
                <adec:decorative xmlns:adec="http://schemas.microsoft.com/office/drawing/2017/decorative" val="1"/>
              </a:ext>
            </a:extLst>
          </p:cNvPr>
          <p:cNvSpPr/>
          <p:nvPr/>
        </p:nvSpPr>
        <p:spPr>
          <a:xfrm rot="3586887">
            <a:off x="7072941" y="1804749"/>
            <a:ext cx="535474" cy="402944"/>
          </a:xfrm>
          <a:custGeom>
            <a:avLst/>
            <a:gdLst/>
            <a:ahLst/>
            <a:cxnLst/>
            <a:rect l="l" t="t" r="r" b="b"/>
            <a:pathLst>
              <a:path w="803211" h="604416">
                <a:moveTo>
                  <a:pt x="0" y="0"/>
                </a:moveTo>
                <a:lnTo>
                  <a:pt x="803210" y="0"/>
                </a:lnTo>
                <a:lnTo>
                  <a:pt x="803210" y="604416"/>
                </a:lnTo>
                <a:lnTo>
                  <a:pt x="0" y="604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grpSp>
        <p:nvGrpSpPr>
          <p:cNvPr id="41" name="Group 41">
            <a:extLst>
              <a:ext uri="{C183D7F6-B498-43B3-948B-1728B52AA6E4}">
                <adec:decorative xmlns:adec="http://schemas.microsoft.com/office/drawing/2017/decorative" val="1"/>
              </a:ext>
            </a:extLst>
          </p:cNvPr>
          <p:cNvGrpSpPr/>
          <p:nvPr/>
        </p:nvGrpSpPr>
        <p:grpSpPr>
          <a:xfrm>
            <a:off x="5921905" y="2782336"/>
            <a:ext cx="347020" cy="288388"/>
            <a:chOff x="0" y="0"/>
            <a:chExt cx="1561822" cy="1297940"/>
          </a:xfrm>
        </p:grpSpPr>
        <p:sp>
          <p:nvSpPr>
            <p:cNvPr id="42" name="Freeform 42"/>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1EAE98"/>
            </a:solidFill>
          </p:spPr>
          <p:txBody>
            <a:bodyPr/>
            <a:lstStyle/>
            <a:p>
              <a:endParaRPr lang="en-US" sz="1200"/>
            </a:p>
          </p:txBody>
        </p:sp>
      </p:grpSp>
      <p:grpSp>
        <p:nvGrpSpPr>
          <p:cNvPr id="43" name="Group 43" descr="How?"/>
          <p:cNvGrpSpPr/>
          <p:nvPr/>
        </p:nvGrpSpPr>
        <p:grpSpPr>
          <a:xfrm>
            <a:off x="7360015" y="4140082"/>
            <a:ext cx="1473107" cy="576777"/>
            <a:chOff x="0" y="0"/>
            <a:chExt cx="670128" cy="262380"/>
          </a:xfrm>
        </p:grpSpPr>
        <p:sp>
          <p:nvSpPr>
            <p:cNvPr id="44" name="Freeform 44"/>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chemeClr val="accent4">
                <a:lumMod val="60000"/>
                <a:lumOff val="40000"/>
              </a:schemeClr>
            </a:solidFill>
          </p:spPr>
          <p:txBody>
            <a:bodyPr/>
            <a:lstStyle/>
            <a:p>
              <a:endParaRPr lang="en-US" sz="1200"/>
            </a:p>
          </p:txBody>
        </p:sp>
        <p:sp>
          <p:nvSpPr>
            <p:cNvPr id="45" name="TextBox 45"/>
            <p:cNvSpPr txBox="1"/>
            <p:nvPr/>
          </p:nvSpPr>
          <p:spPr>
            <a:xfrm>
              <a:off x="0" y="-38100"/>
              <a:ext cx="670128" cy="300480"/>
            </a:xfrm>
            <a:prstGeom prst="rect">
              <a:avLst/>
            </a:prstGeom>
          </p:spPr>
          <p:txBody>
            <a:bodyPr lIns="33867" tIns="33867" rIns="33867" bIns="33867" rtlCol="0" anchor="ctr"/>
            <a:lstStyle/>
            <a:p>
              <a:pPr algn="ctr">
                <a:lnSpc>
                  <a:spcPts val="2053"/>
                </a:lnSpc>
              </a:pPr>
              <a:endParaRPr sz="1200"/>
            </a:p>
          </p:txBody>
        </p:sp>
      </p:grpSp>
      <p:sp>
        <p:nvSpPr>
          <p:cNvPr id="86" name="TextBox 86"/>
          <p:cNvSpPr txBox="1"/>
          <p:nvPr/>
        </p:nvSpPr>
        <p:spPr>
          <a:xfrm>
            <a:off x="7474074" y="4308121"/>
            <a:ext cx="1244988" cy="210314"/>
          </a:xfrm>
          <a:prstGeom prst="rect">
            <a:avLst/>
          </a:prstGeom>
        </p:spPr>
        <p:txBody>
          <a:bodyPr lIns="0" tIns="0" rIns="0" bIns="0" rtlCol="0" anchor="t">
            <a:spAutoFit/>
          </a:bodyPr>
          <a:lstStyle/>
          <a:p>
            <a:pPr marL="0" lvl="1" algn="ctr">
              <a:lnSpc>
                <a:spcPts val="1783"/>
              </a:lnSpc>
              <a:spcBef>
                <a:spcPct val="0"/>
              </a:spcBef>
            </a:pPr>
            <a:r>
              <a:rPr lang="en-US" sz="1273" b="1" dirty="0">
                <a:solidFill>
                  <a:srgbClr val="FFFFFF"/>
                </a:solidFill>
                <a:latin typeface="Source Sans Pro Bold"/>
                <a:ea typeface="Source Sans Pro Bold"/>
                <a:cs typeface="Source Sans Pro Bold"/>
                <a:sym typeface="Source Sans Pro Bold"/>
              </a:rPr>
              <a:t>How?</a:t>
            </a:r>
          </a:p>
        </p:txBody>
      </p:sp>
      <p:sp>
        <p:nvSpPr>
          <p:cNvPr id="87" name="TextBox 87"/>
          <p:cNvSpPr txBox="1"/>
          <p:nvPr/>
        </p:nvSpPr>
        <p:spPr>
          <a:xfrm>
            <a:off x="7305186" y="4768951"/>
            <a:ext cx="1627305" cy="135421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5C5D62"/>
                </a:solidFill>
                <a:effectLst/>
                <a:uLnTx/>
                <a:uFillTx/>
                <a:ea typeface="Source Sans Pro"/>
                <a:cs typeface="Source Sans Pro"/>
                <a:sym typeface="Source Sans Pro"/>
              </a:rPr>
              <a:t>They can transfer resources to their spouse, convert them into an excluded resource, or any other method. However, these are subject to transfer of resources policy.</a:t>
            </a:r>
          </a:p>
        </p:txBody>
      </p:sp>
      <p:sp>
        <p:nvSpPr>
          <p:cNvPr id="75" name="Freeform 75">
            <a:extLst>
              <a:ext uri="{C183D7F6-B498-43B3-948B-1728B52AA6E4}">
                <adec:decorative xmlns:adec="http://schemas.microsoft.com/office/drawing/2017/decorative" val="1"/>
              </a:ext>
            </a:extLst>
          </p:cNvPr>
          <p:cNvSpPr/>
          <p:nvPr/>
        </p:nvSpPr>
        <p:spPr>
          <a:xfrm rot="-392496">
            <a:off x="8604622" y="1804749"/>
            <a:ext cx="535474" cy="402944"/>
          </a:xfrm>
          <a:custGeom>
            <a:avLst/>
            <a:gdLst/>
            <a:ahLst/>
            <a:cxnLst/>
            <a:rect l="l" t="t" r="r" b="b"/>
            <a:pathLst>
              <a:path w="803211" h="604416">
                <a:moveTo>
                  <a:pt x="0" y="0"/>
                </a:moveTo>
                <a:lnTo>
                  <a:pt x="803211" y="0"/>
                </a:lnTo>
                <a:lnTo>
                  <a:pt x="803211" y="604416"/>
                </a:lnTo>
                <a:lnTo>
                  <a:pt x="0" y="60441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grpSp>
        <p:nvGrpSpPr>
          <p:cNvPr id="46" name="Group 46">
            <a:extLst>
              <a:ext uri="{C183D7F6-B498-43B3-948B-1728B52AA6E4}">
                <adec:decorative xmlns:adec="http://schemas.microsoft.com/office/drawing/2017/decorative" val="1"/>
              </a:ext>
            </a:extLst>
          </p:cNvPr>
          <p:cNvGrpSpPr/>
          <p:nvPr/>
        </p:nvGrpSpPr>
        <p:grpSpPr>
          <a:xfrm>
            <a:off x="7360015" y="2298873"/>
            <a:ext cx="1473107" cy="1473107"/>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chemeClr val="accent4">
                  <a:lumMod val="60000"/>
                  <a:lumOff val="40000"/>
                </a:schemeClr>
              </a:solidFill>
              <a:prstDash val="solid"/>
              <a:miter/>
            </a:ln>
          </p:spPr>
          <p:txBody>
            <a:bodyPr/>
            <a:lstStyle/>
            <a:p>
              <a:endParaRPr lang="en-US" sz="1200" dirty="0"/>
            </a:p>
          </p:txBody>
        </p:sp>
        <p:sp>
          <p:nvSpPr>
            <p:cNvPr id="48" name="TextBox 48"/>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49" name="Group 49">
            <a:extLst>
              <a:ext uri="{C183D7F6-B498-43B3-948B-1728B52AA6E4}">
                <adec:decorative xmlns:adec="http://schemas.microsoft.com/office/drawing/2017/decorative" val="1"/>
              </a:ext>
            </a:extLst>
          </p:cNvPr>
          <p:cNvGrpSpPr/>
          <p:nvPr/>
        </p:nvGrpSpPr>
        <p:grpSpPr>
          <a:xfrm>
            <a:off x="7923058" y="3730371"/>
            <a:ext cx="347020" cy="288388"/>
            <a:chOff x="0" y="0"/>
            <a:chExt cx="1561822" cy="1297940"/>
          </a:xfrm>
        </p:grpSpPr>
        <p:sp>
          <p:nvSpPr>
            <p:cNvPr id="50" name="Freeform 50"/>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chemeClr val="accent4">
                <a:lumMod val="60000"/>
                <a:lumOff val="40000"/>
              </a:schemeClr>
            </a:solidFill>
          </p:spPr>
          <p:txBody>
            <a:bodyPr/>
            <a:lstStyle/>
            <a:p>
              <a:endParaRPr lang="en-US" sz="1200" dirty="0"/>
            </a:p>
          </p:txBody>
        </p:sp>
      </p:grpSp>
      <p:grpSp>
        <p:nvGrpSpPr>
          <p:cNvPr id="51" name="Group 51" descr="What comes next?"/>
          <p:cNvGrpSpPr/>
          <p:nvPr/>
        </p:nvGrpSpPr>
        <p:grpSpPr>
          <a:xfrm>
            <a:off x="9340964" y="3327295"/>
            <a:ext cx="1473107" cy="576777"/>
            <a:chOff x="0" y="0"/>
            <a:chExt cx="670128" cy="262380"/>
          </a:xfrm>
        </p:grpSpPr>
        <p:sp>
          <p:nvSpPr>
            <p:cNvPr id="52" name="Freeform 52"/>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chemeClr val="bg2">
                <a:lumMod val="65000"/>
                <a:lumOff val="35000"/>
              </a:schemeClr>
            </a:solidFill>
          </p:spPr>
          <p:txBody>
            <a:bodyPr/>
            <a:lstStyle/>
            <a:p>
              <a:endParaRPr lang="en-US" sz="1200"/>
            </a:p>
          </p:txBody>
        </p:sp>
        <p:sp>
          <p:nvSpPr>
            <p:cNvPr id="53" name="TextBox 53"/>
            <p:cNvSpPr txBox="1"/>
            <p:nvPr/>
          </p:nvSpPr>
          <p:spPr>
            <a:xfrm>
              <a:off x="0" y="-38100"/>
              <a:ext cx="670128" cy="300480"/>
            </a:xfrm>
            <a:prstGeom prst="rect">
              <a:avLst/>
            </a:prstGeom>
          </p:spPr>
          <p:txBody>
            <a:bodyPr lIns="33867" tIns="33867" rIns="33867" bIns="33867" rtlCol="0" anchor="ctr"/>
            <a:lstStyle/>
            <a:p>
              <a:pPr algn="ctr">
                <a:lnSpc>
                  <a:spcPts val="2053"/>
                </a:lnSpc>
              </a:pPr>
              <a:endParaRPr sz="1200"/>
            </a:p>
          </p:txBody>
        </p:sp>
      </p:grpSp>
      <p:sp>
        <p:nvSpPr>
          <p:cNvPr id="88" name="TextBox 88"/>
          <p:cNvSpPr txBox="1"/>
          <p:nvPr/>
        </p:nvSpPr>
        <p:spPr>
          <a:xfrm>
            <a:off x="9455024" y="3384209"/>
            <a:ext cx="1244988" cy="441146"/>
          </a:xfrm>
          <a:prstGeom prst="rect">
            <a:avLst/>
          </a:prstGeom>
        </p:spPr>
        <p:txBody>
          <a:bodyPr lIns="0" tIns="0" rIns="0" bIns="0" rtlCol="0" anchor="t">
            <a:spAutoFit/>
          </a:bodyPr>
          <a:lstStyle/>
          <a:p>
            <a:pPr marL="0" lvl="1" algn="ctr">
              <a:lnSpc>
                <a:spcPts val="1783"/>
              </a:lnSpc>
              <a:spcBef>
                <a:spcPct val="0"/>
              </a:spcBef>
            </a:pPr>
            <a:r>
              <a:rPr lang="en-US" sz="1273" b="1" dirty="0">
                <a:solidFill>
                  <a:srgbClr val="FFFFFF"/>
                </a:solidFill>
                <a:latin typeface="+mj-lt"/>
                <a:ea typeface="Source Sans Pro Bold"/>
                <a:cs typeface="Source Sans Pro Bold"/>
                <a:sym typeface="Source Sans Pro Bold"/>
              </a:rPr>
              <a:t>What comes next?</a:t>
            </a:r>
          </a:p>
        </p:txBody>
      </p:sp>
      <p:sp>
        <p:nvSpPr>
          <p:cNvPr id="89" name="TextBox 89"/>
          <p:cNvSpPr txBox="1"/>
          <p:nvPr/>
        </p:nvSpPr>
        <p:spPr>
          <a:xfrm>
            <a:off x="9340964" y="4012629"/>
            <a:ext cx="1473107" cy="1015663"/>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5C5D62"/>
                </a:solidFill>
                <a:effectLst/>
                <a:uLnTx/>
                <a:uFillTx/>
                <a:ea typeface="Source Sans Pro"/>
                <a:cs typeface="Source Sans Pro"/>
                <a:sym typeface="Source Sans Pro"/>
              </a:rPr>
              <a:t>Starting in the 7</a:t>
            </a:r>
            <a:r>
              <a:rPr kumimoji="0" lang="en-US" sz="1100" b="0" i="0" u="none" strike="noStrike" kern="1200" cap="none" spc="0" normalizeH="0" baseline="30000" noProof="0" dirty="0">
                <a:ln>
                  <a:noFill/>
                </a:ln>
                <a:solidFill>
                  <a:srgbClr val="5C5D62"/>
                </a:solidFill>
                <a:effectLst/>
                <a:uLnTx/>
                <a:uFillTx/>
                <a:ea typeface="Source Sans Pro"/>
                <a:cs typeface="Source Sans Pro"/>
                <a:sym typeface="Source Sans Pro"/>
              </a:rPr>
              <a:t>th</a:t>
            </a:r>
            <a:r>
              <a:rPr kumimoji="0" lang="en-US" sz="1100" b="0" i="0" u="none" strike="noStrike" kern="1200" cap="none" spc="0" normalizeH="0" baseline="0" noProof="0" dirty="0">
                <a:ln>
                  <a:noFill/>
                </a:ln>
                <a:solidFill>
                  <a:srgbClr val="5C5D62"/>
                </a:solidFill>
                <a:effectLst/>
                <a:uLnTx/>
                <a:uFillTx/>
                <a:ea typeface="Source Sans Pro"/>
                <a:cs typeface="Source Sans Pro"/>
                <a:sym typeface="Source Sans Pro"/>
              </a:rPr>
              <a:t> month of approval, eligibility will be determined based on whose name is on each resource.</a:t>
            </a:r>
          </a:p>
        </p:txBody>
      </p:sp>
      <p:grpSp>
        <p:nvGrpSpPr>
          <p:cNvPr id="54" name="Group 54">
            <a:extLst>
              <a:ext uri="{C183D7F6-B498-43B3-948B-1728B52AA6E4}">
                <adec:decorative xmlns:adec="http://schemas.microsoft.com/office/drawing/2017/decorative" val="1"/>
              </a:ext>
            </a:extLst>
          </p:cNvPr>
          <p:cNvGrpSpPr/>
          <p:nvPr/>
        </p:nvGrpSpPr>
        <p:grpSpPr>
          <a:xfrm>
            <a:off x="9340964" y="1471681"/>
            <a:ext cx="1473107" cy="1473107"/>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chemeClr val="accent6">
                  <a:lumMod val="75000"/>
                </a:schemeClr>
              </a:solidFill>
              <a:prstDash val="solid"/>
              <a:miter/>
            </a:ln>
          </p:spPr>
          <p:txBody>
            <a:bodyPr/>
            <a:lstStyle/>
            <a:p>
              <a:endParaRPr lang="en-US" sz="1200"/>
            </a:p>
          </p:txBody>
        </p:sp>
        <p:sp>
          <p:nvSpPr>
            <p:cNvPr id="56" name="TextBox 56"/>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grpSp>
        <p:nvGrpSpPr>
          <p:cNvPr id="57" name="Group 57">
            <a:extLst>
              <a:ext uri="{C183D7F6-B498-43B3-948B-1728B52AA6E4}">
                <adec:decorative xmlns:adec="http://schemas.microsoft.com/office/drawing/2017/decorative" val="1"/>
              </a:ext>
            </a:extLst>
          </p:cNvPr>
          <p:cNvGrpSpPr/>
          <p:nvPr/>
        </p:nvGrpSpPr>
        <p:grpSpPr>
          <a:xfrm>
            <a:off x="9904008" y="2903179"/>
            <a:ext cx="347020" cy="288388"/>
            <a:chOff x="0" y="0"/>
            <a:chExt cx="1561822" cy="1297940"/>
          </a:xfrm>
        </p:grpSpPr>
        <p:sp>
          <p:nvSpPr>
            <p:cNvPr id="58" name="Freeform 58"/>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chemeClr val="bg2">
                <a:lumMod val="65000"/>
                <a:lumOff val="35000"/>
              </a:schemeClr>
            </a:solidFill>
          </p:spPr>
          <p:txBody>
            <a:bodyPr/>
            <a:lstStyle/>
            <a:p>
              <a:endParaRPr lang="en-US" sz="1200" dirty="0"/>
            </a:p>
          </p:txBody>
        </p:sp>
      </p:grpSp>
      <p:sp>
        <p:nvSpPr>
          <p:cNvPr id="59" name="Freeform 59">
            <a:extLst>
              <a:ext uri="{C183D7F6-B498-43B3-948B-1728B52AA6E4}">
                <adec:decorative xmlns:adec="http://schemas.microsoft.com/office/drawing/2017/decorative" val="1"/>
              </a:ext>
            </a:extLst>
          </p:cNvPr>
          <p:cNvSpPr/>
          <p:nvPr/>
        </p:nvSpPr>
        <p:spPr>
          <a:xfrm>
            <a:off x="1954392" y="2008906"/>
            <a:ext cx="398658" cy="398658"/>
          </a:xfrm>
          <a:custGeom>
            <a:avLst/>
            <a:gdLst/>
            <a:ahLst/>
            <a:cxnLst/>
            <a:rect l="l" t="t" r="r" b="b"/>
            <a:pathLst>
              <a:path w="597987" h="597987">
                <a:moveTo>
                  <a:pt x="0" y="0"/>
                </a:moveTo>
                <a:lnTo>
                  <a:pt x="597987" y="0"/>
                </a:lnTo>
                <a:lnTo>
                  <a:pt x="597987" y="597987"/>
                </a:lnTo>
                <a:lnTo>
                  <a:pt x="0" y="597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0" name="Freeform 60">
            <a:extLst>
              <a:ext uri="{C183D7F6-B498-43B3-948B-1728B52AA6E4}">
                <adec:decorative xmlns:adec="http://schemas.microsoft.com/office/drawing/2017/decorative" val="1"/>
              </a:ext>
            </a:extLst>
          </p:cNvPr>
          <p:cNvSpPr/>
          <p:nvPr/>
        </p:nvSpPr>
        <p:spPr>
          <a:xfrm>
            <a:off x="3899389" y="2751984"/>
            <a:ext cx="472426" cy="476792"/>
          </a:xfrm>
          <a:custGeom>
            <a:avLst/>
            <a:gdLst/>
            <a:ahLst/>
            <a:cxnLst/>
            <a:rect l="l" t="t" r="r" b="b"/>
            <a:pathLst>
              <a:path w="512774" h="597987">
                <a:moveTo>
                  <a:pt x="0" y="0"/>
                </a:moveTo>
                <a:lnTo>
                  <a:pt x="512774" y="0"/>
                </a:lnTo>
                <a:lnTo>
                  <a:pt x="512774" y="597987"/>
                </a:lnTo>
                <a:lnTo>
                  <a:pt x="0" y="5979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61" name="Freeform 61">
            <a:extLst>
              <a:ext uri="{C183D7F6-B498-43B3-948B-1728B52AA6E4}">
                <adec:decorative xmlns:adec="http://schemas.microsoft.com/office/drawing/2017/decorative" val="1"/>
              </a:ext>
            </a:extLst>
          </p:cNvPr>
          <p:cNvSpPr/>
          <p:nvPr/>
        </p:nvSpPr>
        <p:spPr>
          <a:xfrm>
            <a:off x="5903770" y="1816102"/>
            <a:ext cx="384207" cy="398658"/>
          </a:xfrm>
          <a:custGeom>
            <a:avLst/>
            <a:gdLst/>
            <a:ahLst/>
            <a:cxnLst/>
            <a:rect l="l" t="t" r="r" b="b"/>
            <a:pathLst>
              <a:path w="576310" h="597987">
                <a:moveTo>
                  <a:pt x="0" y="0"/>
                </a:moveTo>
                <a:lnTo>
                  <a:pt x="576310" y="0"/>
                </a:lnTo>
                <a:lnTo>
                  <a:pt x="576310" y="597987"/>
                </a:lnTo>
                <a:lnTo>
                  <a:pt x="0" y="597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62" name="Freeform 62">
            <a:extLst>
              <a:ext uri="{C183D7F6-B498-43B3-948B-1728B52AA6E4}">
                <adec:decorative xmlns:adec="http://schemas.microsoft.com/office/drawing/2017/decorative" val="1"/>
              </a:ext>
            </a:extLst>
          </p:cNvPr>
          <p:cNvSpPr/>
          <p:nvPr/>
        </p:nvSpPr>
        <p:spPr>
          <a:xfrm>
            <a:off x="7875031" y="2846290"/>
            <a:ext cx="443074" cy="378274"/>
          </a:xfrm>
          <a:custGeom>
            <a:avLst/>
            <a:gdLst/>
            <a:ahLst/>
            <a:cxnLst/>
            <a:rect l="l" t="t" r="r" b="b"/>
            <a:pathLst>
              <a:path w="664611" h="567411">
                <a:moveTo>
                  <a:pt x="0" y="0"/>
                </a:moveTo>
                <a:lnTo>
                  <a:pt x="664611" y="0"/>
                </a:lnTo>
                <a:lnTo>
                  <a:pt x="664611" y="567412"/>
                </a:lnTo>
                <a:lnTo>
                  <a:pt x="0" y="5674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63" name="Freeform 63">
            <a:extLst>
              <a:ext uri="{C183D7F6-B498-43B3-948B-1728B52AA6E4}">
                <adec:decorative xmlns:adec="http://schemas.microsoft.com/office/drawing/2017/decorative" val="1"/>
              </a:ext>
            </a:extLst>
          </p:cNvPr>
          <p:cNvSpPr/>
          <p:nvPr/>
        </p:nvSpPr>
        <p:spPr>
          <a:xfrm>
            <a:off x="9288814" y="1848332"/>
            <a:ext cx="1486020" cy="1175813"/>
          </a:xfrm>
          <a:custGeom>
            <a:avLst/>
            <a:gdLst/>
            <a:ahLst/>
            <a:cxnLst/>
            <a:rect l="l" t="t" r="r" b="b"/>
            <a:pathLst>
              <a:path w="2229030" h="1763720">
                <a:moveTo>
                  <a:pt x="0" y="0"/>
                </a:moveTo>
                <a:lnTo>
                  <a:pt x="2229030" y="0"/>
                </a:lnTo>
                <a:lnTo>
                  <a:pt x="2229030" y="1763720"/>
                </a:lnTo>
                <a:lnTo>
                  <a:pt x="0" y="176372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dirty="0"/>
          </a:p>
        </p:txBody>
      </p:sp>
      <p:grpSp>
        <p:nvGrpSpPr>
          <p:cNvPr id="64" name="Group 64">
            <a:extLst>
              <a:ext uri="{C183D7F6-B498-43B3-948B-1728B52AA6E4}">
                <adec:decorative xmlns:adec="http://schemas.microsoft.com/office/drawing/2017/decorative" val="1"/>
              </a:ext>
            </a:extLst>
          </p:cNvPr>
          <p:cNvGrpSpPr/>
          <p:nvPr/>
        </p:nvGrpSpPr>
        <p:grpSpPr>
          <a:xfrm>
            <a:off x="9494998" y="1625715"/>
            <a:ext cx="1165039" cy="1165039"/>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sz="1200"/>
            </a:p>
          </p:txBody>
        </p:sp>
        <p:sp>
          <p:nvSpPr>
            <p:cNvPr id="66" name="TextBox 66"/>
            <p:cNvSpPr txBox="1"/>
            <p:nvPr/>
          </p:nvSpPr>
          <p:spPr>
            <a:xfrm>
              <a:off x="76200" y="38100"/>
              <a:ext cx="660400" cy="698500"/>
            </a:xfrm>
            <a:prstGeom prst="rect">
              <a:avLst/>
            </a:prstGeom>
          </p:spPr>
          <p:txBody>
            <a:bodyPr lIns="33867" tIns="33867" rIns="33867" bIns="33867" rtlCol="0" anchor="ctr"/>
            <a:lstStyle/>
            <a:p>
              <a:pPr algn="ctr">
                <a:lnSpc>
                  <a:spcPts val="2053"/>
                </a:lnSpc>
              </a:pPr>
              <a:endParaRPr sz="1200"/>
            </a:p>
          </p:txBody>
        </p:sp>
      </p:grpSp>
      <p:sp>
        <p:nvSpPr>
          <p:cNvPr id="67" name="Freeform 67">
            <a:extLst>
              <a:ext uri="{C183D7F6-B498-43B3-948B-1728B52AA6E4}">
                <adec:decorative xmlns:adec="http://schemas.microsoft.com/office/drawing/2017/decorative" val="1"/>
              </a:ext>
            </a:extLst>
          </p:cNvPr>
          <p:cNvSpPr/>
          <p:nvPr/>
        </p:nvSpPr>
        <p:spPr>
          <a:xfrm>
            <a:off x="9882575" y="2006221"/>
            <a:ext cx="389886" cy="404027"/>
          </a:xfrm>
          <a:custGeom>
            <a:avLst/>
            <a:gdLst/>
            <a:ahLst/>
            <a:cxnLst/>
            <a:rect l="l" t="t" r="r" b="b"/>
            <a:pathLst>
              <a:path w="584829" h="606041">
                <a:moveTo>
                  <a:pt x="0" y="0"/>
                </a:moveTo>
                <a:lnTo>
                  <a:pt x="584829" y="0"/>
                </a:lnTo>
                <a:lnTo>
                  <a:pt x="584829" y="606041"/>
                </a:lnTo>
                <a:lnTo>
                  <a:pt x="0" y="6060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2" name="TextBox 1">
            <a:extLst>
              <a:ext uri="{FF2B5EF4-FFF2-40B4-BE49-F238E27FC236}">
                <a16:creationId xmlns:a16="http://schemas.microsoft.com/office/drawing/2014/main" id="{41AB4D2C-BE70-10DF-A08B-FBD8D3FDB537}"/>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68" name="TextBox 67">
            <a:extLst>
              <a:ext uri="{FF2B5EF4-FFF2-40B4-BE49-F238E27FC236}">
                <a16:creationId xmlns:a16="http://schemas.microsoft.com/office/drawing/2014/main" id="{7BE7760E-F13C-25A1-161E-EFF23505E84A}"/>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69" name="Picture 68">
            <a:extLst>
              <a:ext uri="{FF2B5EF4-FFF2-40B4-BE49-F238E27FC236}">
                <a16:creationId xmlns:a16="http://schemas.microsoft.com/office/drawing/2014/main" id="{E6C2BCCC-75FF-9D78-41C9-E774EF34682C}"/>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0087" y="6236196"/>
            <a:ext cx="1187080" cy="621804"/>
          </a:xfrm>
          <a:prstGeom prst="rect">
            <a:avLst/>
          </a:prstGeom>
        </p:spPr>
      </p:pic>
      <p:sp>
        <p:nvSpPr>
          <p:cNvPr id="70" name="Slide Number Placeholder 69">
            <a:extLst>
              <a:ext uri="{FF2B5EF4-FFF2-40B4-BE49-F238E27FC236}">
                <a16:creationId xmlns:a16="http://schemas.microsoft.com/office/drawing/2014/main" id="{473AF360-C925-F064-DC7B-6429444B4D89}"/>
              </a:ext>
              <a:ext uri="{C183D7F6-B498-43B3-948B-1728B52AA6E4}">
                <adec:decorative xmlns:adec="http://schemas.microsoft.com/office/drawing/2017/decorative" val="1"/>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71" name="Slide Number Placeholder 25">
            <a:extLst>
              <a:ext uri="{FF2B5EF4-FFF2-40B4-BE49-F238E27FC236}">
                <a16:creationId xmlns:a16="http://schemas.microsoft.com/office/drawing/2014/main" id="{09963FBA-94C0-3CCD-E1C5-E11FAE2EFFAE}"/>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8"/>
          <p:cNvSpPr txBox="1">
            <a:spLocks noGrp="1"/>
          </p:cNvSpPr>
          <p:nvPr>
            <p:ph type="title" idx="4294967295"/>
          </p:nvPr>
        </p:nvSpPr>
        <p:spPr>
          <a:xfrm>
            <a:off x="1024050" y="737969"/>
            <a:ext cx="6751187" cy="10153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2"/>
                </a:solidFill>
                <a:effectLst/>
                <a:uLnTx/>
                <a:uFillTx/>
                <a:latin typeface="Helvetica World Bold"/>
                <a:ea typeface="Helvetica World Bold"/>
                <a:cs typeface="Helvetica World Bold"/>
                <a:sym typeface="Helvetica World Bold"/>
              </a:rPr>
              <a:t>Transfers of Resources</a:t>
            </a:r>
          </a:p>
        </p:txBody>
      </p:sp>
      <p:sp>
        <p:nvSpPr>
          <p:cNvPr id="30" name="TextBox 30"/>
          <p:cNvSpPr txBox="1"/>
          <p:nvPr/>
        </p:nvSpPr>
        <p:spPr>
          <a:xfrm>
            <a:off x="685800" y="2513056"/>
            <a:ext cx="2403065" cy="984885"/>
          </a:xfrm>
          <a:prstGeom prst="rect">
            <a:avLst/>
          </a:prstGeom>
        </p:spPr>
        <p:txBody>
          <a:bodyPr lIns="0" tIns="0" rIns="0" bIns="0" rtlCol="0" anchor="t">
            <a:spAutoFit/>
          </a:bodyPr>
          <a:lstStyle/>
          <a:p>
            <a:pPr algn="ctr" defTabSz="609661"/>
            <a:r>
              <a:rPr lang="en-US" sz="1600" b="1" dirty="0">
                <a:solidFill>
                  <a:sysClr val="windowText" lastClr="000000"/>
                </a:solidFill>
                <a:latin typeface="+mj-lt"/>
              </a:rPr>
              <a:t>Happens when something is sold, given away, or gotten rid of for any reason.</a:t>
            </a:r>
          </a:p>
        </p:txBody>
      </p:sp>
      <p:sp>
        <p:nvSpPr>
          <p:cNvPr id="39" name="TextBox 39"/>
          <p:cNvSpPr txBox="1"/>
          <p:nvPr/>
        </p:nvSpPr>
        <p:spPr>
          <a:xfrm>
            <a:off x="3189105" y="5169684"/>
            <a:ext cx="2077340" cy="984885"/>
          </a:xfrm>
          <a:prstGeom prst="rect">
            <a:avLst/>
          </a:prstGeom>
        </p:spPr>
        <p:txBody>
          <a:bodyPr lIns="0" tIns="0" rIns="0" bIns="0" rtlCol="0" anchor="t">
            <a:spAutoFit/>
          </a:bodyPr>
          <a:lstStyle/>
          <a:p>
            <a:pPr algn="ctr" defTabSz="609661"/>
            <a:r>
              <a:rPr lang="en-US" sz="1600" b="1">
                <a:solidFill>
                  <a:sysClr val="windowText" lastClr="000000"/>
                </a:solidFill>
                <a:latin typeface="+mj-lt"/>
              </a:rPr>
              <a:t>May have a penalty if an asset is not sold for what it’s worth (Fair Market Value).</a:t>
            </a:r>
          </a:p>
        </p:txBody>
      </p:sp>
      <p:sp>
        <p:nvSpPr>
          <p:cNvPr id="33" name="TextBox 33"/>
          <p:cNvSpPr txBox="1"/>
          <p:nvPr/>
        </p:nvSpPr>
        <p:spPr>
          <a:xfrm>
            <a:off x="5091036" y="2582462"/>
            <a:ext cx="2277787" cy="738664"/>
          </a:xfrm>
          <a:prstGeom prst="rect">
            <a:avLst/>
          </a:prstGeom>
        </p:spPr>
        <p:txBody>
          <a:bodyPr lIns="0" tIns="0" rIns="0" bIns="0" rtlCol="0" anchor="t">
            <a:spAutoFit/>
          </a:bodyPr>
          <a:lstStyle/>
          <a:p>
            <a:pPr algn="ctr" defTabSz="609661"/>
            <a:r>
              <a:rPr lang="en-US" sz="1600" b="1">
                <a:solidFill>
                  <a:sysClr val="windowText" lastClr="000000"/>
                </a:solidFill>
                <a:latin typeface="+mj-lt"/>
              </a:rPr>
              <a:t>Can be done by an applicant or their representative.</a:t>
            </a:r>
          </a:p>
        </p:txBody>
      </p:sp>
      <p:sp>
        <p:nvSpPr>
          <p:cNvPr id="42" name="TextBox 42"/>
          <p:cNvSpPr txBox="1"/>
          <p:nvPr/>
        </p:nvSpPr>
        <p:spPr>
          <a:xfrm>
            <a:off x="7136403" y="4568414"/>
            <a:ext cx="2403065" cy="1104661"/>
          </a:xfrm>
          <a:prstGeom prst="rect">
            <a:avLst/>
          </a:prstGeom>
        </p:spPr>
        <p:txBody>
          <a:bodyPr lIns="0" tIns="0" rIns="0" bIns="0" rtlCol="0" anchor="t">
            <a:spAutoFit/>
          </a:bodyPr>
          <a:lstStyle/>
          <a:p>
            <a:pPr algn="ctr">
              <a:lnSpc>
                <a:spcPts val="2239"/>
              </a:lnSpc>
            </a:pPr>
            <a:r>
              <a:rPr lang="en-US" sz="1600" b="1">
                <a:solidFill>
                  <a:schemeClr val="bg2"/>
                </a:solidFill>
                <a:latin typeface="Liberation Sans Bold"/>
                <a:ea typeface="Liberation Sans Bold"/>
                <a:cs typeface="Liberation Sans Bold"/>
                <a:sym typeface="Liberation Sans Bold"/>
              </a:rPr>
              <a:t>There are several exceptions that keep a penalty from being applied</a:t>
            </a:r>
          </a:p>
        </p:txBody>
      </p:sp>
      <p:sp>
        <p:nvSpPr>
          <p:cNvPr id="36" name="TextBox 36"/>
          <p:cNvSpPr txBox="1"/>
          <p:nvPr/>
        </p:nvSpPr>
        <p:spPr>
          <a:xfrm>
            <a:off x="8497920" y="1475909"/>
            <a:ext cx="2403065" cy="822533"/>
          </a:xfrm>
          <a:prstGeom prst="rect">
            <a:avLst/>
          </a:prstGeom>
        </p:spPr>
        <p:txBody>
          <a:bodyPr lIns="0" tIns="0" rIns="0" bIns="0" rtlCol="0" anchor="t">
            <a:spAutoFit/>
          </a:bodyPr>
          <a:lstStyle/>
          <a:p>
            <a:pPr algn="ctr">
              <a:lnSpc>
                <a:spcPts val="2239"/>
              </a:lnSpc>
            </a:pPr>
            <a:r>
              <a:rPr lang="en-US" sz="1600" b="1">
                <a:solidFill>
                  <a:schemeClr val="bg2"/>
                </a:solidFill>
                <a:latin typeface="Liberation Sans Bold"/>
                <a:ea typeface="Liberation Sans Bold"/>
                <a:cs typeface="Liberation Sans Bold"/>
                <a:sym typeface="Liberation Sans Bold"/>
              </a:rPr>
              <a:t>Must be assumed as done to gain Medicaid eligibility.</a:t>
            </a:r>
          </a:p>
        </p:txBody>
      </p:sp>
      <p:sp>
        <p:nvSpPr>
          <p:cNvPr id="2" name="Freeform 2">
            <a:extLst>
              <a:ext uri="{C183D7F6-B498-43B3-948B-1728B52AA6E4}">
                <adec:decorative xmlns:adec="http://schemas.microsoft.com/office/drawing/2017/decorative" val="1"/>
              </a:ext>
            </a:extLst>
          </p:cNvPr>
          <p:cNvSpPr/>
          <p:nvPr/>
        </p:nvSpPr>
        <p:spPr>
          <a:xfrm>
            <a:off x="685800" y="1979408"/>
            <a:ext cx="10820400" cy="2664523"/>
          </a:xfrm>
          <a:custGeom>
            <a:avLst/>
            <a:gdLst/>
            <a:ahLst/>
            <a:cxnLst/>
            <a:rect l="l" t="t" r="r" b="b"/>
            <a:pathLst>
              <a:path w="16230600" h="3996785">
                <a:moveTo>
                  <a:pt x="0" y="0"/>
                </a:moveTo>
                <a:lnTo>
                  <a:pt x="16230600" y="0"/>
                </a:lnTo>
                <a:lnTo>
                  <a:pt x="16230600" y="3996785"/>
                </a:lnTo>
                <a:lnTo>
                  <a:pt x="0" y="399678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3" name="Freeform 3">
            <a:extLst>
              <a:ext uri="{C183D7F6-B498-43B3-948B-1728B52AA6E4}">
                <adec:decorative xmlns:adec="http://schemas.microsoft.com/office/drawing/2017/decorative" val="1"/>
              </a:ext>
            </a:extLst>
          </p:cNvPr>
          <p:cNvSpPr/>
          <p:nvPr/>
        </p:nvSpPr>
        <p:spPr>
          <a:xfrm>
            <a:off x="3364515" y="3569040"/>
            <a:ext cx="1726521" cy="1726521"/>
          </a:xfrm>
          <a:custGeom>
            <a:avLst/>
            <a:gdLst/>
            <a:ahLst/>
            <a:cxnLst/>
            <a:rect l="l" t="t" r="r" b="b"/>
            <a:pathLst>
              <a:path w="2589782" h="2589782">
                <a:moveTo>
                  <a:pt x="0" y="0"/>
                </a:moveTo>
                <a:lnTo>
                  <a:pt x="2589782" y="0"/>
                </a:lnTo>
                <a:lnTo>
                  <a:pt x="2589782" y="2589782"/>
                </a:lnTo>
                <a:lnTo>
                  <a:pt x="0" y="2589782"/>
                </a:lnTo>
                <a:lnTo>
                  <a:pt x="0" y="0"/>
                </a:lnTo>
                <a:close/>
              </a:path>
            </a:pathLst>
          </a:custGeom>
          <a:blipFill>
            <a:blip r:embed="rId4">
              <a:alphaModFix amt="16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a:off x="1024050" y="3446390"/>
            <a:ext cx="1726565" cy="1726565"/>
          </a:xfrm>
          <a:custGeom>
            <a:avLst/>
            <a:gdLst/>
            <a:ahLst/>
            <a:cxnLst/>
            <a:rect l="l" t="t" r="r" b="b"/>
            <a:pathLst>
              <a:path w="2589848" h="2589847">
                <a:moveTo>
                  <a:pt x="0" y="0"/>
                </a:moveTo>
                <a:lnTo>
                  <a:pt x="2589848" y="0"/>
                </a:lnTo>
                <a:lnTo>
                  <a:pt x="2589848" y="2589848"/>
                </a:lnTo>
                <a:lnTo>
                  <a:pt x="0" y="2589848"/>
                </a:lnTo>
                <a:lnTo>
                  <a:pt x="0" y="0"/>
                </a:lnTo>
                <a:close/>
              </a:path>
            </a:pathLst>
          </a:custGeom>
          <a:blipFill>
            <a:blip r:embed="rId6">
              <a:alphaModFix amt="16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sz="1200"/>
          </a:p>
        </p:txBody>
      </p:sp>
      <p:sp>
        <p:nvSpPr>
          <p:cNvPr id="5" name="Freeform 5">
            <a:extLst>
              <a:ext uri="{C183D7F6-B498-43B3-948B-1728B52AA6E4}">
                <adec:decorative xmlns:adec="http://schemas.microsoft.com/office/drawing/2017/decorative" val="1"/>
              </a:ext>
            </a:extLst>
          </p:cNvPr>
          <p:cNvSpPr/>
          <p:nvPr/>
        </p:nvSpPr>
        <p:spPr>
          <a:xfrm>
            <a:off x="5429308" y="3344516"/>
            <a:ext cx="1726565" cy="1726565"/>
          </a:xfrm>
          <a:custGeom>
            <a:avLst/>
            <a:gdLst/>
            <a:ahLst/>
            <a:cxnLst/>
            <a:rect l="l" t="t" r="r" b="b"/>
            <a:pathLst>
              <a:path w="2589847" h="2589847">
                <a:moveTo>
                  <a:pt x="0" y="0"/>
                </a:moveTo>
                <a:lnTo>
                  <a:pt x="2589847" y="0"/>
                </a:lnTo>
                <a:lnTo>
                  <a:pt x="2589847" y="2589847"/>
                </a:lnTo>
                <a:lnTo>
                  <a:pt x="0" y="2589847"/>
                </a:lnTo>
                <a:lnTo>
                  <a:pt x="0" y="0"/>
                </a:lnTo>
                <a:close/>
              </a:path>
            </a:pathLst>
          </a:custGeom>
          <a:blipFill>
            <a:blip r:embed="rId8">
              <a:alphaModFix amt="16000"/>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a:off x="7317394" y="2947388"/>
            <a:ext cx="1726565" cy="1726565"/>
          </a:xfrm>
          <a:custGeom>
            <a:avLst/>
            <a:gdLst/>
            <a:ahLst/>
            <a:cxnLst/>
            <a:rect l="l" t="t" r="r" b="b"/>
            <a:pathLst>
              <a:path w="2589847" h="2589848">
                <a:moveTo>
                  <a:pt x="0" y="0"/>
                </a:moveTo>
                <a:lnTo>
                  <a:pt x="2589848" y="0"/>
                </a:lnTo>
                <a:lnTo>
                  <a:pt x="2589848" y="2589848"/>
                </a:lnTo>
                <a:lnTo>
                  <a:pt x="0" y="2589848"/>
                </a:lnTo>
                <a:lnTo>
                  <a:pt x="0" y="0"/>
                </a:lnTo>
                <a:close/>
              </a:path>
            </a:pathLst>
          </a:custGeom>
          <a:blipFill>
            <a:blip r:embed="rId10">
              <a:alphaModFix amt="1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a:off x="9335172" y="2115518"/>
            <a:ext cx="1726565" cy="1726565"/>
          </a:xfrm>
          <a:custGeom>
            <a:avLst/>
            <a:gdLst/>
            <a:ahLst/>
            <a:cxnLst/>
            <a:rect l="l" t="t" r="r" b="b"/>
            <a:pathLst>
              <a:path w="2589847" h="2589848">
                <a:moveTo>
                  <a:pt x="0" y="0"/>
                </a:moveTo>
                <a:lnTo>
                  <a:pt x="2589847" y="0"/>
                </a:lnTo>
                <a:lnTo>
                  <a:pt x="2589847" y="2589848"/>
                </a:lnTo>
                <a:lnTo>
                  <a:pt x="0" y="2589848"/>
                </a:lnTo>
                <a:lnTo>
                  <a:pt x="0" y="0"/>
                </a:lnTo>
                <a:close/>
              </a:path>
            </a:pathLst>
          </a:custGeom>
          <a:blipFill>
            <a:blip r:embed="rId10">
              <a:alphaModFix amt="1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200"/>
          </a:p>
        </p:txBody>
      </p:sp>
      <p:grpSp>
        <p:nvGrpSpPr>
          <p:cNvPr id="8" name="Group 8">
            <a:extLst>
              <a:ext uri="{C183D7F6-B498-43B3-948B-1728B52AA6E4}">
                <adec:decorative xmlns:adec="http://schemas.microsoft.com/office/drawing/2017/decorative" val="1"/>
              </a:ext>
            </a:extLst>
          </p:cNvPr>
          <p:cNvGrpSpPr/>
          <p:nvPr/>
        </p:nvGrpSpPr>
        <p:grpSpPr>
          <a:xfrm>
            <a:off x="1388331" y="3817235"/>
            <a:ext cx="998004" cy="99800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D7EF9"/>
            </a:solidFill>
            <a:ln w="114300" cap="sq">
              <a:solidFill>
                <a:srgbClr val="FFFFFF"/>
              </a:solidFill>
              <a:prstDash val="solid"/>
              <a:miter/>
            </a:ln>
          </p:spPr>
          <p:txBody>
            <a:bodyPr/>
            <a:lstStyle/>
            <a:p>
              <a:endParaRPr lang="en-US" sz="1200" dirty="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1" name="Group 11">
            <a:extLst>
              <a:ext uri="{C183D7F6-B498-43B3-948B-1728B52AA6E4}">
                <adec:decorative xmlns:adec="http://schemas.microsoft.com/office/drawing/2017/decorative" val="1"/>
              </a:ext>
            </a:extLst>
          </p:cNvPr>
          <p:cNvGrpSpPr/>
          <p:nvPr/>
        </p:nvGrpSpPr>
        <p:grpSpPr>
          <a:xfrm>
            <a:off x="3728773" y="3915818"/>
            <a:ext cx="998004" cy="99800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BFF"/>
            </a:solidFill>
            <a:ln w="114300" cap="sq">
              <a:solidFill>
                <a:srgbClr val="FFFFFF"/>
              </a:solidFill>
              <a:prstDash val="solid"/>
              <a:miter/>
            </a:ln>
          </p:spPr>
          <p:txBody>
            <a:bodyPr/>
            <a:lstStyle/>
            <a:p>
              <a:endParaRPr lang="en-US" sz="1200" dirty="0"/>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4" name="Group 14">
            <a:extLst>
              <a:ext uri="{C183D7F6-B498-43B3-948B-1728B52AA6E4}">
                <adec:decorative xmlns:adec="http://schemas.microsoft.com/office/drawing/2017/decorative" val="1"/>
              </a:ext>
            </a:extLst>
          </p:cNvPr>
          <p:cNvGrpSpPr/>
          <p:nvPr/>
        </p:nvGrpSpPr>
        <p:grpSpPr>
          <a:xfrm>
            <a:off x="5782799" y="3734581"/>
            <a:ext cx="998004" cy="99800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ACC"/>
            </a:solidFill>
            <a:ln w="114300" cap="sq">
              <a:solidFill>
                <a:srgbClr val="FFFFFF"/>
              </a:solidFill>
              <a:prstDash val="solid"/>
              <a:miter/>
            </a:ln>
          </p:spPr>
          <p:txBody>
            <a:bodyPr/>
            <a:lstStyle/>
            <a:p>
              <a:endParaRPr lang="en-US" sz="1200" dirty="0"/>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7" name="Group 17">
            <a:extLst>
              <a:ext uri="{C183D7F6-B498-43B3-948B-1728B52AA6E4}">
                <adec:decorative xmlns:adec="http://schemas.microsoft.com/office/drawing/2017/decorative" val="1"/>
              </a:ext>
            </a:extLst>
          </p:cNvPr>
          <p:cNvGrpSpPr/>
          <p:nvPr/>
        </p:nvGrpSpPr>
        <p:grpSpPr>
          <a:xfrm>
            <a:off x="7681674" y="3311669"/>
            <a:ext cx="998004" cy="99800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D25C"/>
            </a:solidFill>
            <a:ln w="114300" cap="sq">
              <a:solidFill>
                <a:srgbClr val="FFFFFF"/>
              </a:solidFill>
              <a:prstDash val="solid"/>
              <a:miter/>
            </a:ln>
          </p:spPr>
          <p:txBody>
            <a:bodyPr/>
            <a:lstStyle/>
            <a:p>
              <a:endParaRPr lang="en-US" sz="1200" dirty="0"/>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20" name="Group 20">
            <a:extLst>
              <a:ext uri="{C183D7F6-B498-43B3-948B-1728B52AA6E4}">
                <adec:decorative xmlns:adec="http://schemas.microsoft.com/office/drawing/2017/decorative" val="1"/>
              </a:ext>
            </a:extLst>
          </p:cNvPr>
          <p:cNvGrpSpPr/>
          <p:nvPr/>
        </p:nvGrpSpPr>
        <p:grpSpPr>
          <a:xfrm>
            <a:off x="9699452" y="2479798"/>
            <a:ext cx="998004" cy="99800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D28E"/>
            </a:solidFill>
            <a:ln w="114300" cap="sq">
              <a:solidFill>
                <a:srgbClr val="FFFFFF"/>
              </a:solidFill>
              <a:prstDash val="solid"/>
              <a:miter/>
            </a:ln>
          </p:spPr>
          <p:txBody>
            <a:bodyPr/>
            <a:lstStyle/>
            <a:p>
              <a:endParaRPr lang="en-US" sz="1200" dirty="0"/>
            </a:p>
          </p:txBody>
        </p:sp>
        <p:sp>
          <p:nvSpPr>
            <p:cNvPr id="22" name="TextBox 22"/>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sp>
        <p:nvSpPr>
          <p:cNvPr id="23" name="Freeform 23">
            <a:extLst>
              <a:ext uri="{C183D7F6-B498-43B3-948B-1728B52AA6E4}">
                <adec:decorative xmlns:adec="http://schemas.microsoft.com/office/drawing/2017/decorative" val="1"/>
              </a:ext>
            </a:extLst>
          </p:cNvPr>
          <p:cNvSpPr/>
          <p:nvPr/>
        </p:nvSpPr>
        <p:spPr>
          <a:xfrm>
            <a:off x="1664729" y="4109217"/>
            <a:ext cx="445208" cy="414043"/>
          </a:xfrm>
          <a:custGeom>
            <a:avLst/>
            <a:gdLst/>
            <a:ahLst/>
            <a:cxnLst/>
            <a:rect l="l" t="t" r="r" b="b"/>
            <a:pathLst>
              <a:path w="667812" h="621065">
                <a:moveTo>
                  <a:pt x="0" y="0"/>
                </a:moveTo>
                <a:lnTo>
                  <a:pt x="667812" y="0"/>
                </a:lnTo>
                <a:lnTo>
                  <a:pt x="667812" y="621065"/>
                </a:lnTo>
                <a:lnTo>
                  <a:pt x="0" y="621065"/>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sz="1200"/>
          </a:p>
        </p:txBody>
      </p:sp>
      <p:sp>
        <p:nvSpPr>
          <p:cNvPr id="24" name="Freeform 24">
            <a:extLst>
              <a:ext uri="{C183D7F6-B498-43B3-948B-1728B52AA6E4}">
                <adec:decorative xmlns:adec="http://schemas.microsoft.com/office/drawing/2017/decorative" val="1"/>
              </a:ext>
            </a:extLst>
          </p:cNvPr>
          <p:cNvSpPr/>
          <p:nvPr/>
        </p:nvSpPr>
        <p:spPr>
          <a:xfrm>
            <a:off x="4000279" y="4207799"/>
            <a:ext cx="454993" cy="414043"/>
          </a:xfrm>
          <a:custGeom>
            <a:avLst/>
            <a:gdLst/>
            <a:ahLst/>
            <a:cxnLst/>
            <a:rect l="l" t="t" r="r" b="b"/>
            <a:pathLst>
              <a:path w="682489" h="621065">
                <a:moveTo>
                  <a:pt x="0" y="0"/>
                </a:moveTo>
                <a:lnTo>
                  <a:pt x="682489" y="0"/>
                </a:lnTo>
                <a:lnTo>
                  <a:pt x="682489" y="621065"/>
                </a:lnTo>
                <a:lnTo>
                  <a:pt x="0" y="62106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sz="1200"/>
          </a:p>
        </p:txBody>
      </p:sp>
      <p:sp>
        <p:nvSpPr>
          <p:cNvPr id="25" name="Freeform 25">
            <a:extLst>
              <a:ext uri="{C183D7F6-B498-43B3-948B-1728B52AA6E4}">
                <adec:decorative xmlns:adec="http://schemas.microsoft.com/office/drawing/2017/decorative" val="1"/>
              </a:ext>
            </a:extLst>
          </p:cNvPr>
          <p:cNvSpPr/>
          <p:nvPr/>
        </p:nvSpPr>
        <p:spPr>
          <a:xfrm>
            <a:off x="6080760" y="4037330"/>
            <a:ext cx="401320" cy="394970"/>
          </a:xfrm>
          <a:custGeom>
            <a:avLst/>
            <a:gdLst/>
            <a:ahLst/>
            <a:cxnLst/>
            <a:rect l="l" t="t" r="r" b="b"/>
            <a:pathLst>
              <a:path w="601980" h="592455">
                <a:moveTo>
                  <a:pt x="0" y="0"/>
                </a:moveTo>
                <a:lnTo>
                  <a:pt x="601980" y="0"/>
                </a:lnTo>
                <a:lnTo>
                  <a:pt x="601980" y="592455"/>
                </a:lnTo>
                <a:lnTo>
                  <a:pt x="0" y="592455"/>
                </a:lnTo>
                <a:lnTo>
                  <a:pt x="0" y="0"/>
                </a:lnTo>
                <a:close/>
              </a:path>
            </a:pathLst>
          </a:custGeom>
          <a:blipFill>
            <a:blip r:embed="rId16">
              <a:extLst>
                <a:ext uri="{96DAC541-7B7A-43D3-8B79-37D633B846F1}">
                  <asvg:svgBlip xmlns:asvg="http://schemas.microsoft.com/office/drawing/2016/SVG/main" r:embed="rId17"/>
                </a:ext>
              </a:extLst>
            </a:blip>
            <a:stretch>
              <a:fillRect l="-1490" t="-2726" r="-1680" b="-2102"/>
            </a:stretch>
          </a:blipFill>
          <a:ln cap="sq">
            <a:noFill/>
            <a:prstDash val="solid"/>
            <a:miter/>
          </a:ln>
        </p:spPr>
        <p:txBody>
          <a:bodyPr/>
          <a:lstStyle/>
          <a:p>
            <a:endParaRPr lang="en-US" sz="1200"/>
          </a:p>
        </p:txBody>
      </p:sp>
      <p:sp>
        <p:nvSpPr>
          <p:cNvPr id="26" name="Freeform 26">
            <a:extLst>
              <a:ext uri="{C183D7F6-B498-43B3-948B-1728B52AA6E4}">
                <adec:decorative xmlns:adec="http://schemas.microsoft.com/office/drawing/2017/decorative" val="1"/>
              </a:ext>
            </a:extLst>
          </p:cNvPr>
          <p:cNvSpPr/>
          <p:nvPr/>
        </p:nvSpPr>
        <p:spPr>
          <a:xfrm>
            <a:off x="7968074" y="3603650"/>
            <a:ext cx="425205" cy="414043"/>
          </a:xfrm>
          <a:custGeom>
            <a:avLst/>
            <a:gdLst/>
            <a:ahLst/>
            <a:cxnLst/>
            <a:rect l="l" t="t" r="r" b="b"/>
            <a:pathLst>
              <a:path w="637807" h="621065">
                <a:moveTo>
                  <a:pt x="0" y="0"/>
                </a:moveTo>
                <a:lnTo>
                  <a:pt x="637808" y="0"/>
                </a:lnTo>
                <a:lnTo>
                  <a:pt x="637808" y="621065"/>
                </a:lnTo>
                <a:lnTo>
                  <a:pt x="0" y="621065"/>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sz="1200"/>
          </a:p>
        </p:txBody>
      </p:sp>
      <p:sp>
        <p:nvSpPr>
          <p:cNvPr id="27" name="Freeform 27">
            <a:extLst>
              <a:ext uri="{C183D7F6-B498-43B3-948B-1728B52AA6E4}">
                <adec:decorative xmlns:adec="http://schemas.microsoft.com/office/drawing/2017/decorative" val="1"/>
              </a:ext>
            </a:extLst>
          </p:cNvPr>
          <p:cNvSpPr/>
          <p:nvPr/>
        </p:nvSpPr>
        <p:spPr>
          <a:xfrm>
            <a:off x="9959468" y="2771779"/>
            <a:ext cx="477972" cy="414043"/>
          </a:xfrm>
          <a:custGeom>
            <a:avLst/>
            <a:gdLst/>
            <a:ahLst/>
            <a:cxnLst/>
            <a:rect l="l" t="t" r="r" b="b"/>
            <a:pathLst>
              <a:path w="716958" h="621065">
                <a:moveTo>
                  <a:pt x="0" y="0"/>
                </a:moveTo>
                <a:lnTo>
                  <a:pt x="716958" y="0"/>
                </a:lnTo>
                <a:lnTo>
                  <a:pt x="716958" y="621065"/>
                </a:lnTo>
                <a:lnTo>
                  <a:pt x="0" y="621065"/>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sz="1200"/>
          </a:p>
        </p:txBody>
      </p:sp>
      <p:sp>
        <p:nvSpPr>
          <p:cNvPr id="29" name="TextBox 28">
            <a:extLst>
              <a:ext uri="{FF2B5EF4-FFF2-40B4-BE49-F238E27FC236}">
                <a16:creationId xmlns:a16="http://schemas.microsoft.com/office/drawing/2014/main" id="{19EE5BF0-B319-30A9-EBB7-BC6247CC8310}"/>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31" name="TextBox 30">
            <a:extLst>
              <a:ext uri="{FF2B5EF4-FFF2-40B4-BE49-F238E27FC236}">
                <a16:creationId xmlns:a16="http://schemas.microsoft.com/office/drawing/2014/main" id="{8A4CEB47-2AFC-446C-58E5-B115ED24632C}"/>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32" name="Picture 31">
            <a:extLst>
              <a:ext uri="{FF2B5EF4-FFF2-40B4-BE49-F238E27FC236}">
                <a16:creationId xmlns:a16="http://schemas.microsoft.com/office/drawing/2014/main" id="{4DAB1857-0E7D-0327-9F3B-636DB28171D8}"/>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6811" y="6187432"/>
            <a:ext cx="1187080" cy="621804"/>
          </a:xfrm>
          <a:prstGeom prst="rect">
            <a:avLst/>
          </a:prstGeom>
        </p:spPr>
      </p:pic>
      <p:sp>
        <p:nvSpPr>
          <p:cNvPr id="34" name="Slide Number Placeholder 33">
            <a:extLst>
              <a:ext uri="{FF2B5EF4-FFF2-40B4-BE49-F238E27FC236}">
                <a16:creationId xmlns:a16="http://schemas.microsoft.com/office/drawing/2014/main" id="{A6A9D58F-5891-6D9A-A767-135C7EEEF615}"/>
              </a:ext>
              <a:ext uri="{C183D7F6-B498-43B3-948B-1728B52AA6E4}">
                <adec:decorative xmlns:adec="http://schemas.microsoft.com/office/drawing/2017/decorative" val="1"/>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35" name="Slide Number Placeholder 25">
            <a:extLst>
              <a:ext uri="{FF2B5EF4-FFF2-40B4-BE49-F238E27FC236}">
                <a16:creationId xmlns:a16="http://schemas.microsoft.com/office/drawing/2014/main" id="{3420DF18-66BF-659B-5FFD-F14045B5AF4C}"/>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9C76-049F-58D9-17CD-979E78BF734F}"/>
              </a:ext>
            </a:extLst>
          </p:cNvPr>
          <p:cNvSpPr>
            <a:spLocks noGrp="1"/>
          </p:cNvSpPr>
          <p:nvPr>
            <p:ph type="title" idx="4294967295"/>
          </p:nvPr>
        </p:nvSpPr>
        <p:spPr>
          <a:xfrm>
            <a:off x="2050748" y="713095"/>
            <a:ext cx="8178800" cy="863600"/>
          </a:xfrm>
          <a:prstGeom prst="flowChartAlternateProcess">
            <a:avLst/>
          </a:prstGeom>
          <a:solidFill>
            <a:schemeClr val="bg1">
              <a:lumMod val="50000"/>
            </a:schemeClr>
          </a:solidFill>
          <a:ln w="12700" cap="flat" cmpd="sng" algn="ctr">
            <a:no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Helvetica World Bold"/>
                <a:ea typeface="Lato" panose="020F0502020204030203" pitchFamily="34" charset="0"/>
                <a:cs typeface="Lato" panose="020F0502020204030203" pitchFamily="34" charset="0"/>
              </a:rPr>
              <a:t>If a </a:t>
            </a:r>
            <a:r>
              <a:rPr kumimoji="0" lang="en-US" sz="1600" b="1" i="0" u="none" strike="noStrike" kern="1200" cap="none" spc="0" normalizeH="0" baseline="0" noProof="0" dirty="0">
                <a:ln>
                  <a:noFill/>
                </a:ln>
                <a:solidFill>
                  <a:srgbClr val="000000"/>
                </a:solidFill>
                <a:effectLst/>
                <a:uLnTx/>
                <a:uFillTx/>
                <a:latin typeface="Helvetica World Bold"/>
                <a:ea typeface="Lato" panose="020F0502020204030203" pitchFamily="34" charset="0"/>
                <a:cs typeface="Lato" panose="020F0502020204030203" pitchFamily="34" charset="0"/>
              </a:rPr>
              <a:t>prohibited </a:t>
            </a:r>
            <a:r>
              <a:rPr kumimoji="0" lang="en-US" sz="1600" b="0" i="0" u="none" strike="noStrike" kern="1200" cap="none" spc="0" normalizeH="0" baseline="0" noProof="0" dirty="0">
                <a:ln>
                  <a:noFill/>
                </a:ln>
                <a:solidFill>
                  <a:srgbClr val="000000"/>
                </a:solidFill>
                <a:effectLst/>
                <a:uLnTx/>
                <a:uFillTx/>
                <a:latin typeface="Helvetica World Bold"/>
                <a:ea typeface="Lato" panose="020F0502020204030203" pitchFamily="34" charset="0"/>
                <a:cs typeface="Lato" panose="020F0502020204030203" pitchFamily="34" charset="0"/>
              </a:rPr>
              <a:t>transfer of resources has occurred, a penalty period may be applied depending on the type of long-term care services being received. </a:t>
            </a:r>
            <a:endParaRPr kumimoji="0" lang="en-US" sz="1200" b="0" i="0" u="none" strike="noStrike" kern="1200" cap="none" spc="0" normalizeH="0" baseline="0" noProof="0" dirty="0">
              <a:ln>
                <a:noFill/>
              </a:ln>
              <a:solidFill>
                <a:srgbClr val="000000"/>
              </a:solidFill>
              <a:effectLst/>
              <a:uLnTx/>
              <a:uFillTx/>
              <a:latin typeface="Helvetica World Bold"/>
              <a:ea typeface="Lato" panose="020F0502020204030203" pitchFamily="34" charset="0"/>
              <a:cs typeface="Lato" panose="020F0502020204030203" pitchFamily="34" charset="0"/>
            </a:endParaRPr>
          </a:p>
        </p:txBody>
      </p:sp>
      <p:graphicFrame>
        <p:nvGraphicFramePr>
          <p:cNvPr id="3" name="Table 2">
            <a:extLst>
              <a:ext uri="{FF2B5EF4-FFF2-40B4-BE49-F238E27FC236}">
                <a16:creationId xmlns:a16="http://schemas.microsoft.com/office/drawing/2014/main" id="{50945D3D-1F27-9663-AEE1-477B1B3A21AE}"/>
              </a:ext>
            </a:extLst>
          </p:cNvPr>
          <p:cNvGraphicFramePr>
            <a:graphicFrameLocks noGrp="1"/>
          </p:cNvGraphicFramePr>
          <p:nvPr>
            <p:extLst>
              <p:ext uri="{D42A27DB-BD31-4B8C-83A1-F6EECF244321}">
                <p14:modId xmlns:p14="http://schemas.microsoft.com/office/powerpoint/2010/main" val="1945291840"/>
              </p:ext>
            </p:extLst>
          </p:nvPr>
        </p:nvGraphicFramePr>
        <p:xfrm>
          <a:off x="1555630" y="1637001"/>
          <a:ext cx="9080740" cy="3586480"/>
        </p:xfrm>
        <a:graphic>
          <a:graphicData uri="http://schemas.openxmlformats.org/drawingml/2006/table">
            <a:tbl>
              <a:tblPr firstRow="1" bandRow="1">
                <a:tableStyleId>{912C8C85-51F0-491E-9774-3900AFEF0FD7}</a:tableStyleId>
              </a:tblPr>
              <a:tblGrid>
                <a:gridCol w="4155057">
                  <a:extLst>
                    <a:ext uri="{9D8B030D-6E8A-4147-A177-3AD203B41FA5}">
                      <a16:colId xmlns:a16="http://schemas.microsoft.com/office/drawing/2014/main" val="169707543"/>
                    </a:ext>
                  </a:extLst>
                </a:gridCol>
                <a:gridCol w="4925683">
                  <a:extLst>
                    <a:ext uri="{9D8B030D-6E8A-4147-A177-3AD203B41FA5}">
                      <a16:colId xmlns:a16="http://schemas.microsoft.com/office/drawing/2014/main" val="3138537733"/>
                    </a:ext>
                  </a:extLst>
                </a:gridCol>
              </a:tblGrid>
              <a:tr h="345440">
                <a:tc>
                  <a:txBody>
                    <a:bodyPr/>
                    <a:lstStyle/>
                    <a:p>
                      <a:r>
                        <a:rPr lang="en-US" sz="1800" dirty="0">
                          <a:solidFill>
                            <a:schemeClr val="bg2">
                              <a:lumMod val="10000"/>
                            </a:schemeClr>
                          </a:solidFill>
                        </a:rPr>
                        <a:t>Penalty Applied</a:t>
                      </a:r>
                      <a:endParaRPr lang="en-US" sz="1800" dirty="0">
                        <a:solidFill>
                          <a:schemeClr val="bg2">
                            <a:lumMod val="10000"/>
                          </a:schemeClr>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r>
                        <a:rPr lang="en-US" sz="1800" dirty="0">
                          <a:solidFill>
                            <a:schemeClr val="bg2">
                              <a:lumMod val="10000"/>
                            </a:schemeClr>
                          </a:solidFill>
                        </a:rPr>
                        <a:t>No Penalty Applied</a:t>
                      </a:r>
                      <a:endParaRPr lang="en-US" sz="1800" dirty="0">
                        <a:solidFill>
                          <a:schemeClr val="bg2">
                            <a:lumMod val="10000"/>
                          </a:schemeClr>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490898060"/>
                  </a:ext>
                </a:extLst>
              </a:tr>
              <a:tr h="345440">
                <a:tc>
                  <a:txBody>
                    <a:bodyPr/>
                    <a:lstStyle/>
                    <a:p>
                      <a:r>
                        <a:rPr lang="en-US" sz="1800" dirty="0">
                          <a:solidFill>
                            <a:sysClr val="windowText" lastClr="000000"/>
                          </a:solidFill>
                        </a:rPr>
                        <a:t>Nursing Facility</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r>
                        <a:rPr lang="en-US" sz="1800" dirty="0">
                          <a:solidFill>
                            <a:sysClr val="windowText" lastClr="000000"/>
                          </a:solidFill>
                        </a:rPr>
                        <a:t>Hospice</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1164636638"/>
                  </a:ext>
                </a:extLst>
              </a:tr>
              <a:tr h="345440">
                <a:tc>
                  <a:txBody>
                    <a:bodyPr/>
                    <a:lstStyle/>
                    <a:p>
                      <a:r>
                        <a:rPr lang="en-US" sz="1800" dirty="0">
                          <a:solidFill>
                            <a:sysClr val="windowText" lastClr="000000"/>
                          </a:solidFill>
                        </a:rPr>
                        <a:t>Home and Community Based Waiver</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r>
                        <a:rPr lang="en-US" sz="1800" dirty="0">
                          <a:solidFill>
                            <a:sysClr val="windowText" lastClr="000000"/>
                          </a:solidFill>
                        </a:rPr>
                        <a:t>Programs of All-Inclusive Care for the Elderly</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4064639531"/>
                  </a:ext>
                </a:extLst>
              </a:tr>
              <a:tr h="345440">
                <a:tc>
                  <a:txBody>
                    <a:bodyPr/>
                    <a:lstStyle/>
                    <a:p>
                      <a:r>
                        <a:rPr lang="en-US" sz="1800" dirty="0">
                          <a:solidFill>
                            <a:sysClr val="windowText" lastClr="000000"/>
                          </a:solidFill>
                        </a:rPr>
                        <a:t>Supports and Community Living Waiver</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r>
                        <a:rPr lang="en-US" sz="1800" dirty="0">
                          <a:solidFill>
                            <a:sysClr val="windowText" lastClr="000000"/>
                          </a:solidFill>
                        </a:rPr>
                        <a:t>Institutionalized PACE</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843323997"/>
                  </a:ext>
                </a:extLst>
              </a:tr>
              <a:tr h="629920">
                <a:tc>
                  <a:txBody>
                    <a:bodyPr/>
                    <a:lstStyle/>
                    <a:p>
                      <a:r>
                        <a:rPr lang="en-US" sz="1800" dirty="0">
                          <a:solidFill>
                            <a:sysClr val="windowText" lastClr="000000"/>
                          </a:solidFill>
                        </a:rPr>
                        <a:t>Michelle P Waiver</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2289492593"/>
                  </a:ext>
                </a:extLst>
              </a:tr>
              <a:tr h="345440">
                <a:tc>
                  <a:txBody>
                    <a:bodyPr/>
                    <a:lstStyle/>
                    <a:p>
                      <a:r>
                        <a:rPr lang="en-US" sz="1800" dirty="0">
                          <a:solidFill>
                            <a:sysClr val="windowText" lastClr="000000"/>
                          </a:solidFill>
                        </a:rPr>
                        <a:t>Acquired Brain Injury/ABI LTC Waivers</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endParaRPr lang="en-US" sz="1800" dirty="0">
                        <a:solidFill>
                          <a:schemeClr val="accent1"/>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1077351071"/>
                  </a:ext>
                </a:extLst>
              </a:tr>
              <a:tr h="345440">
                <a:tc>
                  <a:txBody>
                    <a:bodyPr/>
                    <a:lstStyle/>
                    <a:p>
                      <a:r>
                        <a:rPr lang="en-US" sz="1800" dirty="0">
                          <a:solidFill>
                            <a:sysClr val="windowText" lastClr="000000"/>
                          </a:solidFill>
                        </a:rPr>
                        <a:t>Model II Waiver </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endParaRPr lang="en-US" sz="1800" dirty="0">
                        <a:solidFill>
                          <a:schemeClr val="accent1"/>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1761499498"/>
                  </a:ext>
                </a:extLst>
              </a:tr>
              <a:tr h="629920">
                <a:tc>
                  <a:txBody>
                    <a:bodyPr/>
                    <a:lstStyle/>
                    <a:p>
                      <a:r>
                        <a:rPr lang="en-US" sz="1800" dirty="0">
                          <a:solidFill>
                            <a:sysClr val="windowText" lastClr="000000"/>
                          </a:solidFill>
                        </a:rPr>
                        <a:t>Intermediate Care Facility for Individuals with an Intellectual Disability (ICF)</a:t>
                      </a:r>
                      <a:endParaRPr lang="en-US" sz="1800" dirty="0">
                        <a:solidFill>
                          <a:sysClr val="windowText" lastClr="000000"/>
                        </a:solidFill>
                        <a:latin typeface="Helvetica World Bold"/>
                        <a:ea typeface="Lato" panose="020F0502020204030203" pitchFamily="34" charset="0"/>
                        <a:cs typeface="Lato" panose="020F0502020204030203" pitchFamily="34" charset="0"/>
                      </a:endParaRPr>
                    </a:p>
                  </a:txBody>
                  <a:tcPr marL="60960" marR="60960" marT="30480" marB="30480"/>
                </a:tc>
                <a:tc>
                  <a:txBody>
                    <a:bodyPr/>
                    <a:lstStyle/>
                    <a:p>
                      <a:endParaRPr lang="en-US" sz="1800" dirty="0">
                        <a:solidFill>
                          <a:schemeClr val="accent1"/>
                        </a:solidFill>
                        <a:latin typeface="Helvetica World Bold"/>
                        <a:ea typeface="Lato" panose="020F0502020204030203" pitchFamily="34" charset="0"/>
                        <a:cs typeface="Lato" panose="020F0502020204030203" pitchFamily="34" charset="0"/>
                      </a:endParaRPr>
                    </a:p>
                  </a:txBody>
                  <a:tcPr marL="60960" marR="60960" marT="30480" marB="30480"/>
                </a:tc>
                <a:extLst>
                  <a:ext uri="{0D108BD9-81ED-4DB2-BD59-A6C34878D82A}">
                    <a16:rowId xmlns:a16="http://schemas.microsoft.com/office/drawing/2014/main" val="20575945"/>
                  </a:ext>
                </a:extLst>
              </a:tr>
            </a:tbl>
          </a:graphicData>
        </a:graphic>
      </p:graphicFrame>
      <p:sp>
        <p:nvSpPr>
          <p:cNvPr id="4" name="Flowchart: Alternate Process 3">
            <a:extLst>
              <a:ext uri="{FF2B5EF4-FFF2-40B4-BE49-F238E27FC236}">
                <a16:creationId xmlns:a16="http://schemas.microsoft.com/office/drawing/2014/main" id="{B750B276-2FFC-D73A-D321-F142BEA5F398}"/>
              </a:ext>
            </a:extLst>
          </p:cNvPr>
          <p:cNvSpPr/>
          <p:nvPr/>
        </p:nvSpPr>
        <p:spPr>
          <a:xfrm>
            <a:off x="2038287" y="5250989"/>
            <a:ext cx="8178800" cy="863600"/>
          </a:xfrm>
          <a:prstGeom prst="flowChartAlternateProcess">
            <a:avLst/>
          </a:prstGeom>
          <a:solidFill>
            <a:schemeClr val="bg1">
              <a:lumMod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defTabSz="609630"/>
            <a:r>
              <a:rPr lang="en-US" sz="1600" dirty="0">
                <a:solidFill>
                  <a:srgbClr val="000000"/>
                </a:solidFill>
                <a:latin typeface="Helvetica World Bold"/>
                <a:ea typeface="Lato" panose="020F0502020204030203" pitchFamily="34" charset="0"/>
                <a:cs typeface="Lato" panose="020F0502020204030203" pitchFamily="34" charset="0"/>
              </a:rPr>
              <a:t>If a prohibited transfer has occurred for someone who is not subject to a penalty, the penalty will still be applied in the background. </a:t>
            </a:r>
            <a:endParaRPr lang="en-US" sz="1200" dirty="0">
              <a:solidFill>
                <a:srgbClr val="000000"/>
              </a:solidFill>
              <a:latin typeface="Helvetica World Bold"/>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16091F6-5A5B-2B23-7344-C2ED2A89D053}"/>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6" name="TextBox 5">
            <a:extLst>
              <a:ext uri="{FF2B5EF4-FFF2-40B4-BE49-F238E27FC236}">
                <a16:creationId xmlns:a16="http://schemas.microsoft.com/office/drawing/2014/main" id="{DB2F9474-0413-65FB-D6BC-4F425EC479F1}"/>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7" name="Picture 6">
            <a:extLst>
              <a:ext uri="{FF2B5EF4-FFF2-40B4-BE49-F238E27FC236}">
                <a16:creationId xmlns:a16="http://schemas.microsoft.com/office/drawing/2014/main" id="{288B16F5-6CA2-CD8A-301C-C217EF62449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60" y="6187432"/>
            <a:ext cx="1187080" cy="621804"/>
          </a:xfrm>
          <a:prstGeom prst="rect">
            <a:avLst/>
          </a:prstGeom>
        </p:spPr>
      </p:pic>
      <p:sp>
        <p:nvSpPr>
          <p:cNvPr id="8" name="Slide Number Placeholder 7">
            <a:extLst>
              <a:ext uri="{FF2B5EF4-FFF2-40B4-BE49-F238E27FC236}">
                <a16:creationId xmlns:a16="http://schemas.microsoft.com/office/drawing/2014/main" id="{8D877DB0-FD3A-CAD8-12BF-240BEFE96AAB}"/>
              </a:ext>
              <a:ext uri="{C183D7F6-B498-43B3-948B-1728B52AA6E4}">
                <adec:decorative xmlns:adec="http://schemas.microsoft.com/office/drawing/2017/decorative" val="0"/>
              </a:ext>
            </a:extLst>
          </p:cNvPr>
          <p:cNvSpPr>
            <a:spLocks noGrp="1"/>
          </p:cNvSpPr>
          <p:nvPr>
            <p:ph type="sldNum" sz="quarter" idx="12"/>
          </p:nvPr>
        </p:nvSpPr>
        <p:spPr/>
        <p:txBody>
          <a:bodyPr/>
          <a:lstStyle/>
          <a:p>
            <a:fld id="{5727CFF0-8AF3-4D5D-9D11-7D9475288EEF}" type="slidenum">
              <a:rPr lang="en-US" smtClean="0"/>
              <a:t>15</a:t>
            </a:fld>
            <a:endParaRPr lang="en-US"/>
          </a:p>
        </p:txBody>
      </p:sp>
    </p:spTree>
    <p:extLst>
      <p:ext uri="{BB962C8B-B14F-4D97-AF65-F5344CB8AC3E}">
        <p14:creationId xmlns:p14="http://schemas.microsoft.com/office/powerpoint/2010/main" val="33266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0" y="1073566"/>
            <a:ext cx="12192000" cy="536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84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003865"/>
                </a:solidFill>
                <a:effectLst/>
                <a:uLnTx/>
                <a:uFillTx/>
                <a:latin typeface="+mj-lt"/>
                <a:ea typeface="Neue Machina Ultra-Bold"/>
                <a:cs typeface="Neue Machina Ultra-Bold"/>
                <a:sym typeface="Neue Machina Ultra-Bold"/>
              </a:rPr>
              <a:t>Special Income Standard</a:t>
            </a:r>
          </a:p>
        </p:txBody>
      </p:sp>
      <p:sp>
        <p:nvSpPr>
          <p:cNvPr id="4" name="Freeform 3">
            <a:extLst>
              <a:ext uri="{FF2B5EF4-FFF2-40B4-BE49-F238E27FC236}">
                <a16:creationId xmlns:a16="http://schemas.microsoft.com/office/drawing/2014/main" id="{F16FFACC-9AEC-7AF1-1088-C763F5F15D35}"/>
              </a:ext>
              <a:ext uri="{C183D7F6-B498-43B3-948B-1728B52AA6E4}">
                <adec:decorative xmlns:adec="http://schemas.microsoft.com/office/drawing/2017/decorative" val="1"/>
              </a:ext>
            </a:extLst>
          </p:cNvPr>
          <p:cNvSpPr/>
          <p:nvPr/>
        </p:nvSpPr>
        <p:spPr>
          <a:xfrm>
            <a:off x="0" y="3244464"/>
            <a:ext cx="4016052" cy="3597573"/>
          </a:xfrm>
          <a:custGeom>
            <a:avLst/>
            <a:gdLst/>
            <a:ahLst/>
            <a:cxnLst/>
            <a:rect l="l" t="t" r="r" b="b"/>
            <a:pathLst>
              <a:path w="8265562" h="3915810">
                <a:moveTo>
                  <a:pt x="0" y="0"/>
                </a:moveTo>
                <a:lnTo>
                  <a:pt x="8265562" y="0"/>
                </a:lnTo>
                <a:lnTo>
                  <a:pt x="8265562" y="3915810"/>
                </a:lnTo>
                <a:lnTo>
                  <a:pt x="0" y="3915810"/>
                </a:lnTo>
                <a:lnTo>
                  <a:pt x="0" y="0"/>
                </a:lnTo>
                <a:close/>
              </a:path>
            </a:pathLst>
          </a:custGeom>
          <a:blipFill>
            <a:blip r:embed="rId2">
              <a:extLst>
                <a:ext uri="{28A0092B-C50C-407E-A947-70E740481C1C}">
                  <a14:useLocalDpi xmlns:a14="http://schemas.microsoft.com/office/drawing/2010/main" val="0"/>
                </a:ext>
              </a:extLst>
            </a:blip>
            <a:stretch>
              <a:fillRect/>
            </a:stretch>
          </a:blipFill>
          <a:ln cap="sq">
            <a:noFill/>
            <a:prstDash val="solid"/>
            <a:miter/>
          </a:ln>
        </p:spPr>
        <p:txBody>
          <a:bodyPr/>
          <a:lstStyle/>
          <a:p>
            <a:endParaRPr lang="en-US" sz="1200"/>
          </a:p>
        </p:txBody>
      </p:sp>
      <p:sp>
        <p:nvSpPr>
          <p:cNvPr id="13" name="TextBox 12">
            <a:extLst>
              <a:ext uri="{FF2B5EF4-FFF2-40B4-BE49-F238E27FC236}">
                <a16:creationId xmlns:a16="http://schemas.microsoft.com/office/drawing/2014/main" id="{09BCED8B-C623-1C2A-688A-D6869C6C4591}"/>
              </a:ext>
            </a:extLst>
          </p:cNvPr>
          <p:cNvSpPr txBox="1"/>
          <p:nvPr/>
        </p:nvSpPr>
        <p:spPr>
          <a:xfrm>
            <a:off x="3595070" y="2023252"/>
            <a:ext cx="8112760" cy="1816266"/>
          </a:xfrm>
          <a:prstGeom prst="rect">
            <a:avLst/>
          </a:prstGeom>
          <a:noFill/>
        </p:spPr>
        <p:txBody>
          <a:bodyPr wrap="square">
            <a:spAutoFit/>
          </a:bodyPr>
          <a:lstStyle/>
          <a:p>
            <a:r>
              <a:rPr lang="en-US" sz="1867" dirty="0">
                <a:solidFill>
                  <a:srgbClr val="003865"/>
                </a:solidFill>
              </a:rPr>
              <a:t>Gross income is compared to the Special Income Standard when determining eligibility for Medicaid when someone has been admitted to Long-Term Care (LTC) for 30 consecutive days or more. </a:t>
            </a:r>
          </a:p>
          <a:p>
            <a:endParaRPr lang="en-US" sz="1867" dirty="0">
              <a:solidFill>
                <a:srgbClr val="003865"/>
              </a:solidFill>
            </a:endParaRPr>
          </a:p>
          <a:p>
            <a:r>
              <a:rPr lang="en-US" sz="1867" dirty="0">
                <a:solidFill>
                  <a:srgbClr val="003865"/>
                </a:solidFill>
              </a:rPr>
              <a:t>This amount is 3 times the income limit for SSI. For 2025, the Special Income Standard is $2,901.</a:t>
            </a:r>
          </a:p>
        </p:txBody>
      </p:sp>
      <p:sp>
        <p:nvSpPr>
          <p:cNvPr id="15" name="TextBox 14">
            <a:extLst>
              <a:ext uri="{FF2B5EF4-FFF2-40B4-BE49-F238E27FC236}">
                <a16:creationId xmlns:a16="http://schemas.microsoft.com/office/drawing/2014/main" id="{9E2733CD-4881-FF37-95B2-B1BBECF15FB4}"/>
              </a:ext>
            </a:extLst>
          </p:cNvPr>
          <p:cNvSpPr txBox="1"/>
          <p:nvPr/>
        </p:nvSpPr>
        <p:spPr>
          <a:xfrm>
            <a:off x="3595070" y="4080324"/>
            <a:ext cx="8112760" cy="954300"/>
          </a:xfrm>
          <a:prstGeom prst="rect">
            <a:avLst/>
          </a:prstGeom>
          <a:noFill/>
        </p:spPr>
        <p:txBody>
          <a:bodyPr wrap="square">
            <a:spAutoFit/>
          </a:bodyPr>
          <a:lstStyle/>
          <a:p>
            <a:r>
              <a:rPr lang="en-US" sz="1867" dirty="0">
                <a:solidFill>
                  <a:srgbClr val="003865"/>
                </a:solidFill>
              </a:rPr>
              <a:t>If the individual has been in LTC for more than 30 full consecutive days and has income </a:t>
            </a:r>
            <a:r>
              <a:rPr lang="en-US" sz="1867" b="1" dirty="0">
                <a:solidFill>
                  <a:srgbClr val="003865"/>
                </a:solidFill>
              </a:rPr>
              <a:t>over</a:t>
            </a:r>
            <a:r>
              <a:rPr lang="en-US" sz="1867" dirty="0">
                <a:solidFill>
                  <a:srgbClr val="003865"/>
                </a:solidFill>
              </a:rPr>
              <a:t> the Special Income Standard, a Qualified Income Trust (QIT) is needed. </a:t>
            </a:r>
          </a:p>
        </p:txBody>
      </p:sp>
      <p:sp>
        <p:nvSpPr>
          <p:cNvPr id="2" name="TextBox 1">
            <a:extLst>
              <a:ext uri="{FF2B5EF4-FFF2-40B4-BE49-F238E27FC236}">
                <a16:creationId xmlns:a16="http://schemas.microsoft.com/office/drawing/2014/main" id="{27C04ADD-CD18-414F-71E7-043B508517F4}"/>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3" name="TextBox 2">
            <a:extLst>
              <a:ext uri="{FF2B5EF4-FFF2-40B4-BE49-F238E27FC236}">
                <a16:creationId xmlns:a16="http://schemas.microsoft.com/office/drawing/2014/main" id="{E43D5595-82D0-1D6E-7368-1BBFA994F3D2}"/>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5" name="Picture 4">
            <a:extLst>
              <a:ext uri="{FF2B5EF4-FFF2-40B4-BE49-F238E27FC236}">
                <a16:creationId xmlns:a16="http://schemas.microsoft.com/office/drawing/2014/main" id="{D823D273-852B-5458-741E-5EB523F494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97" y="6220233"/>
            <a:ext cx="1187080" cy="621804"/>
          </a:xfrm>
          <a:prstGeom prst="rect">
            <a:avLst/>
          </a:prstGeom>
        </p:spPr>
      </p:pic>
      <p:sp>
        <p:nvSpPr>
          <p:cNvPr id="6" name="Slide Number Placeholder 5">
            <a:extLst>
              <a:ext uri="{FF2B5EF4-FFF2-40B4-BE49-F238E27FC236}">
                <a16:creationId xmlns:a16="http://schemas.microsoft.com/office/drawing/2014/main" id="{9720252F-F8C6-6F57-C5C4-8E14A44DCB2E}"/>
              </a:ext>
            </a:extLst>
          </p:cNvPr>
          <p:cNvSpPr>
            <a:spLocks noGrp="1"/>
          </p:cNvSpPr>
          <p:nvPr>
            <p:ph type="sldNum" sz="quarter" idx="12"/>
          </p:nvPr>
        </p:nvSpPr>
        <p:spPr/>
        <p:txBody>
          <a:bodyPr/>
          <a:lstStyle/>
          <a:p>
            <a:fld id="{5727CFF0-8AF3-4D5D-9D11-7D9475288EEF}" type="slidenum">
              <a:rPr lang="en-US" smtClean="0"/>
              <a:t>16</a:t>
            </a:fld>
            <a:endParaRPr lang="en-US"/>
          </a:p>
        </p:txBody>
      </p:sp>
    </p:spTree>
    <p:extLst>
      <p:ext uri="{BB962C8B-B14F-4D97-AF65-F5344CB8AC3E}">
        <p14:creationId xmlns:p14="http://schemas.microsoft.com/office/powerpoint/2010/main" val="3091599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74">
            <a:extLst>
              <a:ext uri="{FF2B5EF4-FFF2-40B4-BE49-F238E27FC236}">
                <a16:creationId xmlns:a16="http://schemas.microsoft.com/office/drawing/2014/main" id="{5513B428-5746-81C7-B423-B3FCAC6087D5}"/>
              </a:ext>
            </a:extLst>
          </p:cNvPr>
          <p:cNvSpPr txBox="1">
            <a:spLocks noGrp="1"/>
          </p:cNvSpPr>
          <p:nvPr>
            <p:ph type="title" idx="4294967295"/>
          </p:nvPr>
        </p:nvSpPr>
        <p:spPr>
          <a:xfrm>
            <a:off x="1761377" y="357890"/>
            <a:ext cx="8654125" cy="4647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ctr" defTabSz="914400" rtl="0" eaLnBrk="1" fontAlgn="auto" latinLnBrk="0" hangingPunct="1">
              <a:lnSpc>
                <a:spcPts val="4000"/>
              </a:lnSpc>
              <a:spcBef>
                <a:spcPct val="0"/>
              </a:spcBef>
              <a:spcAft>
                <a:spcPts val="0"/>
              </a:spcAft>
              <a:buClrTx/>
              <a:buSzTx/>
              <a:buFontTx/>
              <a:buNone/>
              <a:tabLst/>
              <a:defRPr/>
            </a:pPr>
            <a:r>
              <a:rPr kumimoji="0" lang="en-US" sz="2666" b="1" i="0" u="none" strike="noStrike" kern="1200" cap="none" spc="0" normalizeH="0" baseline="0" noProof="0" dirty="0">
                <a:ln>
                  <a:noFill/>
                </a:ln>
                <a:solidFill>
                  <a:schemeClr val="tx1"/>
                </a:solidFill>
                <a:effectLst/>
                <a:uLnTx/>
                <a:uFillTx/>
                <a:latin typeface="Oswald Bold"/>
                <a:ea typeface="Oswald Bold"/>
                <a:cs typeface="Oswald Bold"/>
                <a:sym typeface="Oswald Bold"/>
              </a:rPr>
              <a:t>QUALIFYING INCOME TRUST</a:t>
            </a:r>
          </a:p>
        </p:txBody>
      </p:sp>
      <p:sp>
        <p:nvSpPr>
          <p:cNvPr id="31" name="TextBox 75">
            <a:extLst>
              <a:ext uri="{FF2B5EF4-FFF2-40B4-BE49-F238E27FC236}">
                <a16:creationId xmlns:a16="http://schemas.microsoft.com/office/drawing/2014/main" id="{6CC9A91A-C6AD-1B99-BFDC-B68CD5A51E05}"/>
              </a:ext>
            </a:extLst>
          </p:cNvPr>
          <p:cNvSpPr txBox="1"/>
          <p:nvPr/>
        </p:nvSpPr>
        <p:spPr>
          <a:xfrm>
            <a:off x="1825492" y="917711"/>
            <a:ext cx="8411020" cy="542713"/>
          </a:xfrm>
          <a:prstGeom prst="rect">
            <a:avLst/>
          </a:prstGeom>
        </p:spPr>
        <p:txBody>
          <a:bodyPr wrap="square" lIns="0" tIns="0" rIns="0" bIns="0" rtlCol="0" anchor="t">
            <a:spAutoFit/>
          </a:bodyPr>
          <a:lstStyle/>
          <a:p>
            <a:pPr algn="ctr">
              <a:lnSpc>
                <a:spcPts val="2199"/>
              </a:lnSpc>
              <a:spcBef>
                <a:spcPct val="0"/>
              </a:spcBef>
            </a:pPr>
            <a:r>
              <a:rPr lang="en-US" sz="1466" dirty="0">
                <a:solidFill>
                  <a:srgbClr val="5C5D62"/>
                </a:solidFill>
                <a:ea typeface="Source Sans Pro"/>
                <a:cs typeface="Source Sans Pro"/>
                <a:sym typeface="Source Sans Pro"/>
              </a:rPr>
              <a:t>A Qualifying Income Trust is an optional way for individuals with income over the Special Income Standard to exclude their excess income and obtain income eligibility for Long Term Care Medicaid. </a:t>
            </a:r>
          </a:p>
        </p:txBody>
      </p:sp>
      <p:grpSp>
        <p:nvGrpSpPr>
          <p:cNvPr id="2" name="Group 1" descr="An image with four different columns discussing Qualifying income trust. ">
            <a:extLst>
              <a:ext uri="{FF2B5EF4-FFF2-40B4-BE49-F238E27FC236}">
                <a16:creationId xmlns:a16="http://schemas.microsoft.com/office/drawing/2014/main" id="{0F5AB439-B6F8-07F7-33C6-CB569FAE7118}"/>
              </a:ext>
            </a:extLst>
          </p:cNvPr>
          <p:cNvGrpSpPr/>
          <p:nvPr/>
        </p:nvGrpSpPr>
        <p:grpSpPr>
          <a:xfrm>
            <a:off x="90618" y="1509249"/>
            <a:ext cx="12010763" cy="4613845"/>
            <a:chOff x="976506" y="2037241"/>
            <a:chExt cx="10331087" cy="3939801"/>
          </a:xfrm>
        </p:grpSpPr>
        <p:grpSp>
          <p:nvGrpSpPr>
            <p:cNvPr id="3" name="Group 3">
              <a:extLst>
                <a:ext uri="{FF2B5EF4-FFF2-40B4-BE49-F238E27FC236}">
                  <a16:creationId xmlns:a16="http://schemas.microsoft.com/office/drawing/2014/main" id="{F726F514-767D-3221-5CB2-D6A4DD60BE82}"/>
                </a:ext>
              </a:extLst>
            </p:cNvPr>
            <p:cNvGrpSpPr/>
            <p:nvPr/>
          </p:nvGrpSpPr>
          <p:grpSpPr>
            <a:xfrm>
              <a:off x="1257229" y="2974373"/>
              <a:ext cx="2003836" cy="2457968"/>
              <a:chOff x="0" y="0"/>
              <a:chExt cx="635000" cy="778911"/>
            </a:xfrm>
          </p:grpSpPr>
          <p:sp>
            <p:nvSpPr>
              <p:cNvPr id="62" name="Freeform 4">
                <a:extLst>
                  <a:ext uri="{FF2B5EF4-FFF2-40B4-BE49-F238E27FC236}">
                    <a16:creationId xmlns:a16="http://schemas.microsoft.com/office/drawing/2014/main" id="{B0FBD891-3F95-B4D0-D984-299ACF629E39}"/>
                  </a:ext>
                </a:extLst>
              </p:cNvPr>
              <p:cNvSpPr/>
              <p:nvPr/>
            </p:nvSpPr>
            <p:spPr>
              <a:xfrm>
                <a:off x="0" y="0"/>
                <a:ext cx="635000" cy="778911"/>
              </a:xfrm>
              <a:custGeom>
                <a:avLst/>
                <a:gdLst/>
                <a:ahLst/>
                <a:cxnLst/>
                <a:rect l="l" t="t" r="r" b="b"/>
                <a:pathLst>
                  <a:path w="635000" h="778911">
                    <a:moveTo>
                      <a:pt x="635000" y="0"/>
                    </a:moveTo>
                    <a:lnTo>
                      <a:pt x="635000" y="664611"/>
                    </a:lnTo>
                    <a:lnTo>
                      <a:pt x="317500" y="778911"/>
                    </a:lnTo>
                    <a:lnTo>
                      <a:pt x="0" y="664611"/>
                    </a:lnTo>
                    <a:lnTo>
                      <a:pt x="0" y="0"/>
                    </a:lnTo>
                    <a:lnTo>
                      <a:pt x="635000" y="0"/>
                    </a:lnTo>
                    <a:close/>
                  </a:path>
                </a:pathLst>
              </a:custGeom>
              <a:solidFill>
                <a:srgbClr val="FFFFFF"/>
              </a:solidFill>
              <a:ln w="38100" cap="sq">
                <a:solidFill>
                  <a:srgbClr val="00B0F0"/>
                </a:solidFill>
                <a:prstDash val="solid"/>
                <a:miter/>
              </a:ln>
            </p:spPr>
            <p:txBody>
              <a:bodyPr/>
              <a:lstStyle/>
              <a:p>
                <a:endParaRPr lang="en-US" sz="1200"/>
              </a:p>
            </p:txBody>
          </p:sp>
          <p:sp>
            <p:nvSpPr>
              <p:cNvPr id="63" name="TextBox 5">
                <a:extLst>
                  <a:ext uri="{FF2B5EF4-FFF2-40B4-BE49-F238E27FC236}">
                    <a16:creationId xmlns:a16="http://schemas.microsoft.com/office/drawing/2014/main" id="{C1CBC087-C664-AD3E-F30E-C64930B32DF5}"/>
                  </a:ext>
                </a:extLst>
              </p:cNvPr>
              <p:cNvSpPr txBox="1"/>
              <p:nvPr/>
            </p:nvSpPr>
            <p:spPr>
              <a:xfrm>
                <a:off x="0" y="-38100"/>
                <a:ext cx="635000" cy="702711"/>
              </a:xfrm>
              <a:prstGeom prst="rect">
                <a:avLst/>
              </a:prstGeom>
            </p:spPr>
            <p:txBody>
              <a:bodyPr lIns="33867" tIns="33867" rIns="33867" bIns="33867" rtlCol="0" anchor="ctr"/>
              <a:lstStyle/>
              <a:p>
                <a:pPr algn="ctr">
                  <a:lnSpc>
                    <a:spcPts val="2053"/>
                  </a:lnSpc>
                </a:pPr>
                <a:endParaRPr sz="1200"/>
              </a:p>
            </p:txBody>
          </p:sp>
        </p:grpSp>
        <p:grpSp>
          <p:nvGrpSpPr>
            <p:cNvPr id="4" name="Group 6">
              <a:extLst>
                <a:ext uri="{FF2B5EF4-FFF2-40B4-BE49-F238E27FC236}">
                  <a16:creationId xmlns:a16="http://schemas.microsoft.com/office/drawing/2014/main" id="{F382E67C-307B-15BA-D423-636AB3E4F145}"/>
                </a:ext>
              </a:extLst>
            </p:cNvPr>
            <p:cNvGrpSpPr/>
            <p:nvPr/>
          </p:nvGrpSpPr>
          <p:grpSpPr>
            <a:xfrm rot="5400000">
              <a:off x="1823027" y="4168049"/>
              <a:ext cx="962472" cy="2655513"/>
              <a:chOff x="-52197" y="-38100"/>
              <a:chExt cx="406400" cy="1121280"/>
            </a:xfrm>
          </p:grpSpPr>
          <p:sp>
            <p:nvSpPr>
              <p:cNvPr id="60" name="Freeform 7">
                <a:extLst>
                  <a:ext uri="{FF2B5EF4-FFF2-40B4-BE49-F238E27FC236}">
                    <a16:creationId xmlns:a16="http://schemas.microsoft.com/office/drawing/2014/main" id="{1D1E07CC-A365-AB31-D10C-88E1BB4840BD}"/>
                  </a:ext>
                </a:extLst>
              </p:cNvPr>
              <p:cNvSpPr/>
              <p:nvPr/>
            </p:nvSpPr>
            <p:spPr>
              <a:xfrm>
                <a:off x="-52197" y="0"/>
                <a:ext cx="406400" cy="1083180"/>
              </a:xfrm>
              <a:custGeom>
                <a:avLst/>
                <a:gdLst/>
                <a:ahLst/>
                <a:cxnLst/>
                <a:rect l="l" t="t" r="r" b="b"/>
                <a:pathLst>
                  <a:path w="406400" h="1083180">
                    <a:moveTo>
                      <a:pt x="0" y="0"/>
                    </a:moveTo>
                    <a:lnTo>
                      <a:pt x="203200" y="0"/>
                    </a:lnTo>
                    <a:lnTo>
                      <a:pt x="406400" y="541590"/>
                    </a:lnTo>
                    <a:lnTo>
                      <a:pt x="203200" y="1083180"/>
                    </a:lnTo>
                    <a:lnTo>
                      <a:pt x="0" y="1083180"/>
                    </a:lnTo>
                    <a:lnTo>
                      <a:pt x="203200" y="541590"/>
                    </a:lnTo>
                    <a:lnTo>
                      <a:pt x="0" y="0"/>
                    </a:lnTo>
                    <a:close/>
                  </a:path>
                </a:pathLst>
              </a:custGeom>
              <a:solidFill>
                <a:srgbClr val="00B0F0"/>
              </a:solidFill>
            </p:spPr>
            <p:txBody>
              <a:bodyPr/>
              <a:lstStyle/>
              <a:p>
                <a:endParaRPr lang="en-US" sz="1200"/>
              </a:p>
            </p:txBody>
          </p:sp>
          <p:sp>
            <p:nvSpPr>
              <p:cNvPr id="61" name="TextBox 8">
                <a:extLst>
                  <a:ext uri="{FF2B5EF4-FFF2-40B4-BE49-F238E27FC236}">
                    <a16:creationId xmlns:a16="http://schemas.microsoft.com/office/drawing/2014/main" id="{E423D96D-C7E4-D253-8FC0-D2AF94B8CE22}"/>
                  </a:ext>
                </a:extLst>
              </p:cNvPr>
              <p:cNvSpPr txBox="1"/>
              <p:nvPr/>
            </p:nvSpPr>
            <p:spPr>
              <a:xfrm>
                <a:off x="177800" y="-38100"/>
                <a:ext cx="152400" cy="1121280"/>
              </a:xfrm>
              <a:prstGeom prst="rect">
                <a:avLst/>
              </a:prstGeom>
            </p:spPr>
            <p:txBody>
              <a:bodyPr lIns="33867" tIns="33867" rIns="33867" bIns="33867" rtlCol="0" anchor="ctr"/>
              <a:lstStyle/>
              <a:p>
                <a:pPr algn="ctr">
                  <a:lnSpc>
                    <a:spcPts val="2053"/>
                  </a:lnSpc>
                </a:pPr>
                <a:endParaRPr sz="1200"/>
              </a:p>
            </p:txBody>
          </p:sp>
        </p:grpSp>
        <p:grpSp>
          <p:nvGrpSpPr>
            <p:cNvPr id="5" name="Group 9">
              <a:extLst>
                <a:ext uri="{FF2B5EF4-FFF2-40B4-BE49-F238E27FC236}">
                  <a16:creationId xmlns:a16="http://schemas.microsoft.com/office/drawing/2014/main" id="{5D4C505D-4ABE-4834-AA67-97D7AFF79E14}"/>
                </a:ext>
              </a:extLst>
            </p:cNvPr>
            <p:cNvGrpSpPr/>
            <p:nvPr/>
          </p:nvGrpSpPr>
          <p:grpSpPr>
            <a:xfrm>
              <a:off x="3815753" y="2974373"/>
              <a:ext cx="2003836" cy="2457968"/>
              <a:chOff x="0" y="0"/>
              <a:chExt cx="635000" cy="778911"/>
            </a:xfrm>
          </p:grpSpPr>
          <p:sp>
            <p:nvSpPr>
              <p:cNvPr id="58" name="Freeform 10">
                <a:extLst>
                  <a:ext uri="{FF2B5EF4-FFF2-40B4-BE49-F238E27FC236}">
                    <a16:creationId xmlns:a16="http://schemas.microsoft.com/office/drawing/2014/main" id="{B28E1753-BEE7-E9B2-C37F-79235E55B36A}"/>
                  </a:ext>
                </a:extLst>
              </p:cNvPr>
              <p:cNvSpPr/>
              <p:nvPr/>
            </p:nvSpPr>
            <p:spPr>
              <a:xfrm>
                <a:off x="0" y="0"/>
                <a:ext cx="635000" cy="778911"/>
              </a:xfrm>
              <a:custGeom>
                <a:avLst/>
                <a:gdLst/>
                <a:ahLst/>
                <a:cxnLst/>
                <a:rect l="l" t="t" r="r" b="b"/>
                <a:pathLst>
                  <a:path w="635000" h="778911">
                    <a:moveTo>
                      <a:pt x="635000" y="0"/>
                    </a:moveTo>
                    <a:lnTo>
                      <a:pt x="635000" y="664611"/>
                    </a:lnTo>
                    <a:lnTo>
                      <a:pt x="317500" y="778911"/>
                    </a:lnTo>
                    <a:lnTo>
                      <a:pt x="0" y="664611"/>
                    </a:lnTo>
                    <a:lnTo>
                      <a:pt x="0" y="0"/>
                    </a:lnTo>
                    <a:lnTo>
                      <a:pt x="635000" y="0"/>
                    </a:lnTo>
                    <a:close/>
                  </a:path>
                </a:pathLst>
              </a:custGeom>
              <a:solidFill>
                <a:srgbClr val="FFFFFF"/>
              </a:solidFill>
              <a:ln w="38100" cap="sq">
                <a:solidFill>
                  <a:srgbClr val="0E6EBE"/>
                </a:solidFill>
                <a:prstDash val="solid"/>
                <a:miter/>
              </a:ln>
            </p:spPr>
            <p:txBody>
              <a:bodyPr/>
              <a:lstStyle/>
              <a:p>
                <a:endParaRPr lang="en-US" sz="1200"/>
              </a:p>
            </p:txBody>
          </p:sp>
          <p:sp>
            <p:nvSpPr>
              <p:cNvPr id="59" name="TextBox 11">
                <a:extLst>
                  <a:ext uri="{FF2B5EF4-FFF2-40B4-BE49-F238E27FC236}">
                    <a16:creationId xmlns:a16="http://schemas.microsoft.com/office/drawing/2014/main" id="{B3464A8F-6C7C-6ADD-A0EA-C8BAEFC016AD}"/>
                  </a:ext>
                </a:extLst>
              </p:cNvPr>
              <p:cNvSpPr txBox="1"/>
              <p:nvPr/>
            </p:nvSpPr>
            <p:spPr>
              <a:xfrm>
                <a:off x="0" y="-38100"/>
                <a:ext cx="635000" cy="702711"/>
              </a:xfrm>
              <a:prstGeom prst="rect">
                <a:avLst/>
              </a:prstGeom>
            </p:spPr>
            <p:txBody>
              <a:bodyPr lIns="33867" tIns="33867" rIns="33867" bIns="33867" rtlCol="0" anchor="ctr"/>
              <a:lstStyle/>
              <a:p>
                <a:pPr algn="ctr">
                  <a:lnSpc>
                    <a:spcPts val="2053"/>
                  </a:lnSpc>
                </a:pPr>
                <a:endParaRPr sz="1200"/>
              </a:p>
            </p:txBody>
          </p:sp>
        </p:grpSp>
        <p:grpSp>
          <p:nvGrpSpPr>
            <p:cNvPr id="6" name="Group 12">
              <a:extLst>
                <a:ext uri="{FF2B5EF4-FFF2-40B4-BE49-F238E27FC236}">
                  <a16:creationId xmlns:a16="http://schemas.microsoft.com/office/drawing/2014/main" id="{A8FF3D8E-0F6D-33E7-8CB3-65945027539B}"/>
                </a:ext>
              </a:extLst>
            </p:cNvPr>
            <p:cNvGrpSpPr/>
            <p:nvPr/>
          </p:nvGrpSpPr>
          <p:grpSpPr>
            <a:xfrm rot="5400000">
              <a:off x="4381551" y="4168049"/>
              <a:ext cx="962472" cy="2655513"/>
              <a:chOff x="-52197" y="-38100"/>
              <a:chExt cx="406400" cy="1121280"/>
            </a:xfrm>
          </p:grpSpPr>
          <p:sp>
            <p:nvSpPr>
              <p:cNvPr id="56" name="Freeform 13">
                <a:extLst>
                  <a:ext uri="{FF2B5EF4-FFF2-40B4-BE49-F238E27FC236}">
                    <a16:creationId xmlns:a16="http://schemas.microsoft.com/office/drawing/2014/main" id="{31658EFF-247E-1291-140D-8CB126B08A7E}"/>
                  </a:ext>
                </a:extLst>
              </p:cNvPr>
              <p:cNvSpPr/>
              <p:nvPr/>
            </p:nvSpPr>
            <p:spPr>
              <a:xfrm>
                <a:off x="-52197" y="0"/>
                <a:ext cx="406400" cy="1083180"/>
              </a:xfrm>
              <a:custGeom>
                <a:avLst/>
                <a:gdLst/>
                <a:ahLst/>
                <a:cxnLst/>
                <a:rect l="l" t="t" r="r" b="b"/>
                <a:pathLst>
                  <a:path w="406400" h="1083180">
                    <a:moveTo>
                      <a:pt x="0" y="0"/>
                    </a:moveTo>
                    <a:lnTo>
                      <a:pt x="203200" y="0"/>
                    </a:lnTo>
                    <a:lnTo>
                      <a:pt x="406400" y="541590"/>
                    </a:lnTo>
                    <a:lnTo>
                      <a:pt x="203200" y="1083180"/>
                    </a:lnTo>
                    <a:lnTo>
                      <a:pt x="0" y="1083180"/>
                    </a:lnTo>
                    <a:lnTo>
                      <a:pt x="203200" y="541590"/>
                    </a:lnTo>
                    <a:lnTo>
                      <a:pt x="0" y="0"/>
                    </a:lnTo>
                    <a:close/>
                  </a:path>
                </a:pathLst>
              </a:custGeom>
              <a:solidFill>
                <a:srgbClr val="0E6EBE"/>
              </a:solidFill>
              <a:ln>
                <a:solidFill>
                  <a:srgbClr val="0E6EBE"/>
                </a:solidFill>
              </a:ln>
            </p:spPr>
            <p:txBody>
              <a:bodyPr/>
              <a:lstStyle/>
              <a:p>
                <a:endParaRPr lang="en-US" sz="1200"/>
              </a:p>
            </p:txBody>
          </p:sp>
          <p:sp>
            <p:nvSpPr>
              <p:cNvPr id="57" name="TextBox 14">
                <a:extLst>
                  <a:ext uri="{FF2B5EF4-FFF2-40B4-BE49-F238E27FC236}">
                    <a16:creationId xmlns:a16="http://schemas.microsoft.com/office/drawing/2014/main" id="{6D76FBEA-8CD1-75E3-DF4C-F1C75D752478}"/>
                  </a:ext>
                </a:extLst>
              </p:cNvPr>
              <p:cNvSpPr txBox="1"/>
              <p:nvPr/>
            </p:nvSpPr>
            <p:spPr>
              <a:xfrm>
                <a:off x="177800" y="-38100"/>
                <a:ext cx="152400" cy="1121280"/>
              </a:xfrm>
              <a:prstGeom prst="rect">
                <a:avLst/>
              </a:prstGeom>
            </p:spPr>
            <p:txBody>
              <a:bodyPr lIns="33867" tIns="33867" rIns="33867" bIns="33867" rtlCol="0" anchor="ctr"/>
              <a:lstStyle/>
              <a:p>
                <a:pPr algn="ctr">
                  <a:lnSpc>
                    <a:spcPts val="2053"/>
                  </a:lnSpc>
                </a:pPr>
                <a:endParaRPr sz="1200"/>
              </a:p>
            </p:txBody>
          </p:sp>
        </p:grpSp>
        <p:grpSp>
          <p:nvGrpSpPr>
            <p:cNvPr id="7" name="Group 15">
              <a:extLst>
                <a:ext uri="{FF2B5EF4-FFF2-40B4-BE49-F238E27FC236}">
                  <a16:creationId xmlns:a16="http://schemas.microsoft.com/office/drawing/2014/main" id="{7A43A6CC-E94E-10D5-809A-2CF221ABD198}"/>
                </a:ext>
              </a:extLst>
            </p:cNvPr>
            <p:cNvGrpSpPr/>
            <p:nvPr/>
          </p:nvGrpSpPr>
          <p:grpSpPr>
            <a:xfrm>
              <a:off x="6374279" y="2974373"/>
              <a:ext cx="2003836" cy="2457968"/>
              <a:chOff x="0" y="0"/>
              <a:chExt cx="635000" cy="778911"/>
            </a:xfrm>
          </p:grpSpPr>
          <p:sp>
            <p:nvSpPr>
              <p:cNvPr id="54" name="Freeform 16">
                <a:extLst>
                  <a:ext uri="{FF2B5EF4-FFF2-40B4-BE49-F238E27FC236}">
                    <a16:creationId xmlns:a16="http://schemas.microsoft.com/office/drawing/2014/main" id="{8D74AC73-932D-81CF-6A53-1B9FFBBF1F1B}"/>
                  </a:ext>
                </a:extLst>
              </p:cNvPr>
              <p:cNvSpPr/>
              <p:nvPr/>
            </p:nvSpPr>
            <p:spPr>
              <a:xfrm>
                <a:off x="0" y="0"/>
                <a:ext cx="635000" cy="778911"/>
              </a:xfrm>
              <a:custGeom>
                <a:avLst/>
                <a:gdLst/>
                <a:ahLst/>
                <a:cxnLst/>
                <a:rect l="l" t="t" r="r" b="b"/>
                <a:pathLst>
                  <a:path w="635000" h="778911">
                    <a:moveTo>
                      <a:pt x="635000" y="0"/>
                    </a:moveTo>
                    <a:lnTo>
                      <a:pt x="635000" y="664611"/>
                    </a:lnTo>
                    <a:lnTo>
                      <a:pt x="317500" y="778911"/>
                    </a:lnTo>
                    <a:lnTo>
                      <a:pt x="0" y="664611"/>
                    </a:lnTo>
                    <a:lnTo>
                      <a:pt x="0" y="0"/>
                    </a:lnTo>
                    <a:lnTo>
                      <a:pt x="635000" y="0"/>
                    </a:lnTo>
                    <a:close/>
                  </a:path>
                </a:pathLst>
              </a:custGeom>
              <a:solidFill>
                <a:srgbClr val="FFFFFF"/>
              </a:solidFill>
              <a:ln w="38100" cap="sq">
                <a:solidFill>
                  <a:srgbClr val="233E8B"/>
                </a:solidFill>
                <a:prstDash val="solid"/>
                <a:miter/>
              </a:ln>
            </p:spPr>
            <p:txBody>
              <a:bodyPr/>
              <a:lstStyle/>
              <a:p>
                <a:endParaRPr lang="en-US" sz="1200"/>
              </a:p>
            </p:txBody>
          </p:sp>
          <p:sp>
            <p:nvSpPr>
              <p:cNvPr id="55" name="TextBox 17">
                <a:extLst>
                  <a:ext uri="{FF2B5EF4-FFF2-40B4-BE49-F238E27FC236}">
                    <a16:creationId xmlns:a16="http://schemas.microsoft.com/office/drawing/2014/main" id="{86FFF1CE-CC88-32A0-5D4F-0709E5215B74}"/>
                  </a:ext>
                </a:extLst>
              </p:cNvPr>
              <p:cNvSpPr txBox="1"/>
              <p:nvPr/>
            </p:nvSpPr>
            <p:spPr>
              <a:xfrm>
                <a:off x="0" y="-38100"/>
                <a:ext cx="635000" cy="702711"/>
              </a:xfrm>
              <a:prstGeom prst="rect">
                <a:avLst/>
              </a:prstGeom>
            </p:spPr>
            <p:txBody>
              <a:bodyPr lIns="33867" tIns="33867" rIns="33867" bIns="33867" rtlCol="0" anchor="ctr"/>
              <a:lstStyle/>
              <a:p>
                <a:pPr algn="ctr">
                  <a:lnSpc>
                    <a:spcPts val="2053"/>
                  </a:lnSpc>
                </a:pPr>
                <a:endParaRPr sz="1200"/>
              </a:p>
            </p:txBody>
          </p:sp>
        </p:grpSp>
        <p:grpSp>
          <p:nvGrpSpPr>
            <p:cNvPr id="8" name="Group 18">
              <a:extLst>
                <a:ext uri="{FF2B5EF4-FFF2-40B4-BE49-F238E27FC236}">
                  <a16:creationId xmlns:a16="http://schemas.microsoft.com/office/drawing/2014/main" id="{C8270D08-ED6B-C61B-BE74-BD3905E00579}"/>
                </a:ext>
              </a:extLst>
            </p:cNvPr>
            <p:cNvGrpSpPr/>
            <p:nvPr/>
          </p:nvGrpSpPr>
          <p:grpSpPr>
            <a:xfrm rot="5400000">
              <a:off x="6940077" y="4168049"/>
              <a:ext cx="962472" cy="2655513"/>
              <a:chOff x="-52197" y="-38100"/>
              <a:chExt cx="406400" cy="1121280"/>
            </a:xfrm>
          </p:grpSpPr>
          <p:sp>
            <p:nvSpPr>
              <p:cNvPr id="52" name="Freeform 19">
                <a:extLst>
                  <a:ext uri="{FF2B5EF4-FFF2-40B4-BE49-F238E27FC236}">
                    <a16:creationId xmlns:a16="http://schemas.microsoft.com/office/drawing/2014/main" id="{5359B3A8-D624-F267-3FE2-E071BF760800}"/>
                  </a:ext>
                </a:extLst>
              </p:cNvPr>
              <p:cNvSpPr/>
              <p:nvPr/>
            </p:nvSpPr>
            <p:spPr>
              <a:xfrm>
                <a:off x="-52197" y="0"/>
                <a:ext cx="406400" cy="1083180"/>
              </a:xfrm>
              <a:custGeom>
                <a:avLst/>
                <a:gdLst/>
                <a:ahLst/>
                <a:cxnLst/>
                <a:rect l="l" t="t" r="r" b="b"/>
                <a:pathLst>
                  <a:path w="406400" h="1083180">
                    <a:moveTo>
                      <a:pt x="0" y="0"/>
                    </a:moveTo>
                    <a:lnTo>
                      <a:pt x="203200" y="0"/>
                    </a:lnTo>
                    <a:lnTo>
                      <a:pt x="406400" y="541590"/>
                    </a:lnTo>
                    <a:lnTo>
                      <a:pt x="203200" y="1083180"/>
                    </a:lnTo>
                    <a:lnTo>
                      <a:pt x="0" y="1083180"/>
                    </a:lnTo>
                    <a:lnTo>
                      <a:pt x="203200" y="541590"/>
                    </a:lnTo>
                    <a:lnTo>
                      <a:pt x="0" y="0"/>
                    </a:lnTo>
                    <a:close/>
                  </a:path>
                </a:pathLst>
              </a:custGeom>
              <a:solidFill>
                <a:srgbClr val="233E8B"/>
              </a:solidFill>
            </p:spPr>
            <p:txBody>
              <a:bodyPr/>
              <a:lstStyle/>
              <a:p>
                <a:endParaRPr lang="en-US" sz="1200"/>
              </a:p>
            </p:txBody>
          </p:sp>
          <p:sp>
            <p:nvSpPr>
              <p:cNvPr id="53" name="TextBox 20">
                <a:extLst>
                  <a:ext uri="{FF2B5EF4-FFF2-40B4-BE49-F238E27FC236}">
                    <a16:creationId xmlns:a16="http://schemas.microsoft.com/office/drawing/2014/main" id="{231726FE-8E02-5641-55FB-DBE81042CEEB}"/>
                  </a:ext>
                </a:extLst>
              </p:cNvPr>
              <p:cNvSpPr txBox="1"/>
              <p:nvPr/>
            </p:nvSpPr>
            <p:spPr>
              <a:xfrm>
                <a:off x="177800" y="-38100"/>
                <a:ext cx="152400" cy="1121280"/>
              </a:xfrm>
              <a:prstGeom prst="rect">
                <a:avLst/>
              </a:prstGeom>
            </p:spPr>
            <p:txBody>
              <a:bodyPr lIns="33867" tIns="33867" rIns="33867" bIns="33867" rtlCol="0" anchor="ctr"/>
              <a:lstStyle/>
              <a:p>
                <a:pPr algn="ctr">
                  <a:lnSpc>
                    <a:spcPts val="2053"/>
                  </a:lnSpc>
                </a:pPr>
                <a:endParaRPr sz="1200"/>
              </a:p>
            </p:txBody>
          </p:sp>
        </p:grpSp>
        <p:grpSp>
          <p:nvGrpSpPr>
            <p:cNvPr id="9" name="Group 21">
              <a:extLst>
                <a:ext uri="{FF2B5EF4-FFF2-40B4-BE49-F238E27FC236}">
                  <a16:creationId xmlns:a16="http://schemas.microsoft.com/office/drawing/2014/main" id="{011F5E18-868B-C24E-A5EB-63A9F700008C}"/>
                </a:ext>
              </a:extLst>
            </p:cNvPr>
            <p:cNvGrpSpPr/>
            <p:nvPr/>
          </p:nvGrpSpPr>
          <p:grpSpPr>
            <a:xfrm>
              <a:off x="8932803" y="2854143"/>
              <a:ext cx="2003836" cy="2578199"/>
              <a:chOff x="0" y="-38100"/>
              <a:chExt cx="635000" cy="817011"/>
            </a:xfrm>
          </p:grpSpPr>
          <p:sp>
            <p:nvSpPr>
              <p:cNvPr id="50" name="Freeform 22">
                <a:extLst>
                  <a:ext uri="{FF2B5EF4-FFF2-40B4-BE49-F238E27FC236}">
                    <a16:creationId xmlns:a16="http://schemas.microsoft.com/office/drawing/2014/main" id="{DEF6E48A-898C-AB74-A953-F54F53CC812D}"/>
                  </a:ext>
                </a:extLst>
              </p:cNvPr>
              <p:cNvSpPr/>
              <p:nvPr/>
            </p:nvSpPr>
            <p:spPr>
              <a:xfrm>
                <a:off x="0" y="0"/>
                <a:ext cx="635000" cy="778911"/>
              </a:xfrm>
              <a:custGeom>
                <a:avLst/>
                <a:gdLst/>
                <a:ahLst/>
                <a:cxnLst/>
                <a:rect l="l" t="t" r="r" b="b"/>
                <a:pathLst>
                  <a:path w="635000" h="778911">
                    <a:moveTo>
                      <a:pt x="635000" y="0"/>
                    </a:moveTo>
                    <a:lnTo>
                      <a:pt x="635000" y="664611"/>
                    </a:lnTo>
                    <a:lnTo>
                      <a:pt x="317500" y="778911"/>
                    </a:lnTo>
                    <a:lnTo>
                      <a:pt x="0" y="664611"/>
                    </a:lnTo>
                    <a:lnTo>
                      <a:pt x="0" y="0"/>
                    </a:lnTo>
                    <a:lnTo>
                      <a:pt x="635000" y="0"/>
                    </a:lnTo>
                    <a:close/>
                  </a:path>
                </a:pathLst>
              </a:custGeom>
              <a:solidFill>
                <a:srgbClr val="FFFFFF"/>
              </a:solidFill>
              <a:ln w="38100" cap="sq">
                <a:solidFill>
                  <a:srgbClr val="002060"/>
                </a:solidFill>
                <a:prstDash val="solid"/>
                <a:miter/>
              </a:ln>
            </p:spPr>
            <p:txBody>
              <a:bodyPr/>
              <a:lstStyle/>
              <a:p>
                <a:endParaRPr lang="en-US" sz="1200"/>
              </a:p>
            </p:txBody>
          </p:sp>
          <p:sp>
            <p:nvSpPr>
              <p:cNvPr id="51" name="TextBox 23">
                <a:extLst>
                  <a:ext uri="{FF2B5EF4-FFF2-40B4-BE49-F238E27FC236}">
                    <a16:creationId xmlns:a16="http://schemas.microsoft.com/office/drawing/2014/main" id="{10B6FE51-32FF-7D88-A1FA-BA7437E9798C}"/>
                  </a:ext>
                </a:extLst>
              </p:cNvPr>
              <p:cNvSpPr txBox="1"/>
              <p:nvPr/>
            </p:nvSpPr>
            <p:spPr>
              <a:xfrm>
                <a:off x="0" y="-38100"/>
                <a:ext cx="635000" cy="702711"/>
              </a:xfrm>
              <a:prstGeom prst="rect">
                <a:avLst/>
              </a:prstGeom>
            </p:spPr>
            <p:txBody>
              <a:bodyPr lIns="33867" tIns="33867" rIns="33867" bIns="33867" rtlCol="0" anchor="ctr"/>
              <a:lstStyle/>
              <a:p>
                <a:pPr algn="ctr">
                  <a:lnSpc>
                    <a:spcPts val="2053"/>
                  </a:lnSpc>
                </a:pPr>
                <a:endParaRPr sz="1200"/>
              </a:p>
            </p:txBody>
          </p:sp>
        </p:grpSp>
        <p:grpSp>
          <p:nvGrpSpPr>
            <p:cNvPr id="10" name="Group 24">
              <a:extLst>
                <a:ext uri="{FF2B5EF4-FFF2-40B4-BE49-F238E27FC236}">
                  <a16:creationId xmlns:a16="http://schemas.microsoft.com/office/drawing/2014/main" id="{671C9F8C-619D-7D65-EB8A-F1DEA2B75B8C}"/>
                </a:ext>
              </a:extLst>
            </p:cNvPr>
            <p:cNvGrpSpPr/>
            <p:nvPr/>
          </p:nvGrpSpPr>
          <p:grpSpPr>
            <a:xfrm rot="5400000">
              <a:off x="9498601" y="4168049"/>
              <a:ext cx="962472" cy="2655513"/>
              <a:chOff x="-52197" y="-38100"/>
              <a:chExt cx="406400" cy="1121280"/>
            </a:xfrm>
          </p:grpSpPr>
          <p:sp>
            <p:nvSpPr>
              <p:cNvPr id="48" name="Freeform 25">
                <a:extLst>
                  <a:ext uri="{FF2B5EF4-FFF2-40B4-BE49-F238E27FC236}">
                    <a16:creationId xmlns:a16="http://schemas.microsoft.com/office/drawing/2014/main" id="{D430CB75-F843-99DB-02A4-F36377CB678A}"/>
                  </a:ext>
                </a:extLst>
              </p:cNvPr>
              <p:cNvSpPr/>
              <p:nvPr/>
            </p:nvSpPr>
            <p:spPr>
              <a:xfrm>
                <a:off x="-52197" y="0"/>
                <a:ext cx="406400" cy="1083180"/>
              </a:xfrm>
              <a:custGeom>
                <a:avLst/>
                <a:gdLst/>
                <a:ahLst/>
                <a:cxnLst/>
                <a:rect l="l" t="t" r="r" b="b"/>
                <a:pathLst>
                  <a:path w="406400" h="1083180">
                    <a:moveTo>
                      <a:pt x="0" y="0"/>
                    </a:moveTo>
                    <a:lnTo>
                      <a:pt x="203200" y="0"/>
                    </a:lnTo>
                    <a:lnTo>
                      <a:pt x="406400" y="541590"/>
                    </a:lnTo>
                    <a:lnTo>
                      <a:pt x="203200" y="1083180"/>
                    </a:lnTo>
                    <a:lnTo>
                      <a:pt x="0" y="1083180"/>
                    </a:lnTo>
                    <a:lnTo>
                      <a:pt x="203200" y="541590"/>
                    </a:lnTo>
                    <a:lnTo>
                      <a:pt x="0" y="0"/>
                    </a:lnTo>
                    <a:close/>
                  </a:path>
                </a:pathLst>
              </a:custGeom>
              <a:solidFill>
                <a:srgbClr val="002060"/>
              </a:solidFill>
            </p:spPr>
            <p:txBody>
              <a:bodyPr/>
              <a:lstStyle/>
              <a:p>
                <a:endParaRPr lang="en-US" sz="1200"/>
              </a:p>
            </p:txBody>
          </p:sp>
          <p:sp>
            <p:nvSpPr>
              <p:cNvPr id="49" name="TextBox 26">
                <a:extLst>
                  <a:ext uri="{FF2B5EF4-FFF2-40B4-BE49-F238E27FC236}">
                    <a16:creationId xmlns:a16="http://schemas.microsoft.com/office/drawing/2014/main" id="{80E25451-AF60-9BD6-533A-57B79E71AB6F}"/>
                  </a:ext>
                </a:extLst>
              </p:cNvPr>
              <p:cNvSpPr txBox="1"/>
              <p:nvPr/>
            </p:nvSpPr>
            <p:spPr>
              <a:xfrm>
                <a:off x="177800" y="-38100"/>
                <a:ext cx="152400" cy="1121280"/>
              </a:xfrm>
              <a:prstGeom prst="rect">
                <a:avLst/>
              </a:prstGeom>
            </p:spPr>
            <p:txBody>
              <a:bodyPr lIns="33867" tIns="33867" rIns="33867" bIns="33867" rtlCol="0" anchor="ctr"/>
              <a:lstStyle/>
              <a:p>
                <a:pPr algn="ctr">
                  <a:lnSpc>
                    <a:spcPts val="2053"/>
                  </a:lnSpc>
                </a:pPr>
                <a:endParaRPr sz="1200"/>
              </a:p>
            </p:txBody>
          </p:sp>
        </p:grpSp>
        <p:grpSp>
          <p:nvGrpSpPr>
            <p:cNvPr id="11" name="Group 27">
              <a:extLst>
                <a:ext uri="{FF2B5EF4-FFF2-40B4-BE49-F238E27FC236}">
                  <a16:creationId xmlns:a16="http://schemas.microsoft.com/office/drawing/2014/main" id="{395C5A5E-B51D-4FE4-2BD8-A0FA63D259BC}"/>
                </a:ext>
              </a:extLst>
            </p:cNvPr>
            <p:cNvGrpSpPr/>
            <p:nvPr/>
          </p:nvGrpSpPr>
          <p:grpSpPr>
            <a:xfrm>
              <a:off x="1599023" y="2878668"/>
              <a:ext cx="1320247" cy="191410"/>
              <a:chOff x="0" y="0"/>
              <a:chExt cx="557469" cy="80822"/>
            </a:xfrm>
          </p:grpSpPr>
          <p:sp>
            <p:nvSpPr>
              <p:cNvPr id="46" name="Freeform 28">
                <a:extLst>
                  <a:ext uri="{FF2B5EF4-FFF2-40B4-BE49-F238E27FC236}">
                    <a16:creationId xmlns:a16="http://schemas.microsoft.com/office/drawing/2014/main" id="{1A8C39F0-D07D-71F5-F1E9-30AC665151AD}"/>
                  </a:ext>
                </a:extLst>
              </p:cNvPr>
              <p:cNvSpPr/>
              <p:nvPr/>
            </p:nvSpPr>
            <p:spPr>
              <a:xfrm>
                <a:off x="0" y="0"/>
                <a:ext cx="557469" cy="80822"/>
              </a:xfrm>
              <a:custGeom>
                <a:avLst/>
                <a:gdLst/>
                <a:ahLst/>
                <a:cxnLst/>
                <a:rect l="l" t="t" r="r" b="b"/>
                <a:pathLst>
                  <a:path w="557469" h="80822">
                    <a:moveTo>
                      <a:pt x="39093" y="0"/>
                    </a:moveTo>
                    <a:lnTo>
                      <a:pt x="518376" y="0"/>
                    </a:lnTo>
                    <a:cubicBezTo>
                      <a:pt x="539966" y="0"/>
                      <a:pt x="557469" y="17503"/>
                      <a:pt x="557469" y="39093"/>
                    </a:cubicBezTo>
                    <a:lnTo>
                      <a:pt x="557469" y="41729"/>
                    </a:lnTo>
                    <a:cubicBezTo>
                      <a:pt x="557469" y="63319"/>
                      <a:pt x="539966" y="80822"/>
                      <a:pt x="518376" y="80822"/>
                    </a:cubicBezTo>
                    <a:lnTo>
                      <a:pt x="39093" y="80822"/>
                    </a:lnTo>
                    <a:cubicBezTo>
                      <a:pt x="17503" y="80822"/>
                      <a:pt x="0" y="63319"/>
                      <a:pt x="0" y="41729"/>
                    </a:cubicBezTo>
                    <a:lnTo>
                      <a:pt x="0" y="39093"/>
                    </a:lnTo>
                    <a:cubicBezTo>
                      <a:pt x="0" y="17503"/>
                      <a:pt x="17503" y="0"/>
                      <a:pt x="39093" y="0"/>
                    </a:cubicBezTo>
                    <a:close/>
                  </a:path>
                </a:pathLst>
              </a:custGeom>
              <a:solidFill>
                <a:srgbClr val="00B0F0"/>
              </a:solidFill>
              <a:ln>
                <a:solidFill>
                  <a:srgbClr val="00B0F0"/>
                </a:solidFill>
              </a:ln>
            </p:spPr>
            <p:txBody>
              <a:bodyPr/>
              <a:lstStyle/>
              <a:p>
                <a:endParaRPr lang="en-US" sz="1200"/>
              </a:p>
            </p:txBody>
          </p:sp>
          <p:sp>
            <p:nvSpPr>
              <p:cNvPr id="47" name="TextBox 29">
                <a:extLst>
                  <a:ext uri="{FF2B5EF4-FFF2-40B4-BE49-F238E27FC236}">
                    <a16:creationId xmlns:a16="http://schemas.microsoft.com/office/drawing/2014/main" id="{95CF9365-B103-3F1B-3626-29E932E7F210}"/>
                  </a:ext>
                </a:extLst>
              </p:cNvPr>
              <p:cNvSpPr txBox="1"/>
              <p:nvPr/>
            </p:nvSpPr>
            <p:spPr>
              <a:xfrm>
                <a:off x="0" y="-38100"/>
                <a:ext cx="557469" cy="118922"/>
              </a:xfrm>
              <a:prstGeom prst="rect">
                <a:avLst/>
              </a:prstGeom>
            </p:spPr>
            <p:txBody>
              <a:bodyPr lIns="33867" tIns="33867" rIns="33867" bIns="33867" rtlCol="0" anchor="ctr"/>
              <a:lstStyle/>
              <a:p>
                <a:pPr algn="ctr">
                  <a:lnSpc>
                    <a:spcPts val="2053"/>
                  </a:lnSpc>
                </a:pPr>
                <a:endParaRPr sz="1200"/>
              </a:p>
            </p:txBody>
          </p:sp>
        </p:grpSp>
        <p:grpSp>
          <p:nvGrpSpPr>
            <p:cNvPr id="12" name="Group 30">
              <a:extLst>
                <a:ext uri="{FF2B5EF4-FFF2-40B4-BE49-F238E27FC236}">
                  <a16:creationId xmlns:a16="http://schemas.microsoft.com/office/drawing/2014/main" id="{0165EBDF-896E-E605-04BC-F9E70D340E43}"/>
                </a:ext>
              </a:extLst>
            </p:cNvPr>
            <p:cNvGrpSpPr>
              <a:grpSpLocks noChangeAspect="1"/>
            </p:cNvGrpSpPr>
            <p:nvPr/>
          </p:nvGrpSpPr>
          <p:grpSpPr>
            <a:xfrm>
              <a:off x="1859768" y="2175615"/>
              <a:ext cx="798758" cy="798758"/>
              <a:chOff x="0" y="0"/>
              <a:chExt cx="495300" cy="495300"/>
            </a:xfrm>
          </p:grpSpPr>
          <p:sp>
            <p:nvSpPr>
              <p:cNvPr id="44" name="Freeform 31">
                <a:extLst>
                  <a:ext uri="{FF2B5EF4-FFF2-40B4-BE49-F238E27FC236}">
                    <a16:creationId xmlns:a16="http://schemas.microsoft.com/office/drawing/2014/main" id="{60AE2D43-690D-C0A3-0029-837F25296B9E}"/>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B0F0"/>
              </a:solidFill>
              <a:ln>
                <a:solidFill>
                  <a:srgbClr val="00B0F0"/>
                </a:solidFill>
              </a:ln>
            </p:spPr>
            <p:txBody>
              <a:bodyPr/>
              <a:lstStyle/>
              <a:p>
                <a:endParaRPr lang="en-US" sz="1200"/>
              </a:p>
            </p:txBody>
          </p:sp>
          <p:sp>
            <p:nvSpPr>
              <p:cNvPr id="45" name="Freeform 32">
                <a:extLst>
                  <a:ext uri="{FF2B5EF4-FFF2-40B4-BE49-F238E27FC236}">
                    <a16:creationId xmlns:a16="http://schemas.microsoft.com/office/drawing/2014/main" id="{1271B767-509C-C4BC-4EA9-943F760173ED}"/>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grpSp>
          <p:nvGrpSpPr>
            <p:cNvPr id="13" name="Group 33">
              <a:extLst>
                <a:ext uri="{FF2B5EF4-FFF2-40B4-BE49-F238E27FC236}">
                  <a16:creationId xmlns:a16="http://schemas.microsoft.com/office/drawing/2014/main" id="{DFFFBFCC-D5F2-888F-2180-46CF744153B3}"/>
                </a:ext>
              </a:extLst>
            </p:cNvPr>
            <p:cNvGrpSpPr/>
            <p:nvPr/>
          </p:nvGrpSpPr>
          <p:grpSpPr>
            <a:xfrm>
              <a:off x="4157548" y="2878668"/>
              <a:ext cx="1320247" cy="191410"/>
              <a:chOff x="0" y="0"/>
              <a:chExt cx="557469" cy="80822"/>
            </a:xfrm>
          </p:grpSpPr>
          <p:sp>
            <p:nvSpPr>
              <p:cNvPr id="42" name="Freeform 34">
                <a:extLst>
                  <a:ext uri="{FF2B5EF4-FFF2-40B4-BE49-F238E27FC236}">
                    <a16:creationId xmlns:a16="http://schemas.microsoft.com/office/drawing/2014/main" id="{4951D59A-2133-DFAD-F195-489F75810EC4}"/>
                  </a:ext>
                </a:extLst>
              </p:cNvPr>
              <p:cNvSpPr/>
              <p:nvPr/>
            </p:nvSpPr>
            <p:spPr>
              <a:xfrm>
                <a:off x="0" y="0"/>
                <a:ext cx="557469" cy="80822"/>
              </a:xfrm>
              <a:custGeom>
                <a:avLst/>
                <a:gdLst/>
                <a:ahLst/>
                <a:cxnLst/>
                <a:rect l="l" t="t" r="r" b="b"/>
                <a:pathLst>
                  <a:path w="557469" h="80822">
                    <a:moveTo>
                      <a:pt x="39093" y="0"/>
                    </a:moveTo>
                    <a:lnTo>
                      <a:pt x="518376" y="0"/>
                    </a:lnTo>
                    <a:cubicBezTo>
                      <a:pt x="539966" y="0"/>
                      <a:pt x="557469" y="17503"/>
                      <a:pt x="557469" y="39093"/>
                    </a:cubicBezTo>
                    <a:lnTo>
                      <a:pt x="557469" y="41729"/>
                    </a:lnTo>
                    <a:cubicBezTo>
                      <a:pt x="557469" y="63319"/>
                      <a:pt x="539966" y="80822"/>
                      <a:pt x="518376" y="80822"/>
                    </a:cubicBezTo>
                    <a:lnTo>
                      <a:pt x="39093" y="80822"/>
                    </a:lnTo>
                    <a:cubicBezTo>
                      <a:pt x="17503" y="80822"/>
                      <a:pt x="0" y="63319"/>
                      <a:pt x="0" y="41729"/>
                    </a:cubicBezTo>
                    <a:lnTo>
                      <a:pt x="0" y="39093"/>
                    </a:lnTo>
                    <a:cubicBezTo>
                      <a:pt x="0" y="17503"/>
                      <a:pt x="17503" y="0"/>
                      <a:pt x="39093" y="0"/>
                    </a:cubicBezTo>
                    <a:close/>
                  </a:path>
                </a:pathLst>
              </a:custGeom>
              <a:solidFill>
                <a:srgbClr val="0E6EBE"/>
              </a:solidFill>
            </p:spPr>
            <p:txBody>
              <a:bodyPr/>
              <a:lstStyle/>
              <a:p>
                <a:endParaRPr lang="en-US" sz="1200"/>
              </a:p>
            </p:txBody>
          </p:sp>
          <p:sp>
            <p:nvSpPr>
              <p:cNvPr id="43" name="TextBox 35">
                <a:extLst>
                  <a:ext uri="{FF2B5EF4-FFF2-40B4-BE49-F238E27FC236}">
                    <a16:creationId xmlns:a16="http://schemas.microsoft.com/office/drawing/2014/main" id="{B51C17F0-3ECD-624E-E5C1-D3485981E331}"/>
                  </a:ext>
                </a:extLst>
              </p:cNvPr>
              <p:cNvSpPr txBox="1"/>
              <p:nvPr/>
            </p:nvSpPr>
            <p:spPr>
              <a:xfrm>
                <a:off x="0" y="-38100"/>
                <a:ext cx="557469" cy="118922"/>
              </a:xfrm>
              <a:prstGeom prst="rect">
                <a:avLst/>
              </a:prstGeom>
            </p:spPr>
            <p:txBody>
              <a:bodyPr lIns="33867" tIns="33867" rIns="33867" bIns="33867" rtlCol="0" anchor="ctr"/>
              <a:lstStyle/>
              <a:p>
                <a:pPr algn="ctr">
                  <a:lnSpc>
                    <a:spcPts val="2053"/>
                  </a:lnSpc>
                </a:pPr>
                <a:endParaRPr sz="1200"/>
              </a:p>
            </p:txBody>
          </p:sp>
        </p:grpSp>
        <p:grpSp>
          <p:nvGrpSpPr>
            <p:cNvPr id="14" name="Group 36">
              <a:extLst>
                <a:ext uri="{FF2B5EF4-FFF2-40B4-BE49-F238E27FC236}">
                  <a16:creationId xmlns:a16="http://schemas.microsoft.com/office/drawing/2014/main" id="{53D5A233-5CE5-0820-4189-35C84DF5F06B}"/>
                </a:ext>
              </a:extLst>
            </p:cNvPr>
            <p:cNvGrpSpPr>
              <a:grpSpLocks noChangeAspect="1"/>
            </p:cNvGrpSpPr>
            <p:nvPr/>
          </p:nvGrpSpPr>
          <p:grpSpPr>
            <a:xfrm>
              <a:off x="4418293" y="2175615"/>
              <a:ext cx="798758" cy="798758"/>
              <a:chOff x="0" y="0"/>
              <a:chExt cx="495300" cy="495300"/>
            </a:xfrm>
          </p:grpSpPr>
          <p:sp>
            <p:nvSpPr>
              <p:cNvPr id="40" name="Freeform 37">
                <a:extLst>
                  <a:ext uri="{FF2B5EF4-FFF2-40B4-BE49-F238E27FC236}">
                    <a16:creationId xmlns:a16="http://schemas.microsoft.com/office/drawing/2014/main" id="{EC7E6250-A797-628A-D337-242D011A7664}"/>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E6EBE"/>
              </a:solidFill>
            </p:spPr>
            <p:txBody>
              <a:bodyPr/>
              <a:lstStyle/>
              <a:p>
                <a:endParaRPr lang="en-US" sz="1200"/>
              </a:p>
            </p:txBody>
          </p:sp>
          <p:sp>
            <p:nvSpPr>
              <p:cNvPr id="41" name="Freeform 38">
                <a:extLst>
                  <a:ext uri="{FF2B5EF4-FFF2-40B4-BE49-F238E27FC236}">
                    <a16:creationId xmlns:a16="http://schemas.microsoft.com/office/drawing/2014/main" id="{9E5909BA-5C0E-1DDA-82A2-D396DAF2E2E2}"/>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grpSp>
          <p:nvGrpSpPr>
            <p:cNvPr id="15" name="Group 39">
              <a:extLst>
                <a:ext uri="{FF2B5EF4-FFF2-40B4-BE49-F238E27FC236}">
                  <a16:creationId xmlns:a16="http://schemas.microsoft.com/office/drawing/2014/main" id="{A3EA9F7A-A2B7-2C03-A3C7-4917B86606FC}"/>
                </a:ext>
              </a:extLst>
            </p:cNvPr>
            <p:cNvGrpSpPr/>
            <p:nvPr/>
          </p:nvGrpSpPr>
          <p:grpSpPr>
            <a:xfrm>
              <a:off x="6716073" y="2878668"/>
              <a:ext cx="1320247" cy="191410"/>
              <a:chOff x="0" y="0"/>
              <a:chExt cx="557469" cy="80822"/>
            </a:xfrm>
          </p:grpSpPr>
          <p:sp>
            <p:nvSpPr>
              <p:cNvPr id="38" name="Freeform 40">
                <a:extLst>
                  <a:ext uri="{FF2B5EF4-FFF2-40B4-BE49-F238E27FC236}">
                    <a16:creationId xmlns:a16="http://schemas.microsoft.com/office/drawing/2014/main" id="{87B5ED0F-9F82-EC14-2CE2-1D593F7B66D7}"/>
                  </a:ext>
                </a:extLst>
              </p:cNvPr>
              <p:cNvSpPr/>
              <p:nvPr/>
            </p:nvSpPr>
            <p:spPr>
              <a:xfrm>
                <a:off x="0" y="0"/>
                <a:ext cx="557469" cy="80822"/>
              </a:xfrm>
              <a:custGeom>
                <a:avLst/>
                <a:gdLst/>
                <a:ahLst/>
                <a:cxnLst/>
                <a:rect l="l" t="t" r="r" b="b"/>
                <a:pathLst>
                  <a:path w="557469" h="80822">
                    <a:moveTo>
                      <a:pt x="39093" y="0"/>
                    </a:moveTo>
                    <a:lnTo>
                      <a:pt x="518376" y="0"/>
                    </a:lnTo>
                    <a:cubicBezTo>
                      <a:pt x="539966" y="0"/>
                      <a:pt x="557469" y="17503"/>
                      <a:pt x="557469" y="39093"/>
                    </a:cubicBezTo>
                    <a:lnTo>
                      <a:pt x="557469" y="41729"/>
                    </a:lnTo>
                    <a:cubicBezTo>
                      <a:pt x="557469" y="63319"/>
                      <a:pt x="539966" y="80822"/>
                      <a:pt x="518376" y="80822"/>
                    </a:cubicBezTo>
                    <a:lnTo>
                      <a:pt x="39093" y="80822"/>
                    </a:lnTo>
                    <a:cubicBezTo>
                      <a:pt x="17503" y="80822"/>
                      <a:pt x="0" y="63319"/>
                      <a:pt x="0" y="41729"/>
                    </a:cubicBezTo>
                    <a:lnTo>
                      <a:pt x="0" y="39093"/>
                    </a:lnTo>
                    <a:cubicBezTo>
                      <a:pt x="0" y="17503"/>
                      <a:pt x="17503" y="0"/>
                      <a:pt x="39093" y="0"/>
                    </a:cubicBezTo>
                    <a:close/>
                  </a:path>
                </a:pathLst>
              </a:custGeom>
              <a:solidFill>
                <a:srgbClr val="233E8B"/>
              </a:solidFill>
            </p:spPr>
            <p:txBody>
              <a:bodyPr/>
              <a:lstStyle/>
              <a:p>
                <a:endParaRPr lang="en-US" sz="1200"/>
              </a:p>
            </p:txBody>
          </p:sp>
          <p:sp>
            <p:nvSpPr>
              <p:cNvPr id="39" name="TextBox 41">
                <a:extLst>
                  <a:ext uri="{FF2B5EF4-FFF2-40B4-BE49-F238E27FC236}">
                    <a16:creationId xmlns:a16="http://schemas.microsoft.com/office/drawing/2014/main" id="{DAFBF179-257F-ABAC-2765-27E669507135}"/>
                  </a:ext>
                </a:extLst>
              </p:cNvPr>
              <p:cNvSpPr txBox="1"/>
              <p:nvPr/>
            </p:nvSpPr>
            <p:spPr>
              <a:xfrm>
                <a:off x="0" y="-38100"/>
                <a:ext cx="557469" cy="118922"/>
              </a:xfrm>
              <a:prstGeom prst="rect">
                <a:avLst/>
              </a:prstGeom>
            </p:spPr>
            <p:txBody>
              <a:bodyPr lIns="33867" tIns="33867" rIns="33867" bIns="33867" rtlCol="0" anchor="ctr"/>
              <a:lstStyle/>
              <a:p>
                <a:pPr algn="ctr">
                  <a:lnSpc>
                    <a:spcPts val="2053"/>
                  </a:lnSpc>
                </a:pPr>
                <a:endParaRPr sz="1200"/>
              </a:p>
            </p:txBody>
          </p:sp>
        </p:grpSp>
        <p:grpSp>
          <p:nvGrpSpPr>
            <p:cNvPr id="16" name="Group 42">
              <a:extLst>
                <a:ext uri="{FF2B5EF4-FFF2-40B4-BE49-F238E27FC236}">
                  <a16:creationId xmlns:a16="http://schemas.microsoft.com/office/drawing/2014/main" id="{2F084B70-6E6C-70BE-A94E-D19A18299C34}"/>
                </a:ext>
              </a:extLst>
            </p:cNvPr>
            <p:cNvGrpSpPr>
              <a:grpSpLocks noChangeAspect="1"/>
            </p:cNvGrpSpPr>
            <p:nvPr/>
          </p:nvGrpSpPr>
          <p:grpSpPr>
            <a:xfrm>
              <a:off x="6976818" y="2175615"/>
              <a:ext cx="798758" cy="798758"/>
              <a:chOff x="0" y="0"/>
              <a:chExt cx="495300" cy="495300"/>
            </a:xfrm>
          </p:grpSpPr>
          <p:sp>
            <p:nvSpPr>
              <p:cNvPr id="36" name="Freeform 43">
                <a:extLst>
                  <a:ext uri="{FF2B5EF4-FFF2-40B4-BE49-F238E27FC236}">
                    <a16:creationId xmlns:a16="http://schemas.microsoft.com/office/drawing/2014/main" id="{C9CB98CE-9202-C36E-71DE-B302615044C0}"/>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233E8B"/>
              </a:solidFill>
            </p:spPr>
            <p:txBody>
              <a:bodyPr/>
              <a:lstStyle/>
              <a:p>
                <a:endParaRPr lang="en-US" sz="1200"/>
              </a:p>
            </p:txBody>
          </p:sp>
          <p:sp>
            <p:nvSpPr>
              <p:cNvPr id="37" name="Freeform 44">
                <a:extLst>
                  <a:ext uri="{FF2B5EF4-FFF2-40B4-BE49-F238E27FC236}">
                    <a16:creationId xmlns:a16="http://schemas.microsoft.com/office/drawing/2014/main" id="{3CFAD466-6C11-71E2-7FEE-86095B23A29F}"/>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grpSp>
          <p:nvGrpSpPr>
            <p:cNvPr id="17" name="Group 45">
              <a:extLst>
                <a:ext uri="{FF2B5EF4-FFF2-40B4-BE49-F238E27FC236}">
                  <a16:creationId xmlns:a16="http://schemas.microsoft.com/office/drawing/2014/main" id="{A0BD96A2-CE12-0996-A516-431950F6B395}"/>
                </a:ext>
              </a:extLst>
            </p:cNvPr>
            <p:cNvGrpSpPr/>
            <p:nvPr/>
          </p:nvGrpSpPr>
          <p:grpSpPr>
            <a:xfrm>
              <a:off x="9274599" y="2878668"/>
              <a:ext cx="1320247" cy="191410"/>
              <a:chOff x="0" y="0"/>
              <a:chExt cx="557469" cy="80822"/>
            </a:xfrm>
          </p:grpSpPr>
          <p:sp>
            <p:nvSpPr>
              <p:cNvPr id="34" name="Freeform 46">
                <a:extLst>
                  <a:ext uri="{FF2B5EF4-FFF2-40B4-BE49-F238E27FC236}">
                    <a16:creationId xmlns:a16="http://schemas.microsoft.com/office/drawing/2014/main" id="{B3FDFC0F-FEA5-C23C-8F55-5D818D55280A}"/>
                  </a:ext>
                </a:extLst>
              </p:cNvPr>
              <p:cNvSpPr/>
              <p:nvPr/>
            </p:nvSpPr>
            <p:spPr>
              <a:xfrm>
                <a:off x="0" y="0"/>
                <a:ext cx="557469" cy="80822"/>
              </a:xfrm>
              <a:custGeom>
                <a:avLst/>
                <a:gdLst/>
                <a:ahLst/>
                <a:cxnLst/>
                <a:rect l="l" t="t" r="r" b="b"/>
                <a:pathLst>
                  <a:path w="557469" h="80822">
                    <a:moveTo>
                      <a:pt x="39093" y="0"/>
                    </a:moveTo>
                    <a:lnTo>
                      <a:pt x="518376" y="0"/>
                    </a:lnTo>
                    <a:cubicBezTo>
                      <a:pt x="539966" y="0"/>
                      <a:pt x="557469" y="17503"/>
                      <a:pt x="557469" y="39093"/>
                    </a:cubicBezTo>
                    <a:lnTo>
                      <a:pt x="557469" y="41729"/>
                    </a:lnTo>
                    <a:cubicBezTo>
                      <a:pt x="557469" y="63319"/>
                      <a:pt x="539966" y="80822"/>
                      <a:pt x="518376" y="80822"/>
                    </a:cubicBezTo>
                    <a:lnTo>
                      <a:pt x="39093" y="80822"/>
                    </a:lnTo>
                    <a:cubicBezTo>
                      <a:pt x="17503" y="80822"/>
                      <a:pt x="0" y="63319"/>
                      <a:pt x="0" y="41729"/>
                    </a:cubicBezTo>
                    <a:lnTo>
                      <a:pt x="0" y="39093"/>
                    </a:lnTo>
                    <a:cubicBezTo>
                      <a:pt x="0" y="17503"/>
                      <a:pt x="17503" y="0"/>
                      <a:pt x="39093" y="0"/>
                    </a:cubicBezTo>
                    <a:close/>
                  </a:path>
                </a:pathLst>
              </a:custGeom>
              <a:solidFill>
                <a:srgbClr val="002060"/>
              </a:solidFill>
            </p:spPr>
            <p:txBody>
              <a:bodyPr/>
              <a:lstStyle/>
              <a:p>
                <a:endParaRPr lang="en-US" sz="1200"/>
              </a:p>
            </p:txBody>
          </p:sp>
          <p:sp>
            <p:nvSpPr>
              <p:cNvPr id="35" name="TextBox 47">
                <a:extLst>
                  <a:ext uri="{FF2B5EF4-FFF2-40B4-BE49-F238E27FC236}">
                    <a16:creationId xmlns:a16="http://schemas.microsoft.com/office/drawing/2014/main" id="{0D304246-5E7E-73C6-401D-1A128F9F84DF}"/>
                  </a:ext>
                </a:extLst>
              </p:cNvPr>
              <p:cNvSpPr txBox="1"/>
              <p:nvPr/>
            </p:nvSpPr>
            <p:spPr>
              <a:xfrm>
                <a:off x="0" y="-38100"/>
                <a:ext cx="557469" cy="118922"/>
              </a:xfrm>
              <a:prstGeom prst="rect">
                <a:avLst/>
              </a:prstGeom>
            </p:spPr>
            <p:txBody>
              <a:bodyPr lIns="33867" tIns="33867" rIns="33867" bIns="33867" rtlCol="0" anchor="ctr"/>
              <a:lstStyle/>
              <a:p>
                <a:pPr algn="ctr">
                  <a:lnSpc>
                    <a:spcPts val="2053"/>
                  </a:lnSpc>
                </a:pPr>
                <a:endParaRPr sz="1200"/>
              </a:p>
            </p:txBody>
          </p:sp>
        </p:grpSp>
        <p:grpSp>
          <p:nvGrpSpPr>
            <p:cNvPr id="18" name="Group 48">
              <a:extLst>
                <a:ext uri="{FF2B5EF4-FFF2-40B4-BE49-F238E27FC236}">
                  <a16:creationId xmlns:a16="http://schemas.microsoft.com/office/drawing/2014/main" id="{070C0AAB-C7C1-4C76-F413-74242B4C6E0A}"/>
                </a:ext>
              </a:extLst>
            </p:cNvPr>
            <p:cNvGrpSpPr>
              <a:grpSpLocks noChangeAspect="1"/>
            </p:cNvGrpSpPr>
            <p:nvPr/>
          </p:nvGrpSpPr>
          <p:grpSpPr>
            <a:xfrm>
              <a:off x="9535343" y="2175615"/>
              <a:ext cx="798758" cy="798758"/>
              <a:chOff x="0" y="0"/>
              <a:chExt cx="495300" cy="495300"/>
            </a:xfrm>
          </p:grpSpPr>
          <p:sp>
            <p:nvSpPr>
              <p:cNvPr id="32" name="Freeform 49">
                <a:extLst>
                  <a:ext uri="{FF2B5EF4-FFF2-40B4-BE49-F238E27FC236}">
                    <a16:creationId xmlns:a16="http://schemas.microsoft.com/office/drawing/2014/main" id="{AA4ECD19-30A2-8556-9673-878C7695F6C0}"/>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2060"/>
              </a:solidFill>
            </p:spPr>
            <p:txBody>
              <a:bodyPr/>
              <a:lstStyle/>
              <a:p>
                <a:endParaRPr lang="en-US" sz="1200"/>
              </a:p>
            </p:txBody>
          </p:sp>
          <p:sp>
            <p:nvSpPr>
              <p:cNvPr id="33" name="Freeform 50">
                <a:extLst>
                  <a:ext uri="{FF2B5EF4-FFF2-40B4-BE49-F238E27FC236}">
                    <a16:creationId xmlns:a16="http://schemas.microsoft.com/office/drawing/2014/main" id="{C553F9D2-5E42-BDE2-1106-7C0C8AAF97B9}"/>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en-US" sz="1200"/>
              </a:p>
            </p:txBody>
          </p:sp>
        </p:grpSp>
        <p:sp>
          <p:nvSpPr>
            <p:cNvPr id="19" name="Freeform 51">
              <a:extLst>
                <a:ext uri="{FF2B5EF4-FFF2-40B4-BE49-F238E27FC236}">
                  <a16:creationId xmlns:a16="http://schemas.microsoft.com/office/drawing/2014/main" id="{C8F90184-B2D6-DED6-9D21-C680B364FC83}"/>
                </a:ext>
              </a:extLst>
            </p:cNvPr>
            <p:cNvSpPr/>
            <p:nvPr/>
          </p:nvSpPr>
          <p:spPr>
            <a:xfrm>
              <a:off x="2079485" y="2395332"/>
              <a:ext cx="359324" cy="359324"/>
            </a:xfrm>
            <a:custGeom>
              <a:avLst/>
              <a:gdLst/>
              <a:ahLst/>
              <a:cxnLst/>
              <a:rect l="l" t="t" r="r" b="b"/>
              <a:pathLst>
                <a:path w="538986" h="538986">
                  <a:moveTo>
                    <a:pt x="0" y="0"/>
                  </a:moveTo>
                  <a:lnTo>
                    <a:pt x="538986" y="0"/>
                  </a:lnTo>
                  <a:lnTo>
                    <a:pt x="538986" y="538986"/>
                  </a:lnTo>
                  <a:lnTo>
                    <a:pt x="0" y="538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0" name="Freeform 52" descr="Money outline">
              <a:extLst>
                <a:ext uri="{FF2B5EF4-FFF2-40B4-BE49-F238E27FC236}">
                  <a16:creationId xmlns:a16="http://schemas.microsoft.com/office/drawing/2014/main" id="{E1F31377-ACDE-59B1-DB78-673FA2BF58EB}"/>
                </a:ext>
              </a:extLst>
            </p:cNvPr>
            <p:cNvSpPr/>
            <p:nvPr/>
          </p:nvSpPr>
          <p:spPr>
            <a:xfrm>
              <a:off x="4663611" y="2395332"/>
              <a:ext cx="308120" cy="359324"/>
            </a:xfrm>
            <a:custGeom>
              <a:avLst/>
              <a:gdLst/>
              <a:ahLst/>
              <a:cxnLst/>
              <a:rect l="l" t="t" r="r" b="b"/>
              <a:pathLst>
                <a:path w="462180" h="538986">
                  <a:moveTo>
                    <a:pt x="0" y="0"/>
                  </a:moveTo>
                  <a:lnTo>
                    <a:pt x="462180" y="0"/>
                  </a:lnTo>
                  <a:lnTo>
                    <a:pt x="462180" y="538986"/>
                  </a:lnTo>
                  <a:lnTo>
                    <a:pt x="0" y="5389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21" name="Freeform 53">
              <a:extLst>
                <a:ext uri="{FF2B5EF4-FFF2-40B4-BE49-F238E27FC236}">
                  <a16:creationId xmlns:a16="http://schemas.microsoft.com/office/drawing/2014/main" id="{832D6F6B-F4F2-E982-D304-0BDD6AD40C72}"/>
                </a:ext>
              </a:extLst>
            </p:cNvPr>
            <p:cNvSpPr/>
            <p:nvPr/>
          </p:nvSpPr>
          <p:spPr>
            <a:xfrm>
              <a:off x="7203047" y="2395332"/>
              <a:ext cx="346299" cy="359324"/>
            </a:xfrm>
            <a:custGeom>
              <a:avLst/>
              <a:gdLst/>
              <a:ahLst/>
              <a:cxnLst/>
              <a:rect l="l" t="t" r="r" b="b"/>
              <a:pathLst>
                <a:path w="519448" h="538986">
                  <a:moveTo>
                    <a:pt x="0" y="0"/>
                  </a:moveTo>
                  <a:lnTo>
                    <a:pt x="519448" y="0"/>
                  </a:lnTo>
                  <a:lnTo>
                    <a:pt x="519448" y="538986"/>
                  </a:lnTo>
                  <a:lnTo>
                    <a:pt x="0" y="5389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22" name="Freeform 54">
              <a:extLst>
                <a:ext uri="{FF2B5EF4-FFF2-40B4-BE49-F238E27FC236}">
                  <a16:creationId xmlns:a16="http://schemas.microsoft.com/office/drawing/2014/main" id="{411E222D-39D3-B5EC-05D0-7B3A04E8DD73}"/>
                </a:ext>
              </a:extLst>
            </p:cNvPr>
            <p:cNvSpPr/>
            <p:nvPr/>
          </p:nvSpPr>
          <p:spPr>
            <a:xfrm>
              <a:off x="9735043" y="2404519"/>
              <a:ext cx="399357" cy="340951"/>
            </a:xfrm>
            <a:custGeom>
              <a:avLst/>
              <a:gdLst/>
              <a:ahLst/>
              <a:cxnLst/>
              <a:rect l="l" t="t" r="r" b="b"/>
              <a:pathLst>
                <a:path w="599036" h="511427">
                  <a:moveTo>
                    <a:pt x="0" y="0"/>
                  </a:moveTo>
                  <a:lnTo>
                    <a:pt x="599037" y="0"/>
                  </a:lnTo>
                  <a:lnTo>
                    <a:pt x="599037" y="511427"/>
                  </a:lnTo>
                  <a:lnTo>
                    <a:pt x="0" y="5114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23" name="Freeform 59">
              <a:extLst>
                <a:ext uri="{FF2B5EF4-FFF2-40B4-BE49-F238E27FC236}">
                  <a16:creationId xmlns:a16="http://schemas.microsoft.com/office/drawing/2014/main" id="{2A2B16E5-130F-9AA5-DA5F-6165E9A71C9B}"/>
                </a:ext>
              </a:extLst>
            </p:cNvPr>
            <p:cNvSpPr/>
            <p:nvPr/>
          </p:nvSpPr>
          <p:spPr>
            <a:xfrm rot="1788336">
              <a:off x="3047832" y="2037241"/>
              <a:ext cx="974397" cy="746632"/>
            </a:xfrm>
            <a:custGeom>
              <a:avLst/>
              <a:gdLst/>
              <a:ahLst/>
              <a:cxnLst/>
              <a:rect l="l" t="t" r="r" b="b"/>
              <a:pathLst>
                <a:path w="1461596" h="1119948">
                  <a:moveTo>
                    <a:pt x="0" y="0"/>
                  </a:moveTo>
                  <a:lnTo>
                    <a:pt x="1461596" y="0"/>
                  </a:lnTo>
                  <a:lnTo>
                    <a:pt x="1461596" y="1119948"/>
                  </a:lnTo>
                  <a:lnTo>
                    <a:pt x="0" y="11199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24" name="Freeform 60">
              <a:extLst>
                <a:ext uri="{FF2B5EF4-FFF2-40B4-BE49-F238E27FC236}">
                  <a16:creationId xmlns:a16="http://schemas.microsoft.com/office/drawing/2014/main" id="{C16866C9-3B8E-1274-F738-72266DEA04B1}"/>
                </a:ext>
              </a:extLst>
            </p:cNvPr>
            <p:cNvSpPr/>
            <p:nvPr/>
          </p:nvSpPr>
          <p:spPr>
            <a:xfrm rot="1788336">
              <a:off x="5620564" y="2037241"/>
              <a:ext cx="974397" cy="746632"/>
            </a:xfrm>
            <a:custGeom>
              <a:avLst/>
              <a:gdLst/>
              <a:ahLst/>
              <a:cxnLst/>
              <a:rect l="l" t="t" r="r" b="b"/>
              <a:pathLst>
                <a:path w="1461596" h="1119948">
                  <a:moveTo>
                    <a:pt x="0" y="0"/>
                  </a:moveTo>
                  <a:lnTo>
                    <a:pt x="1461596" y="0"/>
                  </a:lnTo>
                  <a:lnTo>
                    <a:pt x="1461596" y="1119948"/>
                  </a:lnTo>
                  <a:lnTo>
                    <a:pt x="0" y="11199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25" name="Freeform 61">
              <a:extLst>
                <a:ext uri="{FF2B5EF4-FFF2-40B4-BE49-F238E27FC236}">
                  <a16:creationId xmlns:a16="http://schemas.microsoft.com/office/drawing/2014/main" id="{B818B435-4AC6-EE0F-798B-021E0FE52DF3}"/>
                </a:ext>
              </a:extLst>
            </p:cNvPr>
            <p:cNvSpPr/>
            <p:nvPr/>
          </p:nvSpPr>
          <p:spPr>
            <a:xfrm rot="1788336">
              <a:off x="8179090" y="2037241"/>
              <a:ext cx="974397" cy="746632"/>
            </a:xfrm>
            <a:custGeom>
              <a:avLst/>
              <a:gdLst/>
              <a:ahLst/>
              <a:cxnLst/>
              <a:rect l="l" t="t" r="r" b="b"/>
              <a:pathLst>
                <a:path w="1461596" h="1119948">
                  <a:moveTo>
                    <a:pt x="0" y="0"/>
                  </a:moveTo>
                  <a:lnTo>
                    <a:pt x="1461596" y="0"/>
                  </a:lnTo>
                  <a:lnTo>
                    <a:pt x="1461596" y="1119948"/>
                  </a:lnTo>
                  <a:lnTo>
                    <a:pt x="0" y="11199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26" name="TextBox 67">
              <a:extLst>
                <a:ext uri="{FF2B5EF4-FFF2-40B4-BE49-F238E27FC236}">
                  <a16:creationId xmlns:a16="http://schemas.microsoft.com/office/drawing/2014/main" id="{C1A22FBF-E915-48B6-150E-B4E77DB531CF}"/>
                </a:ext>
              </a:extLst>
            </p:cNvPr>
            <p:cNvSpPr txBox="1"/>
            <p:nvPr/>
          </p:nvSpPr>
          <p:spPr>
            <a:xfrm>
              <a:off x="1448873" y="3228472"/>
              <a:ext cx="1613791" cy="1661993"/>
            </a:xfrm>
            <a:prstGeom prst="rect">
              <a:avLst/>
            </a:prstGeom>
          </p:spPr>
          <p:txBody>
            <a:bodyPr wrap="square" lIns="0" tIns="0" rIns="0" bIns="0" rtlCol="0" anchor="t">
              <a:spAutoFit/>
            </a:bodyPr>
            <a:lstStyle/>
            <a:p>
              <a:r>
                <a:rPr lang="en-US" dirty="0">
                  <a:solidFill>
                    <a:srgbClr val="004AAD"/>
                  </a:solidFill>
                </a:rPr>
                <a:t>Form MAP-007, Qualifying Income Trust, is sent to explain QIT requirements.</a:t>
              </a:r>
            </a:p>
          </p:txBody>
        </p:sp>
        <p:sp>
          <p:nvSpPr>
            <p:cNvPr id="27" name="TextBox 69">
              <a:extLst>
                <a:ext uri="{FF2B5EF4-FFF2-40B4-BE49-F238E27FC236}">
                  <a16:creationId xmlns:a16="http://schemas.microsoft.com/office/drawing/2014/main" id="{51BE60F2-A714-C402-7CB9-BF961F7BA5D8}"/>
                </a:ext>
              </a:extLst>
            </p:cNvPr>
            <p:cNvSpPr txBox="1"/>
            <p:nvPr/>
          </p:nvSpPr>
          <p:spPr>
            <a:xfrm>
              <a:off x="4010774" y="3118032"/>
              <a:ext cx="1613791" cy="2023660"/>
            </a:xfrm>
            <a:prstGeom prst="rect">
              <a:avLst/>
            </a:prstGeom>
          </p:spPr>
          <p:txBody>
            <a:bodyPr wrap="square" lIns="0" tIns="0" rIns="0" bIns="0" rtlCol="0" anchor="t">
              <a:spAutoFit/>
            </a:bodyPr>
            <a:lstStyle/>
            <a:p>
              <a:r>
                <a:rPr lang="en-US" sz="1400" dirty="0">
                  <a:solidFill>
                    <a:srgbClr val="004AAD"/>
                  </a:solidFill>
                </a:rPr>
                <a:t>Members are only required to deposit income over the Special Income Standard into the QIT account each month.</a:t>
              </a:r>
            </a:p>
            <a:p>
              <a:endParaRPr lang="en-US" sz="1400" dirty="0">
                <a:solidFill>
                  <a:srgbClr val="004AAD"/>
                </a:solidFill>
              </a:endParaRPr>
            </a:p>
            <a:p>
              <a:r>
                <a:rPr lang="en-US" sz="1400" dirty="0">
                  <a:solidFill>
                    <a:srgbClr val="004AAD"/>
                  </a:solidFill>
                </a:rPr>
                <a:t>They </a:t>
              </a:r>
              <a:r>
                <a:rPr lang="en-US" sz="1400" u="sng" dirty="0">
                  <a:solidFill>
                    <a:srgbClr val="004AAD"/>
                  </a:solidFill>
                </a:rPr>
                <a:t>do not</a:t>
              </a:r>
              <a:r>
                <a:rPr lang="en-US" sz="1400" dirty="0">
                  <a:solidFill>
                    <a:srgbClr val="004AAD"/>
                  </a:solidFill>
                </a:rPr>
                <a:t> have to deposit </a:t>
              </a:r>
              <a:r>
                <a:rPr lang="en-US" sz="1400" i="1" dirty="0">
                  <a:solidFill>
                    <a:srgbClr val="004AAD"/>
                  </a:solidFill>
                </a:rPr>
                <a:t>all </a:t>
              </a:r>
              <a:r>
                <a:rPr lang="en-US" sz="1400" dirty="0">
                  <a:solidFill>
                    <a:srgbClr val="004AAD"/>
                  </a:solidFill>
                </a:rPr>
                <a:t>of their monthly income into the QIT. </a:t>
              </a:r>
            </a:p>
          </p:txBody>
        </p:sp>
        <p:sp>
          <p:nvSpPr>
            <p:cNvPr id="28" name="TextBox 71">
              <a:extLst>
                <a:ext uri="{FF2B5EF4-FFF2-40B4-BE49-F238E27FC236}">
                  <a16:creationId xmlns:a16="http://schemas.microsoft.com/office/drawing/2014/main" id="{0DBB460C-AE0A-57D8-0CE2-79D94D8A9DC0}"/>
                </a:ext>
              </a:extLst>
            </p:cNvPr>
            <p:cNvSpPr txBox="1"/>
            <p:nvPr/>
          </p:nvSpPr>
          <p:spPr>
            <a:xfrm>
              <a:off x="6569300" y="3188824"/>
              <a:ext cx="1613791" cy="1839691"/>
            </a:xfrm>
            <a:prstGeom prst="rect">
              <a:avLst/>
            </a:prstGeom>
          </p:spPr>
          <p:txBody>
            <a:bodyPr wrap="square" lIns="0" tIns="0" rIns="0" bIns="0" rtlCol="0" anchor="t">
              <a:spAutoFit/>
            </a:bodyPr>
            <a:lstStyle/>
            <a:p>
              <a:r>
                <a:rPr lang="en-US" sz="1400" dirty="0">
                  <a:solidFill>
                    <a:srgbClr val="004AAD"/>
                  </a:solidFill>
                </a:rPr>
                <a:t>Money can only be withdrawn for an approved reason.</a:t>
              </a:r>
            </a:p>
            <a:p>
              <a:endParaRPr lang="en-US" sz="1400" dirty="0">
                <a:solidFill>
                  <a:srgbClr val="004AAD"/>
                </a:solidFill>
              </a:endParaRPr>
            </a:p>
            <a:p>
              <a:r>
                <a:rPr lang="en-US" sz="1400" dirty="0">
                  <a:solidFill>
                    <a:srgbClr val="004AAD"/>
                  </a:solidFill>
                </a:rPr>
                <a:t>Anything left in the account will be repaid to Medicaid (up to the amount paid by the state) when they pass away. </a:t>
              </a:r>
            </a:p>
          </p:txBody>
        </p:sp>
        <p:sp>
          <p:nvSpPr>
            <p:cNvPr id="29" name="TextBox 73">
              <a:extLst>
                <a:ext uri="{FF2B5EF4-FFF2-40B4-BE49-F238E27FC236}">
                  <a16:creationId xmlns:a16="http://schemas.microsoft.com/office/drawing/2014/main" id="{6BD27C73-8707-8716-EFAD-8ADE24704727}"/>
                </a:ext>
              </a:extLst>
            </p:cNvPr>
            <p:cNvSpPr txBox="1"/>
            <p:nvPr/>
          </p:nvSpPr>
          <p:spPr>
            <a:xfrm>
              <a:off x="9140382" y="3094603"/>
              <a:ext cx="1613791" cy="2289101"/>
            </a:xfrm>
            <a:prstGeom prst="rect">
              <a:avLst/>
            </a:prstGeom>
          </p:spPr>
          <p:txBody>
            <a:bodyPr wrap="square" lIns="0" tIns="0" rIns="0" bIns="0" rtlCol="0" anchor="t">
              <a:spAutoFit/>
            </a:bodyPr>
            <a:lstStyle/>
            <a:p>
              <a:r>
                <a:rPr lang="en-US" sz="1340" dirty="0">
                  <a:solidFill>
                    <a:srgbClr val="004AAD"/>
                  </a:solidFill>
                </a:rPr>
                <a:t>If a withdrawal is needed for another reason, approval from DMS must be obtained.</a:t>
              </a:r>
            </a:p>
            <a:p>
              <a:pPr algn="ctr"/>
              <a:endParaRPr lang="en-US" sz="1340" dirty="0">
                <a:solidFill>
                  <a:srgbClr val="004AAD"/>
                </a:solidFill>
              </a:endParaRPr>
            </a:p>
            <a:p>
              <a:r>
                <a:rPr lang="en-US" sz="1340" dirty="0">
                  <a:solidFill>
                    <a:srgbClr val="004AAD"/>
                  </a:solidFill>
                </a:rPr>
                <a:t>If the individual leaves long term care, the QIT must stay open, but payments are not required. Also, must continue to approve withdrawals.</a:t>
              </a:r>
            </a:p>
            <a:p>
              <a:pPr algn="ctr"/>
              <a:endParaRPr lang="en-US" sz="1340" dirty="0">
                <a:solidFill>
                  <a:schemeClr val="bg1">
                    <a:lumMod val="50000"/>
                  </a:schemeClr>
                </a:solidFill>
                <a:latin typeface="Source Sans Pro" panose="020B0503030403020204" pitchFamily="34" charset="0"/>
                <a:ea typeface="Source Sans Pro" panose="020B0503030403020204" pitchFamily="34" charset="0"/>
              </a:endParaRPr>
            </a:p>
          </p:txBody>
        </p:sp>
      </p:grpSp>
      <p:sp>
        <p:nvSpPr>
          <p:cNvPr id="70" name="TextBox 69">
            <a:extLst>
              <a:ext uri="{FF2B5EF4-FFF2-40B4-BE49-F238E27FC236}">
                <a16:creationId xmlns:a16="http://schemas.microsoft.com/office/drawing/2014/main" id="{7E7842C5-CED8-F433-BFE5-FC1E7A4B608E}"/>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71" name="TextBox 70">
            <a:extLst>
              <a:ext uri="{FF2B5EF4-FFF2-40B4-BE49-F238E27FC236}">
                <a16:creationId xmlns:a16="http://schemas.microsoft.com/office/drawing/2014/main" id="{91261C8E-0189-215D-36AE-5E969A164773}"/>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72" name="Picture 71">
            <a:extLst>
              <a:ext uri="{FF2B5EF4-FFF2-40B4-BE49-F238E27FC236}">
                <a16:creationId xmlns:a16="http://schemas.microsoft.com/office/drawing/2014/main" id="{180613D3-61D3-48A0-C55A-1B1CA642AD9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789" y="6187432"/>
            <a:ext cx="1187080" cy="621804"/>
          </a:xfrm>
          <a:prstGeom prst="rect">
            <a:avLst/>
          </a:prstGeom>
        </p:spPr>
      </p:pic>
      <p:sp>
        <p:nvSpPr>
          <p:cNvPr id="64" name="Slide Number Placeholder 63">
            <a:extLst>
              <a:ext uri="{FF2B5EF4-FFF2-40B4-BE49-F238E27FC236}">
                <a16:creationId xmlns:a16="http://schemas.microsoft.com/office/drawing/2014/main" id="{95F435D9-480C-06D7-0EEF-E15F875DA6A0}"/>
              </a:ext>
            </a:extLst>
          </p:cNvPr>
          <p:cNvSpPr>
            <a:spLocks noGrp="1"/>
          </p:cNvSpPr>
          <p:nvPr>
            <p:ph type="sldNum" sz="quarter" idx="12"/>
          </p:nvPr>
        </p:nvSpPr>
        <p:spPr/>
        <p:txBody>
          <a:bodyPr/>
          <a:lstStyle/>
          <a:p>
            <a:fld id="{5727CFF0-8AF3-4D5D-9D11-7D9475288EEF}" type="slidenum">
              <a:rPr lang="en-US" smtClean="0"/>
              <a:t>17</a:t>
            </a:fld>
            <a:endParaRPr lang="en-US"/>
          </a:p>
        </p:txBody>
      </p:sp>
    </p:spTree>
    <p:extLst>
      <p:ext uri="{BB962C8B-B14F-4D97-AF65-F5344CB8AC3E}">
        <p14:creationId xmlns:p14="http://schemas.microsoft.com/office/powerpoint/2010/main" val="62666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a:extLst>
              <a:ext uri="{FF2B5EF4-FFF2-40B4-BE49-F238E27FC236}">
                <a16:creationId xmlns:a16="http://schemas.microsoft.com/office/drawing/2014/main" id="{2CAC2518-764E-CE4A-971E-5FFB5B2CD15F}"/>
              </a:ext>
            </a:extLst>
          </p:cNvPr>
          <p:cNvSpPr txBox="1">
            <a:spLocks noGrp="1"/>
          </p:cNvSpPr>
          <p:nvPr>
            <p:ph type="title" idx="4294967295"/>
          </p:nvPr>
        </p:nvSpPr>
        <p:spPr>
          <a:xfrm>
            <a:off x="0" y="885910"/>
            <a:ext cx="12192000" cy="536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840"/>
              </a:lnSpc>
              <a:spcBef>
                <a:spcPts val="0"/>
              </a:spcBef>
              <a:spcAft>
                <a:spcPts val="0"/>
              </a:spcAft>
              <a:buClrTx/>
              <a:buSzTx/>
              <a:buFontTx/>
              <a:buNone/>
              <a:tabLst/>
              <a:defRPr/>
            </a:pPr>
            <a:r>
              <a:rPr kumimoji="0" lang="en-US" sz="5867" b="1" i="0" u="none" strike="noStrike" kern="1200" cap="none" spc="0" normalizeH="0" baseline="0" noProof="0" dirty="0">
                <a:ln>
                  <a:noFill/>
                </a:ln>
                <a:solidFill>
                  <a:srgbClr val="003865"/>
                </a:solidFill>
                <a:effectLst/>
                <a:uLnTx/>
                <a:uFillTx/>
                <a:latin typeface="+mj-lt"/>
                <a:ea typeface="Neue Machina Ultra-Bold"/>
                <a:cs typeface="Neue Machina Ultra-Bold"/>
                <a:sym typeface="Neue Machina Ultra-Bold"/>
              </a:rPr>
              <a:t>Patient Liability</a:t>
            </a:r>
          </a:p>
        </p:txBody>
      </p:sp>
      <p:sp>
        <p:nvSpPr>
          <p:cNvPr id="7" name="TextBox 6">
            <a:extLst>
              <a:ext uri="{FF2B5EF4-FFF2-40B4-BE49-F238E27FC236}">
                <a16:creationId xmlns:a16="http://schemas.microsoft.com/office/drawing/2014/main" id="{2113A4FB-C2D5-E134-034F-FAE368E543A2}"/>
              </a:ext>
            </a:extLst>
          </p:cNvPr>
          <p:cNvSpPr txBox="1"/>
          <p:nvPr/>
        </p:nvSpPr>
        <p:spPr>
          <a:xfrm>
            <a:off x="366096" y="1838158"/>
            <a:ext cx="6693071" cy="830997"/>
          </a:xfrm>
          <a:prstGeom prst="rect">
            <a:avLst/>
          </a:prstGeom>
          <a:noFill/>
        </p:spPr>
        <p:txBody>
          <a:bodyPr wrap="square">
            <a:spAutoFit/>
          </a:bodyPr>
          <a:lstStyle/>
          <a:p>
            <a:r>
              <a:rPr lang="en-US" sz="2400" dirty="0">
                <a:solidFill>
                  <a:srgbClr val="003865"/>
                </a:solidFill>
                <a:ea typeface="Times New Roman" panose="02020603050405020304" pitchFamily="18" charset="0"/>
                <a:cs typeface="Times New Roman" panose="02020603050405020304" pitchFamily="18" charset="0"/>
              </a:rPr>
              <a:t>The maximum amount of money someone is responsible for paying for their care.</a:t>
            </a:r>
            <a:endParaRPr lang="en-US" sz="2400" dirty="0">
              <a:solidFill>
                <a:srgbClr val="003865"/>
              </a:solidFill>
            </a:endParaRPr>
          </a:p>
        </p:txBody>
      </p:sp>
      <p:sp>
        <p:nvSpPr>
          <p:cNvPr id="17" name="Freeform 39">
            <a:extLst>
              <a:ext uri="{FF2B5EF4-FFF2-40B4-BE49-F238E27FC236}">
                <a16:creationId xmlns:a16="http://schemas.microsoft.com/office/drawing/2014/main" id="{3428AFDB-88C0-A50B-7436-E099FEF5FB3E}"/>
              </a:ext>
              <a:ext uri="{C183D7F6-B498-43B3-948B-1728B52AA6E4}">
                <adec:decorative xmlns:adec="http://schemas.microsoft.com/office/drawing/2017/decorative" val="1"/>
              </a:ext>
            </a:extLst>
          </p:cNvPr>
          <p:cNvSpPr/>
          <p:nvPr/>
        </p:nvSpPr>
        <p:spPr>
          <a:xfrm>
            <a:off x="366097" y="2669155"/>
            <a:ext cx="4999057" cy="3859136"/>
          </a:xfrm>
          <a:custGeom>
            <a:avLst/>
            <a:gdLst/>
            <a:ahLst/>
            <a:cxnLst/>
            <a:rect l="l" t="t" r="r" b="b"/>
            <a:pathLst>
              <a:path w="3832998" h="5259688">
                <a:moveTo>
                  <a:pt x="0" y="0"/>
                </a:moveTo>
                <a:lnTo>
                  <a:pt x="3832998" y="0"/>
                </a:lnTo>
                <a:lnTo>
                  <a:pt x="3832998" y="5259688"/>
                </a:lnTo>
                <a:lnTo>
                  <a:pt x="0" y="5259688"/>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US" sz="1200"/>
          </a:p>
        </p:txBody>
      </p:sp>
      <p:graphicFrame>
        <p:nvGraphicFramePr>
          <p:cNvPr id="2" name="Table 1">
            <a:extLst>
              <a:ext uri="{FF2B5EF4-FFF2-40B4-BE49-F238E27FC236}">
                <a16:creationId xmlns:a16="http://schemas.microsoft.com/office/drawing/2014/main" id="{5D9228E9-6808-3526-1467-371F23DEB5B7}"/>
              </a:ext>
            </a:extLst>
          </p:cNvPr>
          <p:cNvGraphicFramePr>
            <a:graphicFrameLocks noGrp="1"/>
          </p:cNvGraphicFramePr>
          <p:nvPr>
            <p:extLst>
              <p:ext uri="{D42A27DB-BD31-4B8C-83A1-F6EECF244321}">
                <p14:modId xmlns:p14="http://schemas.microsoft.com/office/powerpoint/2010/main" val="4118849807"/>
              </p:ext>
            </p:extLst>
          </p:nvPr>
        </p:nvGraphicFramePr>
        <p:xfrm>
          <a:off x="7184815" y="2122735"/>
          <a:ext cx="4165600" cy="3457407"/>
        </p:xfrm>
        <a:graphic>
          <a:graphicData uri="http://schemas.openxmlformats.org/drawingml/2006/table">
            <a:tbl>
              <a:tblPr bandRow="1">
                <a:tableStyleId>{5FD0F851-EC5A-4D38-B0AD-8093EC10F338}</a:tableStyleId>
              </a:tblPr>
              <a:tblGrid>
                <a:gridCol w="4165600">
                  <a:extLst>
                    <a:ext uri="{9D8B030D-6E8A-4147-A177-3AD203B41FA5}">
                      <a16:colId xmlns:a16="http://schemas.microsoft.com/office/drawing/2014/main" val="404192052"/>
                    </a:ext>
                  </a:extLst>
                </a:gridCol>
              </a:tblGrid>
              <a:tr h="408031">
                <a:tc>
                  <a:txBody>
                    <a:bodyPr/>
                    <a:lstStyle/>
                    <a:p>
                      <a:r>
                        <a:rPr lang="en-US" sz="1600" dirty="0">
                          <a:solidFill>
                            <a:srgbClr val="003865"/>
                          </a:solidFill>
                        </a:rPr>
                        <a:t>Gross Income</a:t>
                      </a:r>
                    </a:p>
                  </a:txBody>
                  <a:tcPr marL="60960" marR="60960" marT="30480" marB="30480"/>
                </a:tc>
                <a:extLst>
                  <a:ext uri="{0D108BD9-81ED-4DB2-BD59-A6C34878D82A}">
                    <a16:rowId xmlns:a16="http://schemas.microsoft.com/office/drawing/2014/main" val="3951740667"/>
                  </a:ext>
                </a:extLst>
              </a:tr>
              <a:tr h="543554">
                <a:tc>
                  <a:txBody>
                    <a:bodyPr/>
                    <a:lstStyle/>
                    <a:p>
                      <a:r>
                        <a:rPr lang="en-US" sz="1600" dirty="0">
                          <a:solidFill>
                            <a:srgbClr val="003865"/>
                          </a:solidFill>
                        </a:rPr>
                        <a:t>Subtract Personal Needs Allowance</a:t>
                      </a:r>
                    </a:p>
                  </a:txBody>
                  <a:tcPr marL="60960" marR="60960" marT="30480" marB="30480"/>
                </a:tc>
                <a:extLst>
                  <a:ext uri="{0D108BD9-81ED-4DB2-BD59-A6C34878D82A}">
                    <a16:rowId xmlns:a16="http://schemas.microsoft.com/office/drawing/2014/main" val="2308380847"/>
                  </a:ext>
                </a:extLst>
              </a:tr>
              <a:tr h="548640">
                <a:tc>
                  <a:txBody>
                    <a:bodyPr/>
                    <a:lstStyle/>
                    <a:p>
                      <a:r>
                        <a:rPr lang="en-US" sz="1600">
                          <a:solidFill>
                            <a:srgbClr val="003865"/>
                          </a:solidFill>
                        </a:rPr>
                        <a:t>Subtract Increased Personal Needs Allowance</a:t>
                      </a:r>
                    </a:p>
                  </a:txBody>
                  <a:tcPr marL="60960" marR="60960" marT="30480" marB="30480"/>
                </a:tc>
                <a:extLst>
                  <a:ext uri="{0D108BD9-81ED-4DB2-BD59-A6C34878D82A}">
                    <a16:rowId xmlns:a16="http://schemas.microsoft.com/office/drawing/2014/main" val="758963134"/>
                  </a:ext>
                </a:extLst>
              </a:tr>
              <a:tr h="704271">
                <a:tc>
                  <a:txBody>
                    <a:bodyPr/>
                    <a:lstStyle/>
                    <a:p>
                      <a:r>
                        <a:rPr lang="en-US" sz="1600">
                          <a:solidFill>
                            <a:srgbClr val="003865"/>
                          </a:solidFill>
                        </a:rPr>
                        <a:t>Subtract Community Spouse/Family Income Allowance</a:t>
                      </a:r>
                    </a:p>
                  </a:txBody>
                  <a:tcPr marL="60960" marR="60960" marT="30480" marB="30480"/>
                </a:tc>
                <a:extLst>
                  <a:ext uri="{0D108BD9-81ED-4DB2-BD59-A6C34878D82A}">
                    <a16:rowId xmlns:a16="http://schemas.microsoft.com/office/drawing/2014/main" val="2004090836"/>
                  </a:ext>
                </a:extLst>
              </a:tr>
              <a:tr h="548640">
                <a:tc>
                  <a:txBody>
                    <a:bodyPr/>
                    <a:lstStyle/>
                    <a:p>
                      <a:r>
                        <a:rPr lang="en-US" sz="1600">
                          <a:solidFill>
                            <a:srgbClr val="003865"/>
                          </a:solidFill>
                        </a:rPr>
                        <a:t>Subtract verified medical expenses of the institutionalized individual</a:t>
                      </a:r>
                    </a:p>
                  </a:txBody>
                  <a:tcPr marL="60960" marR="60960" marT="30480" marB="30480"/>
                </a:tc>
                <a:extLst>
                  <a:ext uri="{0D108BD9-81ED-4DB2-BD59-A6C34878D82A}">
                    <a16:rowId xmlns:a16="http://schemas.microsoft.com/office/drawing/2014/main" val="2429253990"/>
                  </a:ext>
                </a:extLst>
              </a:tr>
              <a:tr h="704271">
                <a:tc>
                  <a:txBody>
                    <a:bodyPr/>
                    <a:lstStyle/>
                    <a:p>
                      <a:r>
                        <a:rPr lang="en-US" sz="1600" dirty="0">
                          <a:solidFill>
                            <a:srgbClr val="003865"/>
                          </a:solidFill>
                        </a:rPr>
                        <a:t>Result is the patient liability. </a:t>
                      </a:r>
                    </a:p>
                  </a:txBody>
                  <a:tcPr marL="60960" marR="60960" marT="30480" marB="30480"/>
                </a:tc>
                <a:extLst>
                  <a:ext uri="{0D108BD9-81ED-4DB2-BD59-A6C34878D82A}">
                    <a16:rowId xmlns:a16="http://schemas.microsoft.com/office/drawing/2014/main" val="798673776"/>
                  </a:ext>
                </a:extLst>
              </a:tr>
            </a:tbl>
          </a:graphicData>
        </a:graphic>
      </p:graphicFrame>
      <p:sp>
        <p:nvSpPr>
          <p:cNvPr id="4" name="TextBox 3">
            <a:extLst>
              <a:ext uri="{FF2B5EF4-FFF2-40B4-BE49-F238E27FC236}">
                <a16:creationId xmlns:a16="http://schemas.microsoft.com/office/drawing/2014/main" id="{B32BC36B-AC72-55E2-1AA0-FE3C68B4B4ED}"/>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5" name="TextBox 4">
            <a:extLst>
              <a:ext uri="{FF2B5EF4-FFF2-40B4-BE49-F238E27FC236}">
                <a16:creationId xmlns:a16="http://schemas.microsoft.com/office/drawing/2014/main" id="{FB88347F-54EE-0AFA-CB8B-780AE9167556}"/>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6" name="Picture 5">
            <a:extLst>
              <a:ext uri="{FF2B5EF4-FFF2-40B4-BE49-F238E27FC236}">
                <a16:creationId xmlns:a16="http://schemas.microsoft.com/office/drawing/2014/main" id="{CD35322B-7D39-A6BA-A0E4-E25FD4B19F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96" y="6187432"/>
            <a:ext cx="1187080" cy="621804"/>
          </a:xfrm>
          <a:prstGeom prst="rect">
            <a:avLst/>
          </a:prstGeom>
        </p:spPr>
      </p:pic>
      <p:sp>
        <p:nvSpPr>
          <p:cNvPr id="8" name="Slide Number Placeholder 7">
            <a:extLst>
              <a:ext uri="{FF2B5EF4-FFF2-40B4-BE49-F238E27FC236}">
                <a16:creationId xmlns:a16="http://schemas.microsoft.com/office/drawing/2014/main" id="{ABFB647C-C81A-7B4E-DA46-3596A185B65D}"/>
              </a:ext>
            </a:extLst>
          </p:cNvPr>
          <p:cNvSpPr>
            <a:spLocks noGrp="1"/>
          </p:cNvSpPr>
          <p:nvPr>
            <p:ph type="sldNum" sz="quarter" idx="12"/>
          </p:nvPr>
        </p:nvSpPr>
        <p:spPr/>
        <p:txBody>
          <a:bodyPr/>
          <a:lstStyle/>
          <a:p>
            <a:fld id="{5727CFF0-8AF3-4D5D-9D11-7D9475288EEF}" type="slidenum">
              <a:rPr lang="en-US" smtClean="0"/>
              <a:t>18</a:t>
            </a:fld>
            <a:endParaRPr lang="en-US"/>
          </a:p>
        </p:txBody>
      </p:sp>
    </p:spTree>
    <p:extLst>
      <p:ext uri="{BB962C8B-B14F-4D97-AF65-F5344CB8AC3E}">
        <p14:creationId xmlns:p14="http://schemas.microsoft.com/office/powerpoint/2010/main" val="4135733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7"/>
          <p:cNvSpPr txBox="1">
            <a:spLocks noGrp="1"/>
          </p:cNvSpPr>
          <p:nvPr>
            <p:ph type="title" idx="4294967295"/>
          </p:nvPr>
        </p:nvSpPr>
        <p:spPr>
          <a:xfrm>
            <a:off x="0" y="560070"/>
            <a:ext cx="12191999" cy="42319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296"/>
              </a:lnSpc>
              <a:spcBef>
                <a:spcPts val="0"/>
              </a:spcBef>
              <a:spcAft>
                <a:spcPts val="0"/>
              </a:spcAft>
              <a:buClrTx/>
              <a:buSzTx/>
              <a:buFontTx/>
              <a:buNone/>
              <a:tabLst/>
              <a:defRPr/>
            </a:pPr>
            <a:r>
              <a:rPr kumimoji="0" lang="en-US" sz="3200" b="1" i="0" u="none" strike="noStrike" kern="1200" cap="none" spc="102" normalizeH="0" baseline="0" noProof="0" dirty="0">
                <a:ln>
                  <a:noFill/>
                </a:ln>
                <a:solidFill>
                  <a:srgbClr val="3C4C59"/>
                </a:solidFill>
                <a:effectLst/>
                <a:uLnTx/>
                <a:uFillTx/>
                <a:latin typeface="Canva Sans Bold"/>
                <a:ea typeface="Canva Sans Bold"/>
                <a:cs typeface="Canva Sans Bold"/>
                <a:sym typeface="Canva Sans Bold"/>
              </a:rPr>
              <a:t>Community Spouse Income Allowance</a:t>
            </a:r>
          </a:p>
        </p:txBody>
      </p:sp>
      <p:grpSp>
        <p:nvGrpSpPr>
          <p:cNvPr id="3" name="Group 3" descr="This is the amount of the institutionalized spouse’s income deemed to the community spouse to help them maintain their life in the community.&#10;"/>
          <p:cNvGrpSpPr/>
          <p:nvPr/>
        </p:nvGrpSpPr>
        <p:grpSpPr>
          <a:xfrm>
            <a:off x="1014846" y="1798814"/>
            <a:ext cx="2461561" cy="1990590"/>
            <a:chOff x="0" y="0"/>
            <a:chExt cx="1404462" cy="1135747"/>
          </a:xfrm>
        </p:grpSpPr>
        <p:sp>
          <p:nvSpPr>
            <p:cNvPr id="4" name="Freeform 4"/>
            <p:cNvSpPr/>
            <p:nvPr/>
          </p:nvSpPr>
          <p:spPr>
            <a:xfrm>
              <a:off x="0" y="0"/>
              <a:ext cx="1404463" cy="1135747"/>
            </a:xfrm>
            <a:custGeom>
              <a:avLst/>
              <a:gdLst/>
              <a:ahLst/>
              <a:cxnLst/>
              <a:rect l="l" t="t" r="r" b="b"/>
              <a:pathLst>
                <a:path w="1404463" h="1135747">
                  <a:moveTo>
                    <a:pt x="1280002" y="1135746"/>
                  </a:moveTo>
                  <a:lnTo>
                    <a:pt x="124460" y="1135746"/>
                  </a:lnTo>
                  <a:cubicBezTo>
                    <a:pt x="55880" y="1135746"/>
                    <a:pt x="0" y="1079867"/>
                    <a:pt x="0" y="1011286"/>
                  </a:cubicBezTo>
                  <a:lnTo>
                    <a:pt x="0" y="124460"/>
                  </a:lnTo>
                  <a:cubicBezTo>
                    <a:pt x="0" y="55880"/>
                    <a:pt x="55880" y="0"/>
                    <a:pt x="124460" y="0"/>
                  </a:cubicBezTo>
                  <a:lnTo>
                    <a:pt x="1280002" y="0"/>
                  </a:lnTo>
                  <a:cubicBezTo>
                    <a:pt x="1348582" y="0"/>
                    <a:pt x="1404463" y="55880"/>
                    <a:pt x="1404463" y="124460"/>
                  </a:cubicBezTo>
                  <a:lnTo>
                    <a:pt x="1404463" y="1011287"/>
                  </a:lnTo>
                  <a:cubicBezTo>
                    <a:pt x="1404463" y="1079867"/>
                    <a:pt x="1348582" y="1135747"/>
                    <a:pt x="1280002" y="1135747"/>
                  </a:cubicBezTo>
                  <a:close/>
                </a:path>
              </a:pathLst>
            </a:custGeom>
            <a:solidFill>
              <a:srgbClr val="D9F5F5"/>
            </a:solidFill>
          </p:spPr>
          <p:txBody>
            <a:bodyPr/>
            <a:lstStyle/>
            <a:p>
              <a:endParaRPr lang="en-US" sz="1200" dirty="0"/>
            </a:p>
          </p:txBody>
        </p:sp>
      </p:grpSp>
      <p:sp>
        <p:nvSpPr>
          <p:cNvPr id="9" name="TextBox 9"/>
          <p:cNvSpPr txBox="1"/>
          <p:nvPr/>
        </p:nvSpPr>
        <p:spPr>
          <a:xfrm>
            <a:off x="1144750" y="2345561"/>
            <a:ext cx="2218079" cy="954364"/>
          </a:xfrm>
          <a:prstGeom prst="rect">
            <a:avLst/>
          </a:prstGeom>
        </p:spPr>
        <p:txBody>
          <a:bodyPr lIns="0" tIns="0" rIns="0" bIns="0" rtlCol="0" anchor="t">
            <a:spAutoFit/>
          </a:bodyPr>
          <a:lstStyle/>
          <a:p>
            <a:pPr algn="ctr">
              <a:lnSpc>
                <a:spcPts val="1493"/>
              </a:lnSpc>
              <a:spcBef>
                <a:spcPct val="0"/>
              </a:spcBef>
            </a:pPr>
            <a:r>
              <a:rPr lang="en-US" sz="1200" dirty="0">
                <a:solidFill>
                  <a:schemeClr val="accent6"/>
                </a:solidFill>
                <a:ea typeface="Canva Sans"/>
                <a:cs typeface="Canva Sans"/>
                <a:sym typeface="Canva Sans"/>
              </a:rPr>
              <a:t>This is the amount of the institutionalized spouse’s income deemed to the community spouse to help them maintain their life in the community.</a:t>
            </a:r>
          </a:p>
        </p:txBody>
      </p:sp>
      <p:sp>
        <p:nvSpPr>
          <p:cNvPr id="41" name="Freeform 41">
            <a:extLst>
              <a:ext uri="{C183D7F6-B498-43B3-948B-1728B52AA6E4}">
                <adec:decorative xmlns:adec="http://schemas.microsoft.com/office/drawing/2017/decorative" val="1"/>
              </a:ext>
            </a:extLst>
          </p:cNvPr>
          <p:cNvSpPr/>
          <p:nvPr/>
        </p:nvSpPr>
        <p:spPr>
          <a:xfrm>
            <a:off x="3709191" y="2648183"/>
            <a:ext cx="692828" cy="291854"/>
          </a:xfrm>
          <a:custGeom>
            <a:avLst/>
            <a:gdLst/>
            <a:ahLst/>
            <a:cxnLst/>
            <a:rect l="l" t="t" r="r" b="b"/>
            <a:pathLst>
              <a:path w="1039242" h="437781">
                <a:moveTo>
                  <a:pt x="0" y="0"/>
                </a:moveTo>
                <a:lnTo>
                  <a:pt x="1039242" y="0"/>
                </a:lnTo>
                <a:lnTo>
                  <a:pt x="1039242" y="437781"/>
                </a:lnTo>
                <a:lnTo>
                  <a:pt x="0" y="437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grpSp>
        <p:nvGrpSpPr>
          <p:cNvPr id="29" name="Group 29" descr="It is a deduction from the institutionalized spouse’s patient liability and reduces their cost of care. &#10;"/>
          <p:cNvGrpSpPr/>
          <p:nvPr/>
        </p:nvGrpSpPr>
        <p:grpSpPr>
          <a:xfrm>
            <a:off x="4673092" y="1916289"/>
            <a:ext cx="2461561" cy="1755640"/>
            <a:chOff x="0" y="0"/>
            <a:chExt cx="1404462" cy="1001694"/>
          </a:xfrm>
          <a:solidFill>
            <a:srgbClr val="D9F5F5"/>
          </a:solidFill>
        </p:grpSpPr>
        <p:sp>
          <p:nvSpPr>
            <p:cNvPr id="30" name="Freeform 30"/>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US" sz="1200"/>
            </a:p>
          </p:txBody>
        </p:sp>
      </p:grpSp>
      <p:sp>
        <p:nvSpPr>
          <p:cNvPr id="56" name="TextBox 56"/>
          <p:cNvSpPr txBox="1"/>
          <p:nvPr/>
        </p:nvSpPr>
        <p:spPr>
          <a:xfrm>
            <a:off x="4857104" y="2441741"/>
            <a:ext cx="2093537" cy="762003"/>
          </a:xfrm>
          <a:prstGeom prst="rect">
            <a:avLst/>
          </a:prstGeom>
        </p:spPr>
        <p:txBody>
          <a:bodyPr wrap="square" lIns="0" tIns="0" rIns="0" bIns="0" rtlCol="0" anchor="t">
            <a:spAutoFit/>
          </a:bodyPr>
          <a:lstStyle/>
          <a:p>
            <a:pPr algn="ctr">
              <a:lnSpc>
                <a:spcPts val="1493"/>
              </a:lnSpc>
              <a:spcBef>
                <a:spcPct val="0"/>
              </a:spcBef>
            </a:pPr>
            <a:r>
              <a:rPr lang="en-US" sz="1200" dirty="0">
                <a:solidFill>
                  <a:schemeClr val="accent6"/>
                </a:solidFill>
                <a:ea typeface="Canva Sans"/>
                <a:cs typeface="Canva Sans"/>
                <a:sym typeface="Canva Sans"/>
              </a:rPr>
              <a:t>It is a deduction from the institutionalized spouse’s patient liability and reduces their cost of care. </a:t>
            </a:r>
          </a:p>
        </p:txBody>
      </p:sp>
      <p:sp>
        <p:nvSpPr>
          <p:cNvPr id="43" name="Freeform 43">
            <a:extLst>
              <a:ext uri="{C183D7F6-B498-43B3-948B-1728B52AA6E4}">
                <adec:decorative xmlns:adec="http://schemas.microsoft.com/office/drawing/2017/decorative" val="1"/>
              </a:ext>
            </a:extLst>
          </p:cNvPr>
          <p:cNvSpPr/>
          <p:nvPr/>
        </p:nvSpPr>
        <p:spPr>
          <a:xfrm>
            <a:off x="7405725" y="2648183"/>
            <a:ext cx="692828" cy="291854"/>
          </a:xfrm>
          <a:custGeom>
            <a:avLst/>
            <a:gdLst/>
            <a:ahLst/>
            <a:cxnLst/>
            <a:rect l="l" t="t" r="r" b="b"/>
            <a:pathLst>
              <a:path w="1039242" h="437781">
                <a:moveTo>
                  <a:pt x="0" y="0"/>
                </a:moveTo>
                <a:lnTo>
                  <a:pt x="1039242" y="0"/>
                </a:lnTo>
                <a:lnTo>
                  <a:pt x="1039242" y="437781"/>
                </a:lnTo>
                <a:lnTo>
                  <a:pt x="0" y="43778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grpSp>
        <p:nvGrpSpPr>
          <p:cNvPr id="5" name="Group 5" descr="The deduction is only allowed if the income is given to the community spouse.&#10;"/>
          <p:cNvGrpSpPr/>
          <p:nvPr/>
        </p:nvGrpSpPr>
        <p:grpSpPr>
          <a:xfrm>
            <a:off x="8331524" y="1798814"/>
            <a:ext cx="2461561" cy="1990590"/>
            <a:chOff x="0" y="0"/>
            <a:chExt cx="1404462" cy="1135747"/>
          </a:xfrm>
          <a:solidFill>
            <a:srgbClr val="D9F5F5"/>
          </a:solidFill>
        </p:grpSpPr>
        <p:sp>
          <p:nvSpPr>
            <p:cNvPr id="6" name="Freeform 6"/>
            <p:cNvSpPr/>
            <p:nvPr/>
          </p:nvSpPr>
          <p:spPr>
            <a:xfrm>
              <a:off x="0" y="0"/>
              <a:ext cx="1404463" cy="1135747"/>
            </a:xfrm>
            <a:custGeom>
              <a:avLst/>
              <a:gdLst/>
              <a:ahLst/>
              <a:cxnLst/>
              <a:rect l="l" t="t" r="r" b="b"/>
              <a:pathLst>
                <a:path w="1404463" h="1135747">
                  <a:moveTo>
                    <a:pt x="1280002" y="1135746"/>
                  </a:moveTo>
                  <a:lnTo>
                    <a:pt x="124460" y="1135746"/>
                  </a:lnTo>
                  <a:cubicBezTo>
                    <a:pt x="55880" y="1135746"/>
                    <a:pt x="0" y="1079867"/>
                    <a:pt x="0" y="1011286"/>
                  </a:cubicBezTo>
                  <a:lnTo>
                    <a:pt x="0" y="124460"/>
                  </a:lnTo>
                  <a:cubicBezTo>
                    <a:pt x="0" y="55880"/>
                    <a:pt x="55880" y="0"/>
                    <a:pt x="124460" y="0"/>
                  </a:cubicBezTo>
                  <a:lnTo>
                    <a:pt x="1280002" y="0"/>
                  </a:lnTo>
                  <a:cubicBezTo>
                    <a:pt x="1348582" y="0"/>
                    <a:pt x="1404463" y="55880"/>
                    <a:pt x="1404463" y="124460"/>
                  </a:cubicBezTo>
                  <a:lnTo>
                    <a:pt x="1404463" y="1011287"/>
                  </a:lnTo>
                  <a:cubicBezTo>
                    <a:pt x="1404463" y="1079867"/>
                    <a:pt x="1348582" y="1135747"/>
                    <a:pt x="1280002" y="1135747"/>
                  </a:cubicBezTo>
                  <a:close/>
                </a:path>
              </a:pathLst>
            </a:custGeom>
            <a:grpFill/>
          </p:spPr>
          <p:txBody>
            <a:bodyPr/>
            <a:lstStyle/>
            <a:p>
              <a:endParaRPr lang="en-US" sz="1200"/>
            </a:p>
          </p:txBody>
        </p:sp>
      </p:grpSp>
      <p:sp>
        <p:nvSpPr>
          <p:cNvPr id="50" name="TextBox 50"/>
          <p:cNvSpPr txBox="1"/>
          <p:nvPr/>
        </p:nvSpPr>
        <p:spPr>
          <a:xfrm>
            <a:off x="8515536" y="2494942"/>
            <a:ext cx="2093537" cy="569643"/>
          </a:xfrm>
          <a:prstGeom prst="rect">
            <a:avLst/>
          </a:prstGeom>
        </p:spPr>
        <p:txBody>
          <a:bodyPr lIns="0" tIns="0" rIns="0" bIns="0" rtlCol="0" anchor="t">
            <a:spAutoFit/>
          </a:bodyPr>
          <a:lstStyle/>
          <a:p>
            <a:pPr algn="ctr">
              <a:lnSpc>
                <a:spcPts val="1493"/>
              </a:lnSpc>
              <a:spcBef>
                <a:spcPct val="0"/>
              </a:spcBef>
            </a:pPr>
            <a:r>
              <a:rPr lang="en-US" sz="1200" dirty="0">
                <a:solidFill>
                  <a:schemeClr val="accent6"/>
                </a:solidFill>
                <a:ea typeface="Canva Sans"/>
                <a:cs typeface="Canva Sans"/>
                <a:sym typeface="Canva Sans"/>
              </a:rPr>
              <a:t>The deduction is only allowed if the income is given to the community spouse.</a:t>
            </a:r>
          </a:p>
        </p:txBody>
      </p:sp>
      <p:grpSp>
        <p:nvGrpSpPr>
          <p:cNvPr id="10" name="Group 10">
            <a:extLst>
              <a:ext uri="{C183D7F6-B498-43B3-948B-1728B52AA6E4}">
                <adec:decorative xmlns:adec="http://schemas.microsoft.com/office/drawing/2017/decorative" val="1"/>
              </a:ext>
            </a:extLst>
          </p:cNvPr>
          <p:cNvGrpSpPr/>
          <p:nvPr/>
        </p:nvGrpSpPr>
        <p:grpSpPr>
          <a:xfrm>
            <a:off x="3092336" y="1414744"/>
            <a:ext cx="768141" cy="76814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B5D9"/>
            </a:solidFill>
          </p:spPr>
          <p:txBody>
            <a:bodyPr/>
            <a:lstStyle/>
            <a:p>
              <a:endParaRPr lang="en-US" sz="1200"/>
            </a:p>
          </p:txBody>
        </p:sp>
        <p:sp>
          <p:nvSpPr>
            <p:cNvPr id="12" name="TextBox 12"/>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grpSp>
        <p:nvGrpSpPr>
          <p:cNvPr id="13" name="Group 13">
            <a:extLst>
              <a:ext uri="{C183D7F6-B498-43B3-948B-1728B52AA6E4}">
                <adec:decorative xmlns:adec="http://schemas.microsoft.com/office/drawing/2017/decorative" val="1"/>
              </a:ext>
            </a:extLst>
          </p:cNvPr>
          <p:cNvGrpSpPr/>
          <p:nvPr/>
        </p:nvGrpSpPr>
        <p:grpSpPr>
          <a:xfrm>
            <a:off x="10409014" y="1414744"/>
            <a:ext cx="768141" cy="76814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B0F"/>
            </a:solidFill>
          </p:spPr>
          <p:txBody>
            <a:bodyPr/>
            <a:lstStyle/>
            <a:p>
              <a:endParaRPr lang="en-US" sz="1200"/>
            </a:p>
          </p:txBody>
        </p:sp>
        <p:sp>
          <p:nvSpPr>
            <p:cNvPr id="15" name="TextBox 15"/>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grpSp>
        <p:nvGrpSpPr>
          <p:cNvPr id="16" name="Group 16" descr="The community spouse’s medical expenses are not included in the Community Spouse Income Allowance calculation or the institutionalized spouse’s patient liability calculation."/>
          <p:cNvGrpSpPr/>
          <p:nvPr/>
        </p:nvGrpSpPr>
        <p:grpSpPr>
          <a:xfrm>
            <a:off x="1014846" y="4357625"/>
            <a:ext cx="2461561" cy="1755640"/>
            <a:chOff x="0" y="0"/>
            <a:chExt cx="1404462" cy="1001694"/>
          </a:xfrm>
          <a:solidFill>
            <a:srgbClr val="D9F5F5"/>
          </a:solidFill>
        </p:grpSpPr>
        <p:sp>
          <p:nvSpPr>
            <p:cNvPr id="17" name="Freeform 17"/>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US" sz="1200"/>
            </a:p>
          </p:txBody>
        </p:sp>
      </p:grpSp>
      <p:sp>
        <p:nvSpPr>
          <p:cNvPr id="22" name="TextBox 22"/>
          <p:cNvSpPr txBox="1"/>
          <p:nvPr/>
        </p:nvSpPr>
        <p:spPr>
          <a:xfrm>
            <a:off x="1198856" y="4643163"/>
            <a:ext cx="2093537" cy="1333507"/>
          </a:xfrm>
          <a:prstGeom prst="rect">
            <a:avLst/>
          </a:prstGeom>
        </p:spPr>
        <p:txBody>
          <a:bodyPr lIns="0" tIns="0" rIns="0" bIns="0" rtlCol="0" anchor="t">
            <a:spAutoFit/>
          </a:bodyPr>
          <a:lstStyle/>
          <a:p>
            <a:pPr algn="ctr">
              <a:lnSpc>
                <a:spcPts val="1493"/>
              </a:lnSpc>
              <a:spcBef>
                <a:spcPct val="0"/>
              </a:spcBef>
            </a:pPr>
            <a:r>
              <a:rPr lang="en-US" sz="1200" dirty="0">
                <a:solidFill>
                  <a:schemeClr val="accent6"/>
                </a:solidFill>
                <a:ea typeface="Canva Sans"/>
                <a:cs typeface="Canva Sans"/>
                <a:sym typeface="Canva Sans"/>
              </a:rPr>
              <a:t>The community spouse’s medical expenses are not included in the Community Spouse Income Allowance calculation or the institutionalized spouse’s patient liability calculation.</a:t>
            </a:r>
          </a:p>
        </p:txBody>
      </p:sp>
      <p:sp>
        <p:nvSpPr>
          <p:cNvPr id="42" name="Freeform 42">
            <a:extLst>
              <a:ext uri="{C183D7F6-B498-43B3-948B-1728B52AA6E4}">
                <adec:decorative xmlns:adec="http://schemas.microsoft.com/office/drawing/2017/decorative" val="1"/>
              </a:ext>
            </a:extLst>
          </p:cNvPr>
          <p:cNvSpPr/>
          <p:nvPr/>
        </p:nvSpPr>
        <p:spPr>
          <a:xfrm>
            <a:off x="3709191" y="5089519"/>
            <a:ext cx="692828" cy="291854"/>
          </a:xfrm>
          <a:custGeom>
            <a:avLst/>
            <a:gdLst/>
            <a:ahLst/>
            <a:cxnLst/>
            <a:rect l="l" t="t" r="r" b="b"/>
            <a:pathLst>
              <a:path w="1039242" h="437781">
                <a:moveTo>
                  <a:pt x="0" y="0"/>
                </a:moveTo>
                <a:lnTo>
                  <a:pt x="1039242" y="0"/>
                </a:lnTo>
                <a:lnTo>
                  <a:pt x="1039242" y="437781"/>
                </a:lnTo>
                <a:lnTo>
                  <a:pt x="0" y="43778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grpSp>
        <p:nvGrpSpPr>
          <p:cNvPr id="31" name="Group 31" descr="This is a voluntary calculation and if verification is not provided, Medicaid eligibility can be determined without the Community Spouse Income Allowance being calculated.&#10;"/>
          <p:cNvGrpSpPr/>
          <p:nvPr/>
        </p:nvGrpSpPr>
        <p:grpSpPr>
          <a:xfrm>
            <a:off x="4673092" y="4379851"/>
            <a:ext cx="2461561" cy="1711190"/>
            <a:chOff x="0" y="0"/>
            <a:chExt cx="1404462" cy="976333"/>
          </a:xfrm>
          <a:solidFill>
            <a:srgbClr val="D9F5F5"/>
          </a:solidFill>
        </p:grpSpPr>
        <p:sp>
          <p:nvSpPr>
            <p:cNvPr id="32" name="Freeform 32"/>
            <p:cNvSpPr/>
            <p:nvPr/>
          </p:nvSpPr>
          <p:spPr>
            <a:xfrm>
              <a:off x="0" y="0"/>
              <a:ext cx="1404463" cy="976333"/>
            </a:xfrm>
            <a:custGeom>
              <a:avLst/>
              <a:gdLst/>
              <a:ahLst/>
              <a:cxnLst/>
              <a:rect l="l" t="t" r="r" b="b"/>
              <a:pathLst>
                <a:path w="1404463" h="976333">
                  <a:moveTo>
                    <a:pt x="1280002" y="976333"/>
                  </a:moveTo>
                  <a:lnTo>
                    <a:pt x="124460" y="976333"/>
                  </a:lnTo>
                  <a:cubicBezTo>
                    <a:pt x="55880" y="976333"/>
                    <a:pt x="0" y="920453"/>
                    <a:pt x="0" y="851873"/>
                  </a:cubicBezTo>
                  <a:lnTo>
                    <a:pt x="0" y="124460"/>
                  </a:lnTo>
                  <a:cubicBezTo>
                    <a:pt x="0" y="55880"/>
                    <a:pt x="55880" y="0"/>
                    <a:pt x="124460" y="0"/>
                  </a:cubicBezTo>
                  <a:lnTo>
                    <a:pt x="1280002" y="0"/>
                  </a:lnTo>
                  <a:cubicBezTo>
                    <a:pt x="1348582" y="0"/>
                    <a:pt x="1404463" y="55880"/>
                    <a:pt x="1404463" y="124460"/>
                  </a:cubicBezTo>
                  <a:lnTo>
                    <a:pt x="1404463" y="851873"/>
                  </a:lnTo>
                  <a:cubicBezTo>
                    <a:pt x="1404463" y="920453"/>
                    <a:pt x="1348582" y="976333"/>
                    <a:pt x="1280002" y="976333"/>
                  </a:cubicBezTo>
                  <a:close/>
                </a:path>
              </a:pathLst>
            </a:custGeom>
            <a:grpFill/>
          </p:spPr>
          <p:txBody>
            <a:bodyPr/>
            <a:lstStyle/>
            <a:p>
              <a:endParaRPr lang="en-US" sz="1200"/>
            </a:p>
          </p:txBody>
        </p:sp>
      </p:grpSp>
      <p:sp>
        <p:nvSpPr>
          <p:cNvPr id="59" name="TextBox 59"/>
          <p:cNvSpPr txBox="1"/>
          <p:nvPr/>
        </p:nvSpPr>
        <p:spPr>
          <a:xfrm>
            <a:off x="4857104" y="4687799"/>
            <a:ext cx="2093537" cy="1137171"/>
          </a:xfrm>
          <a:prstGeom prst="rect">
            <a:avLst/>
          </a:prstGeom>
        </p:spPr>
        <p:txBody>
          <a:bodyPr lIns="0" tIns="0" rIns="0" bIns="0" rtlCol="0" anchor="t">
            <a:spAutoFit/>
          </a:bodyPr>
          <a:lstStyle/>
          <a:p>
            <a:pPr algn="ctr">
              <a:lnSpc>
                <a:spcPts val="1493"/>
              </a:lnSpc>
              <a:spcBef>
                <a:spcPct val="0"/>
              </a:spcBef>
            </a:pPr>
            <a:r>
              <a:rPr lang="en-US" sz="1200" dirty="0">
                <a:solidFill>
                  <a:schemeClr val="accent6"/>
                </a:solidFill>
                <a:ea typeface="Canva Sans"/>
                <a:cs typeface="Canva Sans"/>
                <a:sym typeface="Canva Sans"/>
              </a:rPr>
              <a:t>This is a voluntary calculation and if verification is not provided, Medicaid eligibility can be determined without the Community Spouse Income Allowance being calculated.</a:t>
            </a:r>
          </a:p>
        </p:txBody>
      </p:sp>
      <p:sp>
        <p:nvSpPr>
          <p:cNvPr id="44" name="Freeform 44">
            <a:extLst>
              <a:ext uri="{C183D7F6-B498-43B3-948B-1728B52AA6E4}">
                <adec:decorative xmlns:adec="http://schemas.microsoft.com/office/drawing/2017/decorative" val="1"/>
              </a:ext>
            </a:extLst>
          </p:cNvPr>
          <p:cNvSpPr/>
          <p:nvPr/>
        </p:nvSpPr>
        <p:spPr>
          <a:xfrm>
            <a:off x="7405725" y="5089519"/>
            <a:ext cx="692828" cy="291854"/>
          </a:xfrm>
          <a:custGeom>
            <a:avLst/>
            <a:gdLst/>
            <a:ahLst/>
            <a:cxnLst/>
            <a:rect l="l" t="t" r="r" b="b"/>
            <a:pathLst>
              <a:path w="1039242" h="437781">
                <a:moveTo>
                  <a:pt x="0" y="0"/>
                </a:moveTo>
                <a:lnTo>
                  <a:pt x="1039242" y="0"/>
                </a:lnTo>
                <a:lnTo>
                  <a:pt x="1039242" y="437781"/>
                </a:lnTo>
                <a:lnTo>
                  <a:pt x="0" y="43778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grpSp>
        <p:nvGrpSpPr>
          <p:cNvPr id="18" name="Group 18" descr="The Community Spouse Income Allowance can only be increased by Court Order.&#10;"/>
          <p:cNvGrpSpPr/>
          <p:nvPr/>
        </p:nvGrpSpPr>
        <p:grpSpPr>
          <a:xfrm>
            <a:off x="8331524" y="4357625"/>
            <a:ext cx="2461561" cy="1755640"/>
            <a:chOff x="0" y="0"/>
            <a:chExt cx="1404462" cy="1001694"/>
          </a:xfrm>
          <a:solidFill>
            <a:srgbClr val="D9F5F5"/>
          </a:solidFill>
        </p:grpSpPr>
        <p:sp>
          <p:nvSpPr>
            <p:cNvPr id="19" name="Freeform 19"/>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US" sz="1200"/>
            </a:p>
          </p:txBody>
        </p:sp>
      </p:grpSp>
      <p:sp>
        <p:nvSpPr>
          <p:cNvPr id="53" name="TextBox 53"/>
          <p:cNvSpPr txBox="1"/>
          <p:nvPr/>
        </p:nvSpPr>
        <p:spPr>
          <a:xfrm>
            <a:off x="8515536" y="4944926"/>
            <a:ext cx="2093537" cy="569643"/>
          </a:xfrm>
          <a:prstGeom prst="rect">
            <a:avLst/>
          </a:prstGeom>
        </p:spPr>
        <p:txBody>
          <a:bodyPr lIns="0" tIns="0" rIns="0" bIns="0" rtlCol="0" anchor="t">
            <a:spAutoFit/>
          </a:bodyPr>
          <a:lstStyle/>
          <a:p>
            <a:pPr algn="ctr">
              <a:lnSpc>
                <a:spcPts val="1493"/>
              </a:lnSpc>
              <a:spcBef>
                <a:spcPct val="0"/>
              </a:spcBef>
            </a:pPr>
            <a:r>
              <a:rPr lang="en-US" sz="1200" dirty="0">
                <a:solidFill>
                  <a:schemeClr val="accent6"/>
                </a:solidFill>
                <a:ea typeface="Canva Sans"/>
                <a:cs typeface="Canva Sans"/>
                <a:sym typeface="Canva Sans"/>
              </a:rPr>
              <a:t>The Community Spouse Income Allowance can only be increased by Court Order.</a:t>
            </a:r>
          </a:p>
        </p:txBody>
      </p:sp>
      <p:grpSp>
        <p:nvGrpSpPr>
          <p:cNvPr id="23" name="Group 23">
            <a:extLst>
              <a:ext uri="{C183D7F6-B498-43B3-948B-1728B52AA6E4}">
                <adec:decorative xmlns:adec="http://schemas.microsoft.com/office/drawing/2017/decorative" val="1"/>
              </a:ext>
            </a:extLst>
          </p:cNvPr>
          <p:cNvGrpSpPr/>
          <p:nvPr/>
        </p:nvGrpSpPr>
        <p:grpSpPr>
          <a:xfrm>
            <a:off x="3092336" y="3973555"/>
            <a:ext cx="768141" cy="76814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endParaRPr lang="en-US" sz="1200" dirty="0"/>
            </a:p>
          </p:txBody>
        </p:sp>
        <p:sp>
          <p:nvSpPr>
            <p:cNvPr id="25" name="TextBox 25"/>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grpSp>
        <p:nvGrpSpPr>
          <p:cNvPr id="26" name="Group 26">
            <a:extLst>
              <a:ext uri="{C183D7F6-B498-43B3-948B-1728B52AA6E4}">
                <adec:decorative xmlns:adec="http://schemas.microsoft.com/office/drawing/2017/decorative" val="1"/>
              </a:ext>
            </a:extLst>
          </p:cNvPr>
          <p:cNvGrpSpPr/>
          <p:nvPr/>
        </p:nvGrpSpPr>
        <p:grpSpPr>
          <a:xfrm>
            <a:off x="10409014" y="3973555"/>
            <a:ext cx="768141" cy="76814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2">
                <a:lumMod val="40000"/>
                <a:lumOff val="60000"/>
              </a:schemeClr>
            </a:solidFill>
          </p:spPr>
          <p:txBody>
            <a:bodyPr/>
            <a:lstStyle/>
            <a:p>
              <a:endParaRPr lang="en-US" sz="1200" dirty="0"/>
            </a:p>
          </p:txBody>
        </p:sp>
        <p:sp>
          <p:nvSpPr>
            <p:cNvPr id="28" name="TextBox 28"/>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grpSp>
        <p:nvGrpSpPr>
          <p:cNvPr id="33" name="Group 33">
            <a:extLst>
              <a:ext uri="{C183D7F6-B498-43B3-948B-1728B52AA6E4}">
                <adec:decorative xmlns:adec="http://schemas.microsoft.com/office/drawing/2017/decorative" val="1"/>
              </a:ext>
            </a:extLst>
          </p:cNvPr>
          <p:cNvGrpSpPr/>
          <p:nvPr/>
        </p:nvGrpSpPr>
        <p:grpSpPr>
          <a:xfrm>
            <a:off x="6750582" y="1414744"/>
            <a:ext cx="768141" cy="76814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BFB3"/>
            </a:solidFill>
          </p:spPr>
          <p:txBody>
            <a:bodyPr/>
            <a:lstStyle/>
            <a:p>
              <a:endParaRPr lang="en-US" sz="1200"/>
            </a:p>
          </p:txBody>
        </p:sp>
        <p:sp>
          <p:nvSpPr>
            <p:cNvPr id="35" name="TextBox 35"/>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grpSp>
        <p:nvGrpSpPr>
          <p:cNvPr id="36" name="Group 36">
            <a:extLst>
              <a:ext uri="{C183D7F6-B498-43B3-948B-1728B52AA6E4}">
                <adec:decorative xmlns:adec="http://schemas.microsoft.com/office/drawing/2017/decorative" val="1"/>
              </a:ext>
            </a:extLst>
          </p:cNvPr>
          <p:cNvGrpSpPr/>
          <p:nvPr/>
        </p:nvGrpSpPr>
        <p:grpSpPr>
          <a:xfrm>
            <a:off x="6750582" y="3973555"/>
            <a:ext cx="768141" cy="76814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2">
                <a:lumMod val="65000"/>
                <a:lumOff val="35000"/>
              </a:schemeClr>
            </a:solidFill>
          </p:spPr>
          <p:txBody>
            <a:bodyPr/>
            <a:lstStyle/>
            <a:p>
              <a:endParaRPr lang="en-US" sz="1200"/>
            </a:p>
          </p:txBody>
        </p:sp>
        <p:sp>
          <p:nvSpPr>
            <p:cNvPr id="38" name="TextBox 38"/>
            <p:cNvSpPr txBox="1"/>
            <p:nvPr/>
          </p:nvSpPr>
          <p:spPr>
            <a:xfrm>
              <a:off x="76200" y="28575"/>
              <a:ext cx="660400" cy="708025"/>
            </a:xfrm>
            <a:prstGeom prst="rect">
              <a:avLst/>
            </a:prstGeom>
          </p:spPr>
          <p:txBody>
            <a:bodyPr lIns="33867" tIns="33867" rIns="33867" bIns="33867" rtlCol="0" anchor="ctr"/>
            <a:lstStyle/>
            <a:p>
              <a:pPr algn="ctr">
                <a:lnSpc>
                  <a:spcPts val="1867"/>
                </a:lnSpc>
              </a:pPr>
              <a:endParaRPr sz="1200"/>
            </a:p>
          </p:txBody>
        </p:sp>
      </p:grpSp>
      <p:sp>
        <p:nvSpPr>
          <p:cNvPr id="62" name="Freeform 62">
            <a:extLst>
              <a:ext uri="{C183D7F6-B498-43B3-948B-1728B52AA6E4}">
                <adec:decorative xmlns:adec="http://schemas.microsoft.com/office/drawing/2017/decorative" val="1"/>
              </a:ext>
            </a:extLst>
          </p:cNvPr>
          <p:cNvSpPr/>
          <p:nvPr/>
        </p:nvSpPr>
        <p:spPr>
          <a:xfrm>
            <a:off x="3279556" y="4176277"/>
            <a:ext cx="393700" cy="362696"/>
          </a:xfrm>
          <a:custGeom>
            <a:avLst/>
            <a:gdLst/>
            <a:ahLst/>
            <a:cxnLst/>
            <a:rect l="l" t="t" r="r" b="b"/>
            <a:pathLst>
              <a:path w="590550" h="544044">
                <a:moveTo>
                  <a:pt x="0" y="0"/>
                </a:moveTo>
                <a:lnTo>
                  <a:pt x="590550" y="0"/>
                </a:lnTo>
                <a:lnTo>
                  <a:pt x="590550" y="544044"/>
                </a:lnTo>
                <a:lnTo>
                  <a:pt x="0" y="5440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3" name="Freeform 63">
            <a:extLst>
              <a:ext uri="{C183D7F6-B498-43B3-948B-1728B52AA6E4}">
                <adec:decorative xmlns:adec="http://schemas.microsoft.com/office/drawing/2017/decorative" val="1"/>
              </a:ext>
            </a:extLst>
          </p:cNvPr>
          <p:cNvSpPr/>
          <p:nvPr/>
        </p:nvSpPr>
        <p:spPr>
          <a:xfrm>
            <a:off x="3279556" y="1604425"/>
            <a:ext cx="393700" cy="388779"/>
          </a:xfrm>
          <a:custGeom>
            <a:avLst/>
            <a:gdLst/>
            <a:ahLst/>
            <a:cxnLst/>
            <a:rect l="l" t="t" r="r" b="b"/>
            <a:pathLst>
              <a:path w="590550" h="583168">
                <a:moveTo>
                  <a:pt x="0" y="0"/>
                </a:moveTo>
                <a:lnTo>
                  <a:pt x="590550" y="0"/>
                </a:lnTo>
                <a:lnTo>
                  <a:pt x="590550" y="583169"/>
                </a:lnTo>
                <a:lnTo>
                  <a:pt x="0" y="5831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4" name="Freeform 64">
            <a:extLst>
              <a:ext uri="{C183D7F6-B498-43B3-948B-1728B52AA6E4}">
                <adec:decorative xmlns:adec="http://schemas.microsoft.com/office/drawing/2017/decorative" val="1"/>
              </a:ext>
            </a:extLst>
          </p:cNvPr>
          <p:cNvSpPr/>
          <p:nvPr/>
        </p:nvSpPr>
        <p:spPr>
          <a:xfrm>
            <a:off x="6937803" y="1609470"/>
            <a:ext cx="393700" cy="378690"/>
          </a:xfrm>
          <a:custGeom>
            <a:avLst/>
            <a:gdLst/>
            <a:ahLst/>
            <a:cxnLst/>
            <a:rect l="l" t="t" r="r" b="b"/>
            <a:pathLst>
              <a:path w="590550" h="568035">
                <a:moveTo>
                  <a:pt x="0" y="0"/>
                </a:moveTo>
                <a:lnTo>
                  <a:pt x="590550" y="0"/>
                </a:lnTo>
                <a:lnTo>
                  <a:pt x="590550" y="568035"/>
                </a:lnTo>
                <a:lnTo>
                  <a:pt x="0" y="568035"/>
                </a:lnTo>
                <a:lnTo>
                  <a:pt x="0" y="0"/>
                </a:lnTo>
                <a:close/>
              </a:path>
            </a:pathLst>
          </a:custGeom>
          <a:blipFill>
            <a:blip r:embed="rId8">
              <a:extLst>
                <a:ext uri="{96DAC541-7B7A-43D3-8B79-37D633B846F1}">
                  <asvg:svgBlip xmlns:asvg="http://schemas.microsoft.com/office/drawing/2016/SVG/main" r:embed="rId9"/>
                </a:ext>
              </a:extLst>
            </a:blip>
            <a:stretch>
              <a:fillRect l="-1911" t="-3798" r="-1366" b="-3573"/>
            </a:stretch>
          </a:blipFill>
        </p:spPr>
        <p:txBody>
          <a:bodyPr/>
          <a:lstStyle/>
          <a:p>
            <a:endParaRPr lang="en-US" sz="1200"/>
          </a:p>
        </p:txBody>
      </p:sp>
      <p:sp>
        <p:nvSpPr>
          <p:cNvPr id="65" name="Freeform 65">
            <a:extLst>
              <a:ext uri="{C183D7F6-B498-43B3-948B-1728B52AA6E4}">
                <adec:decorative xmlns:adec="http://schemas.microsoft.com/office/drawing/2017/decorative" val="1"/>
              </a:ext>
            </a:extLst>
          </p:cNvPr>
          <p:cNvSpPr/>
          <p:nvPr/>
        </p:nvSpPr>
        <p:spPr>
          <a:xfrm>
            <a:off x="6937803" y="4159772"/>
            <a:ext cx="393700" cy="395709"/>
          </a:xfrm>
          <a:custGeom>
            <a:avLst/>
            <a:gdLst/>
            <a:ahLst/>
            <a:cxnLst/>
            <a:rect l="l" t="t" r="r" b="b"/>
            <a:pathLst>
              <a:path w="590550" h="593563">
                <a:moveTo>
                  <a:pt x="0" y="0"/>
                </a:moveTo>
                <a:lnTo>
                  <a:pt x="590550" y="0"/>
                </a:lnTo>
                <a:lnTo>
                  <a:pt x="590550" y="593563"/>
                </a:lnTo>
                <a:lnTo>
                  <a:pt x="0" y="593563"/>
                </a:lnTo>
                <a:lnTo>
                  <a:pt x="0" y="0"/>
                </a:lnTo>
                <a:close/>
              </a:path>
            </a:pathLst>
          </a:custGeom>
          <a:blipFill>
            <a:blip r:embed="rId10">
              <a:extLst>
                <a:ext uri="{96DAC541-7B7A-43D3-8B79-37D633B846F1}">
                  <asvg:svgBlip xmlns:asvg="http://schemas.microsoft.com/office/drawing/2016/SVG/main" r:embed="rId11"/>
                </a:ext>
              </a:extLst>
            </a:blip>
            <a:stretch>
              <a:fillRect l="-1742" t="-1421" r="-1872" b="-1668"/>
            </a:stretch>
          </a:blipFill>
        </p:spPr>
        <p:txBody>
          <a:bodyPr/>
          <a:lstStyle/>
          <a:p>
            <a:endParaRPr lang="en-US" sz="1200" dirty="0"/>
          </a:p>
        </p:txBody>
      </p:sp>
      <p:sp>
        <p:nvSpPr>
          <p:cNvPr id="66" name="Freeform 66">
            <a:extLst>
              <a:ext uri="{C183D7F6-B498-43B3-948B-1728B52AA6E4}">
                <adec:decorative xmlns:adec="http://schemas.microsoft.com/office/drawing/2017/decorative" val="1"/>
              </a:ext>
            </a:extLst>
          </p:cNvPr>
          <p:cNvSpPr/>
          <p:nvPr/>
        </p:nvSpPr>
        <p:spPr>
          <a:xfrm>
            <a:off x="10596234" y="1605011"/>
            <a:ext cx="393700" cy="387608"/>
          </a:xfrm>
          <a:custGeom>
            <a:avLst/>
            <a:gdLst/>
            <a:ahLst/>
            <a:cxnLst/>
            <a:rect l="l" t="t" r="r" b="b"/>
            <a:pathLst>
              <a:path w="590550" h="581412">
                <a:moveTo>
                  <a:pt x="0" y="0"/>
                </a:moveTo>
                <a:lnTo>
                  <a:pt x="590550" y="0"/>
                </a:lnTo>
                <a:lnTo>
                  <a:pt x="590550" y="581411"/>
                </a:lnTo>
                <a:lnTo>
                  <a:pt x="0" y="581411"/>
                </a:lnTo>
                <a:lnTo>
                  <a:pt x="0" y="0"/>
                </a:lnTo>
                <a:close/>
              </a:path>
            </a:pathLst>
          </a:custGeom>
          <a:blipFill>
            <a:blip r:embed="rId12">
              <a:extLst>
                <a:ext uri="{96DAC541-7B7A-43D3-8B79-37D633B846F1}">
                  <asvg:svgBlip xmlns:asvg="http://schemas.microsoft.com/office/drawing/2016/SVG/main" r:embed="rId13"/>
                </a:ext>
              </a:extLst>
            </a:blip>
            <a:stretch>
              <a:fillRect l="-1161" t="-2036" r="-1538" b="-2276"/>
            </a:stretch>
          </a:blipFill>
        </p:spPr>
        <p:txBody>
          <a:bodyPr/>
          <a:lstStyle/>
          <a:p>
            <a:endParaRPr lang="en-US" sz="1200"/>
          </a:p>
        </p:txBody>
      </p:sp>
      <p:sp>
        <p:nvSpPr>
          <p:cNvPr id="67" name="Freeform 67">
            <a:extLst>
              <a:ext uri="{C183D7F6-B498-43B3-948B-1728B52AA6E4}">
                <adec:decorative xmlns:adec="http://schemas.microsoft.com/office/drawing/2017/decorative" val="1"/>
              </a:ext>
            </a:extLst>
          </p:cNvPr>
          <p:cNvSpPr/>
          <p:nvPr/>
        </p:nvSpPr>
        <p:spPr>
          <a:xfrm>
            <a:off x="10596234" y="4154395"/>
            <a:ext cx="393700" cy="406463"/>
          </a:xfrm>
          <a:custGeom>
            <a:avLst/>
            <a:gdLst/>
            <a:ahLst/>
            <a:cxnLst/>
            <a:rect l="l" t="t" r="r" b="b"/>
            <a:pathLst>
              <a:path w="590550" h="609695">
                <a:moveTo>
                  <a:pt x="0" y="0"/>
                </a:moveTo>
                <a:lnTo>
                  <a:pt x="590550" y="0"/>
                </a:lnTo>
                <a:lnTo>
                  <a:pt x="590550" y="609695"/>
                </a:lnTo>
                <a:lnTo>
                  <a:pt x="0" y="609695"/>
                </a:lnTo>
                <a:lnTo>
                  <a:pt x="0" y="0"/>
                </a:lnTo>
                <a:close/>
              </a:path>
            </a:pathLst>
          </a:custGeom>
          <a:blipFill>
            <a:blip r:embed="rId14">
              <a:extLst>
                <a:ext uri="{96DAC541-7B7A-43D3-8B79-37D633B846F1}">
                  <asvg:svgBlip xmlns:asvg="http://schemas.microsoft.com/office/drawing/2016/SVG/main" r:embed="rId15"/>
                </a:ext>
              </a:extLst>
            </a:blip>
            <a:stretch>
              <a:fillRect l="-2575" t="-1412" r="-3409" b="-1244"/>
            </a:stretch>
          </a:blipFill>
        </p:spPr>
        <p:txBody>
          <a:bodyPr/>
          <a:lstStyle/>
          <a:p>
            <a:endParaRPr lang="en-US" sz="1200"/>
          </a:p>
        </p:txBody>
      </p:sp>
      <p:sp>
        <p:nvSpPr>
          <p:cNvPr id="20" name="TextBox 19">
            <a:extLst>
              <a:ext uri="{FF2B5EF4-FFF2-40B4-BE49-F238E27FC236}">
                <a16:creationId xmlns:a16="http://schemas.microsoft.com/office/drawing/2014/main" id="{E1F6D338-5244-B247-B268-5DC4E7625670}"/>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21" name="TextBox 20">
            <a:extLst>
              <a:ext uri="{FF2B5EF4-FFF2-40B4-BE49-F238E27FC236}">
                <a16:creationId xmlns:a16="http://schemas.microsoft.com/office/drawing/2014/main" id="{6173FA14-C111-20E1-F836-CDE2C766D419}"/>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39" name="Picture 38">
            <a:extLst>
              <a:ext uri="{FF2B5EF4-FFF2-40B4-BE49-F238E27FC236}">
                <a16:creationId xmlns:a16="http://schemas.microsoft.com/office/drawing/2014/main" id="{556638D4-2C7D-BC1F-4E88-721DD5328C9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4717" y="6185683"/>
            <a:ext cx="1187080" cy="621804"/>
          </a:xfrm>
          <a:prstGeom prst="rect">
            <a:avLst/>
          </a:prstGeom>
        </p:spPr>
      </p:pic>
      <p:sp>
        <p:nvSpPr>
          <p:cNvPr id="7" name="Slide Number Placeholder 25">
            <a:extLst>
              <a:ext uri="{FF2B5EF4-FFF2-40B4-BE49-F238E27FC236}">
                <a16:creationId xmlns:a16="http://schemas.microsoft.com/office/drawing/2014/main" id="{97BC768C-8EB6-CBA1-9DA4-13E4449D2B3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5A714F-FFA2-78A9-4274-957A4404F00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0913" y="2200309"/>
            <a:ext cx="3709039" cy="3709039"/>
          </a:xfrm>
          <a:prstGeom prst="rect">
            <a:avLst/>
          </a:prstGeom>
        </p:spPr>
      </p:pic>
      <p:sp>
        <p:nvSpPr>
          <p:cNvPr id="8" name="Title 7">
            <a:extLst>
              <a:ext uri="{FF2B5EF4-FFF2-40B4-BE49-F238E27FC236}">
                <a16:creationId xmlns:a16="http://schemas.microsoft.com/office/drawing/2014/main" id="{871EEAED-1283-028C-753E-7306AD6A836A}"/>
              </a:ext>
            </a:extLst>
          </p:cNvPr>
          <p:cNvSpPr txBox="1">
            <a:spLocks noGrp="1"/>
          </p:cNvSpPr>
          <p:nvPr>
            <p:ph type="title" idx="4294967295"/>
          </p:nvPr>
        </p:nvSpPr>
        <p:spPr>
          <a:xfrm>
            <a:off x="533400" y="819485"/>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mj-lt"/>
                <a:ea typeface="+mn-ea"/>
                <a:cs typeface="+mn-cs"/>
              </a:rPr>
              <a:t>Medicaid and Waiver</a:t>
            </a:r>
          </a:p>
        </p:txBody>
      </p:sp>
      <p:sp>
        <p:nvSpPr>
          <p:cNvPr id="7" name="TextBox 14">
            <a:extLst>
              <a:ext uri="{FF2B5EF4-FFF2-40B4-BE49-F238E27FC236}">
                <a16:creationId xmlns:a16="http://schemas.microsoft.com/office/drawing/2014/main" id="{E1D4BE32-D6DE-DDA7-48A5-A7B6CDAF3ABF}"/>
              </a:ext>
            </a:extLst>
          </p:cNvPr>
          <p:cNvSpPr txBox="1"/>
          <p:nvPr/>
        </p:nvSpPr>
        <p:spPr>
          <a:xfrm>
            <a:off x="902843" y="1698739"/>
            <a:ext cx="4365385" cy="384721"/>
          </a:xfrm>
          <a:prstGeom prst="rect">
            <a:avLst/>
          </a:prstGeom>
        </p:spPr>
        <p:txBody>
          <a:bodyPr wrap="square" lIns="0" tIns="0" rIns="0" bIns="0" rtlCol="0" anchor="t">
            <a:spAutoFit/>
          </a:bodyPr>
          <a:lstStyle/>
          <a:p>
            <a:pPr algn="just">
              <a:lnSpc>
                <a:spcPts val="2987"/>
              </a:lnSpc>
            </a:pPr>
            <a:r>
              <a:rPr lang="en-US" sz="2667" b="1" dirty="0">
                <a:solidFill>
                  <a:srgbClr val="002060"/>
                </a:solidFill>
                <a:ea typeface="Neue Machina Ultra-Bold"/>
                <a:cs typeface="Neue Machina Ultra-Bold"/>
                <a:sym typeface="Neue Machina Ultra-Bold"/>
              </a:rPr>
              <a:t>Why is Medicaid Needed?</a:t>
            </a:r>
          </a:p>
        </p:txBody>
      </p:sp>
      <p:sp>
        <p:nvSpPr>
          <p:cNvPr id="3" name="TextBox 13">
            <a:extLst>
              <a:ext uri="{FF2B5EF4-FFF2-40B4-BE49-F238E27FC236}">
                <a16:creationId xmlns:a16="http://schemas.microsoft.com/office/drawing/2014/main" id="{AAA19973-3DBD-9063-0B9B-81C6FA63E3F9}"/>
              </a:ext>
            </a:extLst>
          </p:cNvPr>
          <p:cNvSpPr txBox="1"/>
          <p:nvPr/>
        </p:nvSpPr>
        <p:spPr>
          <a:xfrm>
            <a:off x="1119673" y="2153224"/>
            <a:ext cx="7009566" cy="656462"/>
          </a:xfrm>
          <a:prstGeom prst="rect">
            <a:avLst/>
          </a:prstGeom>
        </p:spPr>
        <p:txBody>
          <a:bodyPr wrap="square" lIns="0" tIns="0" rIns="0" bIns="0" rtlCol="0" anchor="t">
            <a:spAutoFit/>
          </a:bodyPr>
          <a:lstStyle/>
          <a:p>
            <a:r>
              <a:rPr lang="en-US" sz="2133" dirty="0">
                <a:solidFill>
                  <a:srgbClr val="002060"/>
                </a:solidFill>
              </a:rPr>
              <a:t>1915c waivers are Medicaid waivers, so the correct type of Medicaid is required in order to receive waiver services.</a:t>
            </a:r>
          </a:p>
        </p:txBody>
      </p:sp>
      <p:sp>
        <p:nvSpPr>
          <p:cNvPr id="15" name="TextBox 14">
            <a:extLst>
              <a:ext uri="{FF2B5EF4-FFF2-40B4-BE49-F238E27FC236}">
                <a16:creationId xmlns:a16="http://schemas.microsoft.com/office/drawing/2014/main" id="{AE941E76-2C8E-81DD-BB50-63C48C2F75CA}"/>
              </a:ext>
            </a:extLst>
          </p:cNvPr>
          <p:cNvSpPr txBox="1"/>
          <p:nvPr/>
        </p:nvSpPr>
        <p:spPr>
          <a:xfrm>
            <a:off x="902842" y="2893510"/>
            <a:ext cx="4365385" cy="384721"/>
          </a:xfrm>
          <a:prstGeom prst="rect">
            <a:avLst/>
          </a:prstGeom>
        </p:spPr>
        <p:txBody>
          <a:bodyPr wrap="square" lIns="0" tIns="0" rIns="0" bIns="0" rtlCol="0" anchor="t">
            <a:spAutoFit/>
          </a:bodyPr>
          <a:lstStyle/>
          <a:p>
            <a:pPr algn="just">
              <a:lnSpc>
                <a:spcPts val="2987"/>
              </a:lnSpc>
            </a:pPr>
            <a:r>
              <a:rPr lang="en-US" sz="2667" b="1" dirty="0">
                <a:solidFill>
                  <a:srgbClr val="002060"/>
                </a:solidFill>
                <a:ea typeface="Neue Machina Ultra-Bold"/>
                <a:cs typeface="Neue Machina Ultra-Bold"/>
                <a:sym typeface="Neue Machina Ultra-Bold"/>
              </a:rPr>
              <a:t>The Level of Care</a:t>
            </a:r>
          </a:p>
        </p:txBody>
      </p:sp>
      <p:sp>
        <p:nvSpPr>
          <p:cNvPr id="14" name="TextBox 13">
            <a:extLst>
              <a:ext uri="{FF2B5EF4-FFF2-40B4-BE49-F238E27FC236}">
                <a16:creationId xmlns:a16="http://schemas.microsoft.com/office/drawing/2014/main" id="{163799A3-F32A-02B8-2FC3-A4760E5229E8}"/>
              </a:ext>
            </a:extLst>
          </p:cNvPr>
          <p:cNvSpPr txBox="1"/>
          <p:nvPr/>
        </p:nvSpPr>
        <p:spPr>
          <a:xfrm>
            <a:off x="1119672" y="3471872"/>
            <a:ext cx="7490927" cy="2297617"/>
          </a:xfrm>
          <a:prstGeom prst="rect">
            <a:avLst/>
          </a:prstGeom>
        </p:spPr>
        <p:txBody>
          <a:bodyPr wrap="square" lIns="0" tIns="0" rIns="0" bIns="0" rtlCol="0" anchor="t">
            <a:spAutoFit/>
          </a:bodyPr>
          <a:lstStyle/>
          <a:p>
            <a:r>
              <a:rPr lang="en-US" sz="2133" dirty="0">
                <a:solidFill>
                  <a:srgbClr val="002060"/>
                </a:solidFill>
              </a:rPr>
              <a:t>When someone receives an allocation, known as capacity reserved in the Medicaid Waiver Application (MWMA), the next step is determination of level of care (LOC). If the LOC is met for the waiver, the Department for Community Based Services (DCBS) receives a Level of Care record as notice. </a:t>
            </a:r>
          </a:p>
          <a:p>
            <a:endParaRPr lang="en-US" sz="2133" dirty="0">
              <a:solidFill>
                <a:srgbClr val="002060"/>
              </a:solidFill>
            </a:endParaRPr>
          </a:p>
          <a:p>
            <a:r>
              <a:rPr lang="en-US" sz="2133" dirty="0">
                <a:solidFill>
                  <a:srgbClr val="002060"/>
                </a:solidFill>
              </a:rPr>
              <a:t>The next step is for DCBS to determine eligibility.</a:t>
            </a:r>
          </a:p>
        </p:txBody>
      </p:sp>
      <p:sp>
        <p:nvSpPr>
          <p:cNvPr id="2" name="TextBox 1">
            <a:extLst>
              <a:ext uri="{FF2B5EF4-FFF2-40B4-BE49-F238E27FC236}">
                <a16:creationId xmlns:a16="http://schemas.microsoft.com/office/drawing/2014/main" id="{7F2ED009-D59D-1167-6C78-DA1C26115CF9}"/>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4" name="TextBox 3">
            <a:extLst>
              <a:ext uri="{FF2B5EF4-FFF2-40B4-BE49-F238E27FC236}">
                <a16:creationId xmlns:a16="http://schemas.microsoft.com/office/drawing/2014/main" id="{F1D5118C-4C79-ABC2-FAE8-471860B6561E}"/>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5" name="Picture 4">
            <a:extLst>
              <a:ext uri="{FF2B5EF4-FFF2-40B4-BE49-F238E27FC236}">
                <a16:creationId xmlns:a16="http://schemas.microsoft.com/office/drawing/2014/main" id="{F69E54B4-C0A4-DA2A-EAC7-2533E48B29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60" y="6187432"/>
            <a:ext cx="1187080" cy="621804"/>
          </a:xfrm>
          <a:prstGeom prst="rect">
            <a:avLst/>
          </a:prstGeom>
        </p:spPr>
      </p:pic>
      <p:sp>
        <p:nvSpPr>
          <p:cNvPr id="6" name="Slide Number Placeholder 5">
            <a:extLst>
              <a:ext uri="{FF2B5EF4-FFF2-40B4-BE49-F238E27FC236}">
                <a16:creationId xmlns:a16="http://schemas.microsoft.com/office/drawing/2014/main" id="{84AEAE79-BA31-A9D3-C916-AEB9EB4DC64B}"/>
              </a:ext>
              <a:ext uri="{C183D7F6-B498-43B3-948B-1728B52AA6E4}">
                <adec:decorative xmlns:adec="http://schemas.microsoft.com/office/drawing/2017/decorative" val="0"/>
              </a:ext>
            </a:extLst>
          </p:cNvPr>
          <p:cNvSpPr>
            <a:spLocks noGrp="1"/>
          </p:cNvSpPr>
          <p:nvPr>
            <p:ph type="sldNum" sz="quarter" idx="12"/>
          </p:nvPr>
        </p:nvSpPr>
        <p:spPr/>
        <p:txBody>
          <a:bodyPr/>
          <a:lstStyle/>
          <a:p>
            <a:fld id="{5727CFF0-8AF3-4D5D-9D11-7D9475288EEF}" type="slidenum">
              <a:rPr lang="en-US" smtClean="0"/>
              <a:t>2</a:t>
            </a:fld>
            <a:endParaRPr lang="en-US"/>
          </a:p>
        </p:txBody>
      </p:sp>
    </p:spTree>
    <p:extLst>
      <p:ext uri="{BB962C8B-B14F-4D97-AF65-F5344CB8AC3E}">
        <p14:creationId xmlns:p14="http://schemas.microsoft.com/office/powerpoint/2010/main" val="1625787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7"/>
          <p:cNvSpPr txBox="1">
            <a:spLocks noGrp="1"/>
          </p:cNvSpPr>
          <p:nvPr>
            <p:ph type="title" idx="4294967295"/>
          </p:nvPr>
        </p:nvSpPr>
        <p:spPr>
          <a:xfrm>
            <a:off x="1651000" y="414020"/>
            <a:ext cx="8890000" cy="3508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2987"/>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Montserrat Semi-Bold"/>
                <a:ea typeface="Montserrat Semi-Bold"/>
                <a:cs typeface="Montserrat Semi-Bold"/>
                <a:sym typeface="Montserrat Semi-Bold"/>
              </a:rPr>
              <a:t>Sprint Review and Demo</a:t>
            </a:r>
          </a:p>
        </p:txBody>
      </p:sp>
      <p:sp>
        <p:nvSpPr>
          <p:cNvPr id="48" name="TextBox 48"/>
          <p:cNvSpPr txBox="1"/>
          <p:nvPr/>
        </p:nvSpPr>
        <p:spPr>
          <a:xfrm>
            <a:off x="1651000" y="925485"/>
            <a:ext cx="8890000" cy="221727"/>
          </a:xfrm>
          <a:prstGeom prst="rect">
            <a:avLst/>
          </a:prstGeom>
        </p:spPr>
        <p:txBody>
          <a:bodyPr lIns="0" tIns="0" rIns="0" bIns="0" rtlCol="0" anchor="t">
            <a:spAutoFit/>
          </a:bodyPr>
          <a:lstStyle/>
          <a:p>
            <a:pPr algn="ctr">
              <a:lnSpc>
                <a:spcPts val="1760"/>
              </a:lnSpc>
              <a:spcBef>
                <a:spcPct val="0"/>
              </a:spcBef>
            </a:pPr>
            <a:r>
              <a:rPr lang="en-US" sz="1467">
                <a:solidFill>
                  <a:srgbClr val="000000"/>
                </a:solidFill>
                <a:latin typeface="Open Sans"/>
                <a:ea typeface="Open Sans"/>
                <a:cs typeface="Open Sans"/>
                <a:sym typeface="Open Sans"/>
              </a:rPr>
              <a:t>Structured approach to showcasing completed work and gathering stakeholder feedback</a:t>
            </a:r>
          </a:p>
        </p:txBody>
      </p:sp>
      <p:sp>
        <p:nvSpPr>
          <p:cNvPr id="2" name="Freeform 2">
            <a:extLst>
              <a:ext uri="{C183D7F6-B498-43B3-948B-1728B52AA6E4}">
                <adec:decorative xmlns:adec="http://schemas.microsoft.com/office/drawing/2017/decorative" val="1"/>
              </a:ext>
            </a:extLst>
          </p:cNvPr>
          <p:cNvSpPr/>
          <p:nvPr/>
        </p:nvSpPr>
        <p:spPr>
          <a:xfrm rot="5400000">
            <a:off x="922029" y="2804055"/>
            <a:ext cx="521607" cy="1522941"/>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a:extLst>
              <a:ext uri="{C183D7F6-B498-43B3-948B-1728B52AA6E4}">
                <adec:decorative xmlns:adec="http://schemas.microsoft.com/office/drawing/2017/decorative" val="1"/>
              </a:ext>
            </a:extLst>
          </p:cNvPr>
          <p:cNvSpPr/>
          <p:nvPr/>
        </p:nvSpPr>
        <p:spPr>
          <a:xfrm rot="5400000">
            <a:off x="2887297" y="2804055"/>
            <a:ext cx="521607" cy="1522941"/>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rot="-5400000">
            <a:off x="922029" y="5278332"/>
            <a:ext cx="521607" cy="1522941"/>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Freeform 5">
            <a:extLst>
              <a:ext uri="{C183D7F6-B498-43B3-948B-1728B52AA6E4}">
                <adec:decorative xmlns:adec="http://schemas.microsoft.com/office/drawing/2017/decorative" val="1"/>
              </a:ext>
            </a:extLst>
          </p:cNvPr>
          <p:cNvSpPr/>
          <p:nvPr/>
        </p:nvSpPr>
        <p:spPr>
          <a:xfrm rot="-5400000">
            <a:off x="2887297" y="5278332"/>
            <a:ext cx="521607" cy="1522941"/>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rot="-5400000">
            <a:off x="4852563" y="5278332"/>
            <a:ext cx="521607" cy="1522941"/>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rot="-5400000">
            <a:off x="6817831" y="5278332"/>
            <a:ext cx="521607" cy="1522941"/>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Freeform 8">
            <a:extLst>
              <a:ext uri="{C183D7F6-B498-43B3-948B-1728B52AA6E4}">
                <adec:decorative xmlns:adec="http://schemas.microsoft.com/office/drawing/2017/decorative" val="1"/>
              </a:ext>
            </a:extLst>
          </p:cNvPr>
          <p:cNvSpPr/>
          <p:nvPr/>
        </p:nvSpPr>
        <p:spPr>
          <a:xfrm rot="-5400000">
            <a:off x="8783097" y="5278332"/>
            <a:ext cx="521607" cy="1522941"/>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9" name="Freeform 9">
            <a:extLst>
              <a:ext uri="{C183D7F6-B498-43B3-948B-1728B52AA6E4}">
                <adec:decorative xmlns:adec="http://schemas.microsoft.com/office/drawing/2017/decorative" val="1"/>
              </a:ext>
            </a:extLst>
          </p:cNvPr>
          <p:cNvSpPr/>
          <p:nvPr/>
        </p:nvSpPr>
        <p:spPr>
          <a:xfrm rot="-5400000">
            <a:off x="10748365" y="5278332"/>
            <a:ext cx="521607" cy="1522941"/>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5" name="Freeform 35">
            <a:extLst>
              <a:ext uri="{C183D7F6-B498-43B3-948B-1728B52AA6E4}">
                <adec:decorative xmlns:adec="http://schemas.microsoft.com/office/drawing/2017/decorative" val="1"/>
              </a:ext>
            </a:extLst>
          </p:cNvPr>
          <p:cNvSpPr/>
          <p:nvPr/>
        </p:nvSpPr>
        <p:spPr>
          <a:xfrm>
            <a:off x="685800" y="1767147"/>
            <a:ext cx="994065" cy="2402573"/>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10" name="Group 10" descr="Medicare Premiums&#10;Medicare premiums actually paid by the spouse receiving care. "/>
          <p:cNvGrpSpPr/>
          <p:nvPr/>
        </p:nvGrpSpPr>
        <p:grpSpPr>
          <a:xfrm>
            <a:off x="421362" y="3565526"/>
            <a:ext cx="1522941" cy="2474277"/>
            <a:chOff x="0" y="0"/>
            <a:chExt cx="601656" cy="977492"/>
          </a:xfrm>
        </p:grpSpPr>
        <p:sp>
          <p:nvSpPr>
            <p:cNvPr id="11" name="Freeform 1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US" sz="1200"/>
            </a:p>
          </p:txBody>
        </p:sp>
        <p:sp>
          <p:nvSpPr>
            <p:cNvPr id="12" name="TextBox 12"/>
            <p:cNvSpPr txBox="1"/>
            <p:nvPr/>
          </p:nvSpPr>
          <p:spPr>
            <a:xfrm>
              <a:off x="0" y="9525"/>
              <a:ext cx="601656" cy="967967"/>
            </a:xfrm>
            <a:prstGeom prst="rect">
              <a:avLst/>
            </a:prstGeom>
          </p:spPr>
          <p:txBody>
            <a:bodyPr lIns="33867" tIns="33867" rIns="33867" bIns="33867" rtlCol="0" anchor="ctr"/>
            <a:lstStyle/>
            <a:p>
              <a:pPr algn="ctr">
                <a:lnSpc>
                  <a:spcPts val="1440"/>
                </a:lnSpc>
              </a:pPr>
              <a:endParaRPr sz="1200"/>
            </a:p>
          </p:txBody>
        </p:sp>
      </p:grpSp>
      <p:sp>
        <p:nvSpPr>
          <p:cNvPr id="36" name="Freeform 36">
            <a:extLst>
              <a:ext uri="{C183D7F6-B498-43B3-948B-1728B52AA6E4}">
                <adec:decorative xmlns:adec="http://schemas.microsoft.com/office/drawing/2017/decorative" val="1"/>
              </a:ext>
            </a:extLst>
          </p:cNvPr>
          <p:cNvSpPr/>
          <p:nvPr/>
        </p:nvSpPr>
        <p:spPr>
          <a:xfrm>
            <a:off x="2651068" y="1767147"/>
            <a:ext cx="994065" cy="2402573"/>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grpSp>
        <p:nvGrpSpPr>
          <p:cNvPr id="13" name="Group 13" descr="Other Insurance Premiums&#10;Health, Dental, and Vision insurance incurred and paid by the spouse receiving care. "/>
          <p:cNvGrpSpPr/>
          <p:nvPr/>
        </p:nvGrpSpPr>
        <p:grpSpPr>
          <a:xfrm>
            <a:off x="2386629" y="3565526"/>
            <a:ext cx="1522941" cy="2474277"/>
            <a:chOff x="0" y="0"/>
            <a:chExt cx="601656" cy="977492"/>
          </a:xfrm>
        </p:grpSpPr>
        <p:sp>
          <p:nvSpPr>
            <p:cNvPr id="14" name="Freeform 1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US" sz="1200"/>
            </a:p>
          </p:txBody>
        </p:sp>
        <p:sp>
          <p:nvSpPr>
            <p:cNvPr id="15" name="TextBox 15"/>
            <p:cNvSpPr txBox="1"/>
            <p:nvPr/>
          </p:nvSpPr>
          <p:spPr>
            <a:xfrm>
              <a:off x="0" y="9525"/>
              <a:ext cx="601656" cy="967967"/>
            </a:xfrm>
            <a:prstGeom prst="rect">
              <a:avLst/>
            </a:prstGeom>
          </p:spPr>
          <p:txBody>
            <a:bodyPr lIns="33867" tIns="33867" rIns="33867" bIns="33867" rtlCol="0" anchor="ctr"/>
            <a:lstStyle/>
            <a:p>
              <a:pPr algn="ctr">
                <a:lnSpc>
                  <a:spcPts val="1440"/>
                </a:lnSpc>
              </a:pPr>
              <a:endParaRPr sz="1200"/>
            </a:p>
          </p:txBody>
        </p:sp>
      </p:grpSp>
      <p:sp>
        <p:nvSpPr>
          <p:cNvPr id="16" name="Freeform 16">
            <a:extLst>
              <a:ext uri="{C183D7F6-B498-43B3-948B-1728B52AA6E4}">
                <adec:decorative xmlns:adec="http://schemas.microsoft.com/office/drawing/2017/decorative" val="1"/>
              </a:ext>
            </a:extLst>
          </p:cNvPr>
          <p:cNvSpPr/>
          <p:nvPr/>
        </p:nvSpPr>
        <p:spPr>
          <a:xfrm rot="5400000">
            <a:off x="4852563" y="2804055"/>
            <a:ext cx="521607" cy="1522941"/>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7" name="Freeform 17">
            <a:extLst>
              <a:ext uri="{C183D7F6-B498-43B3-948B-1728B52AA6E4}">
                <adec:decorative xmlns:adec="http://schemas.microsoft.com/office/drawing/2017/decorative" val="1"/>
              </a:ext>
            </a:extLst>
          </p:cNvPr>
          <p:cNvSpPr/>
          <p:nvPr/>
        </p:nvSpPr>
        <p:spPr>
          <a:xfrm rot="5400000">
            <a:off x="6817831" y="2804055"/>
            <a:ext cx="521607" cy="1522941"/>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8" name="Freeform 18">
            <a:extLst>
              <a:ext uri="{C183D7F6-B498-43B3-948B-1728B52AA6E4}">
                <adec:decorative xmlns:adec="http://schemas.microsoft.com/office/drawing/2017/decorative" val="1"/>
              </a:ext>
            </a:extLst>
          </p:cNvPr>
          <p:cNvSpPr/>
          <p:nvPr/>
        </p:nvSpPr>
        <p:spPr>
          <a:xfrm rot="5400000">
            <a:off x="8783097" y="2804055"/>
            <a:ext cx="521607" cy="1522941"/>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9" name="Freeform 19">
            <a:extLst>
              <a:ext uri="{C183D7F6-B498-43B3-948B-1728B52AA6E4}">
                <adec:decorative xmlns:adec="http://schemas.microsoft.com/office/drawing/2017/decorative" val="1"/>
              </a:ext>
            </a:extLst>
          </p:cNvPr>
          <p:cNvSpPr/>
          <p:nvPr/>
        </p:nvSpPr>
        <p:spPr>
          <a:xfrm rot="5400000">
            <a:off x="10748365" y="2804055"/>
            <a:ext cx="521607" cy="1522941"/>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7" name="Freeform 37">
            <a:extLst>
              <a:ext uri="{C183D7F6-B498-43B3-948B-1728B52AA6E4}">
                <adec:decorative xmlns:adec="http://schemas.microsoft.com/office/drawing/2017/decorative" val="1"/>
              </a:ext>
            </a:extLst>
          </p:cNvPr>
          <p:cNvSpPr/>
          <p:nvPr/>
        </p:nvSpPr>
        <p:spPr>
          <a:xfrm>
            <a:off x="4616334" y="1767147"/>
            <a:ext cx="994065" cy="2402573"/>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grpSp>
        <p:nvGrpSpPr>
          <p:cNvPr id="20" name="Group 20" descr="Expenses the facility does not provide. If the facility is not required to provide a necessary item, a deduction can be allowed. "/>
          <p:cNvGrpSpPr/>
          <p:nvPr/>
        </p:nvGrpSpPr>
        <p:grpSpPr>
          <a:xfrm>
            <a:off x="4351896" y="3565526"/>
            <a:ext cx="1522941" cy="2474277"/>
            <a:chOff x="0" y="0"/>
            <a:chExt cx="601656" cy="977492"/>
          </a:xfrm>
        </p:grpSpPr>
        <p:sp>
          <p:nvSpPr>
            <p:cNvPr id="21" name="Freeform 2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US" sz="1200"/>
            </a:p>
          </p:txBody>
        </p:sp>
        <p:sp>
          <p:nvSpPr>
            <p:cNvPr id="22" name="TextBox 22"/>
            <p:cNvSpPr txBox="1"/>
            <p:nvPr/>
          </p:nvSpPr>
          <p:spPr>
            <a:xfrm>
              <a:off x="0" y="9525"/>
              <a:ext cx="601656" cy="967967"/>
            </a:xfrm>
            <a:prstGeom prst="rect">
              <a:avLst/>
            </a:prstGeom>
          </p:spPr>
          <p:txBody>
            <a:bodyPr lIns="33867" tIns="33867" rIns="33867" bIns="33867" rtlCol="0" anchor="ctr"/>
            <a:lstStyle/>
            <a:p>
              <a:pPr algn="ctr">
                <a:lnSpc>
                  <a:spcPts val="1440"/>
                </a:lnSpc>
              </a:pPr>
              <a:endParaRPr sz="1200"/>
            </a:p>
          </p:txBody>
        </p:sp>
      </p:grpSp>
      <p:sp>
        <p:nvSpPr>
          <p:cNvPr id="38" name="Freeform 38">
            <a:extLst>
              <a:ext uri="{C183D7F6-B498-43B3-948B-1728B52AA6E4}">
                <adec:decorative xmlns:adec="http://schemas.microsoft.com/office/drawing/2017/decorative" val="1"/>
              </a:ext>
            </a:extLst>
          </p:cNvPr>
          <p:cNvSpPr/>
          <p:nvPr/>
        </p:nvSpPr>
        <p:spPr>
          <a:xfrm>
            <a:off x="6581602" y="1767147"/>
            <a:ext cx="994065" cy="2402573"/>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grpSp>
        <p:nvGrpSpPr>
          <p:cNvPr id="23" name="Group 23" descr="Outstanding Facility Bills. If the spouse receiving care has outstanding bills from the facility, a deduction may be allowed. "/>
          <p:cNvGrpSpPr/>
          <p:nvPr/>
        </p:nvGrpSpPr>
        <p:grpSpPr>
          <a:xfrm>
            <a:off x="6317163" y="3565526"/>
            <a:ext cx="1522941" cy="2474277"/>
            <a:chOff x="0" y="0"/>
            <a:chExt cx="601656" cy="977492"/>
          </a:xfrm>
        </p:grpSpPr>
        <p:sp>
          <p:nvSpPr>
            <p:cNvPr id="24" name="Freeform 2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US" sz="1200"/>
            </a:p>
          </p:txBody>
        </p:sp>
        <p:sp>
          <p:nvSpPr>
            <p:cNvPr id="25" name="TextBox 25"/>
            <p:cNvSpPr txBox="1"/>
            <p:nvPr/>
          </p:nvSpPr>
          <p:spPr>
            <a:xfrm>
              <a:off x="0" y="9525"/>
              <a:ext cx="601656" cy="967967"/>
            </a:xfrm>
            <a:prstGeom prst="rect">
              <a:avLst/>
            </a:prstGeom>
          </p:spPr>
          <p:txBody>
            <a:bodyPr lIns="33867" tIns="33867" rIns="33867" bIns="33867" rtlCol="0" anchor="ctr"/>
            <a:lstStyle/>
            <a:p>
              <a:pPr algn="ctr">
                <a:lnSpc>
                  <a:spcPts val="1440"/>
                </a:lnSpc>
              </a:pPr>
              <a:endParaRPr sz="1200"/>
            </a:p>
          </p:txBody>
        </p:sp>
      </p:grpSp>
      <p:sp>
        <p:nvSpPr>
          <p:cNvPr id="39" name="Freeform 39">
            <a:extLst>
              <a:ext uri="{C183D7F6-B498-43B3-948B-1728B52AA6E4}">
                <adec:decorative xmlns:adec="http://schemas.microsoft.com/office/drawing/2017/decorative" val="1"/>
              </a:ext>
            </a:extLst>
          </p:cNvPr>
          <p:cNvSpPr/>
          <p:nvPr/>
        </p:nvSpPr>
        <p:spPr>
          <a:xfrm>
            <a:off x="8546868" y="1767147"/>
            <a:ext cx="994065" cy="2402573"/>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grpSp>
        <p:nvGrpSpPr>
          <p:cNvPr id="26" name="Group 26" descr="Medication. A deduction for medication may be allowed if the Department for Medicaid Services has denied the coverage. "/>
          <p:cNvGrpSpPr/>
          <p:nvPr/>
        </p:nvGrpSpPr>
        <p:grpSpPr>
          <a:xfrm>
            <a:off x="8282430" y="3565526"/>
            <a:ext cx="1522941" cy="2474277"/>
            <a:chOff x="0" y="0"/>
            <a:chExt cx="601656" cy="977492"/>
          </a:xfrm>
        </p:grpSpPr>
        <p:sp>
          <p:nvSpPr>
            <p:cNvPr id="27" name="Freeform 27"/>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US" sz="1200"/>
            </a:p>
          </p:txBody>
        </p:sp>
        <p:sp>
          <p:nvSpPr>
            <p:cNvPr id="28" name="TextBox 28"/>
            <p:cNvSpPr txBox="1"/>
            <p:nvPr/>
          </p:nvSpPr>
          <p:spPr>
            <a:xfrm>
              <a:off x="0" y="9525"/>
              <a:ext cx="601656" cy="967967"/>
            </a:xfrm>
            <a:prstGeom prst="rect">
              <a:avLst/>
            </a:prstGeom>
          </p:spPr>
          <p:txBody>
            <a:bodyPr lIns="33867" tIns="33867" rIns="33867" bIns="33867" rtlCol="0" anchor="ctr"/>
            <a:lstStyle/>
            <a:p>
              <a:pPr algn="ctr">
                <a:lnSpc>
                  <a:spcPts val="1440"/>
                </a:lnSpc>
              </a:pPr>
              <a:endParaRPr sz="1200"/>
            </a:p>
          </p:txBody>
        </p:sp>
      </p:grpSp>
      <p:sp>
        <p:nvSpPr>
          <p:cNvPr id="40" name="Freeform 40">
            <a:extLst>
              <a:ext uri="{C183D7F6-B498-43B3-948B-1728B52AA6E4}">
                <adec:decorative xmlns:adec="http://schemas.microsoft.com/office/drawing/2017/decorative" val="1"/>
              </a:ext>
            </a:extLst>
          </p:cNvPr>
          <p:cNvSpPr/>
          <p:nvPr/>
        </p:nvSpPr>
        <p:spPr>
          <a:xfrm>
            <a:off x="10512136" y="1767147"/>
            <a:ext cx="994065" cy="2402573"/>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grpSp>
        <p:nvGrpSpPr>
          <p:cNvPr id="29" name="Group 29" descr="Other expenses. Some expenses outside of our policy may be allowable with permission from DMS."/>
          <p:cNvGrpSpPr/>
          <p:nvPr/>
        </p:nvGrpSpPr>
        <p:grpSpPr>
          <a:xfrm>
            <a:off x="10247697" y="3565526"/>
            <a:ext cx="1522941" cy="2474277"/>
            <a:chOff x="0" y="0"/>
            <a:chExt cx="601656" cy="977492"/>
          </a:xfrm>
        </p:grpSpPr>
        <p:sp>
          <p:nvSpPr>
            <p:cNvPr id="30" name="Freeform 30"/>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US" sz="1200"/>
            </a:p>
          </p:txBody>
        </p:sp>
        <p:sp>
          <p:nvSpPr>
            <p:cNvPr id="31" name="TextBox 31"/>
            <p:cNvSpPr txBox="1"/>
            <p:nvPr/>
          </p:nvSpPr>
          <p:spPr>
            <a:xfrm>
              <a:off x="0" y="9525"/>
              <a:ext cx="601656" cy="967967"/>
            </a:xfrm>
            <a:prstGeom prst="rect">
              <a:avLst/>
            </a:prstGeom>
          </p:spPr>
          <p:txBody>
            <a:bodyPr lIns="33867" tIns="33867" rIns="33867" bIns="33867" rtlCol="0" anchor="ctr"/>
            <a:lstStyle/>
            <a:p>
              <a:pPr algn="ctr">
                <a:lnSpc>
                  <a:spcPts val="1440"/>
                </a:lnSpc>
              </a:pPr>
              <a:endParaRPr sz="1200"/>
            </a:p>
          </p:txBody>
        </p:sp>
      </p:grpSp>
      <p:grpSp>
        <p:nvGrpSpPr>
          <p:cNvPr id="32" name="Group 32">
            <a:extLst>
              <a:ext uri="{C183D7F6-B498-43B3-948B-1728B52AA6E4}">
                <adec:decorative xmlns:adec="http://schemas.microsoft.com/office/drawing/2017/decorative" val="1"/>
              </a:ext>
            </a:extLst>
          </p:cNvPr>
          <p:cNvGrpSpPr/>
          <p:nvPr/>
        </p:nvGrpSpPr>
        <p:grpSpPr>
          <a:xfrm>
            <a:off x="0" y="2153430"/>
            <a:ext cx="12192000" cy="406400"/>
            <a:chOff x="0" y="0"/>
            <a:chExt cx="4816593" cy="160553"/>
          </a:xfrm>
        </p:grpSpPr>
        <p:sp>
          <p:nvSpPr>
            <p:cNvPr id="33" name="Freeform 33"/>
            <p:cNvSpPr/>
            <p:nvPr/>
          </p:nvSpPr>
          <p:spPr>
            <a:xfrm>
              <a:off x="0" y="0"/>
              <a:ext cx="4816592" cy="160553"/>
            </a:xfrm>
            <a:custGeom>
              <a:avLst/>
              <a:gdLst/>
              <a:ahLst/>
              <a:cxnLst/>
              <a:rect l="l" t="t" r="r" b="b"/>
              <a:pathLst>
                <a:path w="4816592" h="160553">
                  <a:moveTo>
                    <a:pt x="0" y="0"/>
                  </a:moveTo>
                  <a:lnTo>
                    <a:pt x="4816592" y="0"/>
                  </a:lnTo>
                  <a:lnTo>
                    <a:pt x="4816592" y="160553"/>
                  </a:lnTo>
                  <a:lnTo>
                    <a:pt x="0" y="160553"/>
                  </a:lnTo>
                  <a:close/>
                </a:path>
              </a:pathLst>
            </a:custGeom>
            <a:solidFill>
              <a:srgbClr val="C6C8CC"/>
            </a:solidFill>
          </p:spPr>
          <p:txBody>
            <a:bodyPr/>
            <a:lstStyle/>
            <a:p>
              <a:endParaRPr lang="en-US" sz="1200"/>
            </a:p>
          </p:txBody>
        </p:sp>
        <p:sp>
          <p:nvSpPr>
            <p:cNvPr id="34" name="TextBox 34"/>
            <p:cNvSpPr txBox="1"/>
            <p:nvPr/>
          </p:nvSpPr>
          <p:spPr>
            <a:xfrm>
              <a:off x="0" y="9525"/>
              <a:ext cx="4816593" cy="151028"/>
            </a:xfrm>
            <a:prstGeom prst="rect">
              <a:avLst/>
            </a:prstGeom>
          </p:spPr>
          <p:txBody>
            <a:bodyPr lIns="33867" tIns="33867" rIns="33867" bIns="33867" rtlCol="0" anchor="ctr"/>
            <a:lstStyle/>
            <a:p>
              <a:pPr algn="ctr">
                <a:lnSpc>
                  <a:spcPts val="1440"/>
                </a:lnSpc>
              </a:pPr>
              <a:endParaRPr sz="1200"/>
            </a:p>
          </p:txBody>
        </p:sp>
      </p:grpSp>
      <p:sp>
        <p:nvSpPr>
          <p:cNvPr id="41" name="Freeform 41">
            <a:extLst>
              <a:ext uri="{C183D7F6-B498-43B3-948B-1728B52AA6E4}">
                <adec:decorative xmlns:adec="http://schemas.microsoft.com/office/drawing/2017/decorative" val="1"/>
              </a:ext>
            </a:extLst>
          </p:cNvPr>
          <p:cNvSpPr/>
          <p:nvPr/>
        </p:nvSpPr>
        <p:spPr>
          <a:xfrm>
            <a:off x="2944899" y="2089930"/>
            <a:ext cx="406400" cy="4064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sz="1200"/>
          </a:p>
        </p:txBody>
      </p:sp>
      <p:sp>
        <p:nvSpPr>
          <p:cNvPr id="42" name="Freeform 42">
            <a:extLst>
              <a:ext uri="{C183D7F6-B498-43B3-948B-1728B52AA6E4}">
                <adec:decorative xmlns:adec="http://schemas.microsoft.com/office/drawing/2017/decorative" val="1"/>
              </a:ext>
            </a:extLst>
          </p:cNvPr>
          <p:cNvSpPr/>
          <p:nvPr/>
        </p:nvSpPr>
        <p:spPr>
          <a:xfrm>
            <a:off x="979633" y="2089930"/>
            <a:ext cx="406400" cy="4064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sz="1200"/>
          </a:p>
        </p:txBody>
      </p:sp>
      <p:sp>
        <p:nvSpPr>
          <p:cNvPr id="43" name="Freeform 43">
            <a:extLst>
              <a:ext uri="{C183D7F6-B498-43B3-948B-1728B52AA6E4}">
                <adec:decorative xmlns:adec="http://schemas.microsoft.com/office/drawing/2017/decorative" val="1"/>
              </a:ext>
            </a:extLst>
          </p:cNvPr>
          <p:cNvSpPr/>
          <p:nvPr/>
        </p:nvSpPr>
        <p:spPr>
          <a:xfrm>
            <a:off x="6909215" y="2089930"/>
            <a:ext cx="338836" cy="4064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44" name="Freeform 44">
            <a:extLst>
              <a:ext uri="{C183D7F6-B498-43B3-948B-1728B52AA6E4}">
                <adec:decorative xmlns:adec="http://schemas.microsoft.com/office/drawing/2017/decorative" val="1"/>
              </a:ext>
            </a:extLst>
          </p:cNvPr>
          <p:cNvSpPr/>
          <p:nvPr/>
        </p:nvSpPr>
        <p:spPr>
          <a:xfrm>
            <a:off x="10814349" y="2089930"/>
            <a:ext cx="389636" cy="406400"/>
          </a:xfrm>
          <a:custGeom>
            <a:avLst/>
            <a:gdLst/>
            <a:ahLst/>
            <a:cxnLst/>
            <a:rect l="l" t="t" r="r" b="b"/>
            <a:pathLst>
              <a:path w="584454" h="609600">
                <a:moveTo>
                  <a:pt x="0" y="0"/>
                </a:moveTo>
                <a:lnTo>
                  <a:pt x="584454" y="0"/>
                </a:lnTo>
                <a:lnTo>
                  <a:pt x="584454" y="609600"/>
                </a:lnTo>
                <a:lnTo>
                  <a:pt x="0" y="60960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sz="1200"/>
          </a:p>
        </p:txBody>
      </p:sp>
      <p:sp>
        <p:nvSpPr>
          <p:cNvPr id="45" name="Freeform 45">
            <a:extLst>
              <a:ext uri="{C183D7F6-B498-43B3-948B-1728B52AA6E4}">
                <adec:decorative xmlns:adec="http://schemas.microsoft.com/office/drawing/2017/decorative" val="1"/>
              </a:ext>
            </a:extLst>
          </p:cNvPr>
          <p:cNvSpPr/>
          <p:nvPr/>
        </p:nvSpPr>
        <p:spPr>
          <a:xfrm>
            <a:off x="8891501" y="2089930"/>
            <a:ext cx="304800" cy="4064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sz="1200"/>
          </a:p>
        </p:txBody>
      </p:sp>
      <p:sp>
        <p:nvSpPr>
          <p:cNvPr id="46" name="Freeform 46">
            <a:extLst>
              <a:ext uri="{C183D7F6-B498-43B3-948B-1728B52AA6E4}">
                <adec:decorative xmlns:adec="http://schemas.microsoft.com/office/drawing/2017/decorative" val="1"/>
              </a:ext>
            </a:extLst>
          </p:cNvPr>
          <p:cNvSpPr/>
          <p:nvPr/>
        </p:nvSpPr>
        <p:spPr>
          <a:xfrm>
            <a:off x="4910167" y="2089930"/>
            <a:ext cx="406400" cy="4064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sz="1200"/>
          </a:p>
        </p:txBody>
      </p:sp>
      <p:grpSp>
        <p:nvGrpSpPr>
          <p:cNvPr id="49" name="Group 49">
            <a:extLst>
              <a:ext uri="{C183D7F6-B498-43B3-948B-1728B52AA6E4}">
                <adec:decorative xmlns:adec="http://schemas.microsoft.com/office/drawing/2017/decorative" val="1"/>
              </a:ext>
            </a:extLst>
          </p:cNvPr>
          <p:cNvGrpSpPr/>
          <p:nvPr/>
        </p:nvGrpSpPr>
        <p:grpSpPr>
          <a:xfrm>
            <a:off x="541751" y="4326883"/>
            <a:ext cx="1282163" cy="1221501"/>
            <a:chOff x="0" y="9525"/>
            <a:chExt cx="2564325" cy="2443005"/>
          </a:xfrm>
        </p:grpSpPr>
        <p:sp>
          <p:nvSpPr>
            <p:cNvPr id="50" name="TextBox 50"/>
            <p:cNvSpPr txBox="1"/>
            <p:nvPr/>
          </p:nvSpPr>
          <p:spPr>
            <a:xfrm>
              <a:off x="0" y="9525"/>
              <a:ext cx="2564325" cy="718147"/>
            </a:xfrm>
            <a:prstGeom prst="rect">
              <a:avLst/>
            </a:prstGeom>
          </p:spPr>
          <p:txBody>
            <a:bodyPr lIns="0" tIns="0" rIns="0" bIns="0" rtlCol="0" anchor="t">
              <a:spAutoFit/>
            </a:bodyPr>
            <a:lstStyle/>
            <a:p>
              <a:pPr algn="ctr">
                <a:lnSpc>
                  <a:spcPts val="1440"/>
                </a:lnSpc>
              </a:pPr>
              <a:r>
                <a:rPr lang="en-US" sz="1200" b="1" dirty="0">
                  <a:solidFill>
                    <a:srgbClr val="000000"/>
                  </a:solidFill>
                  <a:ea typeface="Open Sans Bold"/>
                  <a:cs typeface="Open Sans Bold"/>
                  <a:sym typeface="Open Sans Bold"/>
                </a:rPr>
                <a:t>Medicare Premiums</a:t>
              </a:r>
            </a:p>
          </p:txBody>
        </p:sp>
        <p:sp>
          <p:nvSpPr>
            <p:cNvPr id="51" name="TextBox 51"/>
            <p:cNvSpPr txBox="1"/>
            <p:nvPr/>
          </p:nvSpPr>
          <p:spPr>
            <a:xfrm>
              <a:off x="0" y="939164"/>
              <a:ext cx="2564325" cy="1513366"/>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ea typeface="Open Sans"/>
                  <a:cs typeface="Open Sans"/>
                  <a:sym typeface="Open Sans"/>
                </a:rPr>
                <a:t>Medicare premiums actually paid by the spouse receiving care.</a:t>
              </a:r>
            </a:p>
          </p:txBody>
        </p:sp>
      </p:grpSp>
      <p:grpSp>
        <p:nvGrpSpPr>
          <p:cNvPr id="52" name="Group 52">
            <a:extLst>
              <a:ext uri="{C183D7F6-B498-43B3-948B-1728B52AA6E4}">
                <adec:decorative xmlns:adec="http://schemas.microsoft.com/office/drawing/2017/decorative" val="1"/>
              </a:ext>
            </a:extLst>
          </p:cNvPr>
          <p:cNvGrpSpPr/>
          <p:nvPr/>
        </p:nvGrpSpPr>
        <p:grpSpPr>
          <a:xfrm>
            <a:off x="2507018" y="4326883"/>
            <a:ext cx="1282163" cy="1413861"/>
            <a:chOff x="0" y="9525"/>
            <a:chExt cx="2564325" cy="2827725"/>
          </a:xfrm>
        </p:grpSpPr>
        <p:sp>
          <p:nvSpPr>
            <p:cNvPr id="53" name="TextBox 53"/>
            <p:cNvSpPr txBox="1"/>
            <p:nvPr/>
          </p:nvSpPr>
          <p:spPr>
            <a:xfrm>
              <a:off x="0" y="9525"/>
              <a:ext cx="2564325" cy="718147"/>
            </a:xfrm>
            <a:prstGeom prst="rect">
              <a:avLst/>
            </a:prstGeom>
          </p:spPr>
          <p:txBody>
            <a:bodyPr lIns="0" tIns="0" rIns="0" bIns="0" rtlCol="0" anchor="t">
              <a:spAutoFit/>
            </a:bodyPr>
            <a:lstStyle/>
            <a:p>
              <a:pPr algn="ctr">
                <a:lnSpc>
                  <a:spcPts val="1440"/>
                </a:lnSpc>
              </a:pPr>
              <a:r>
                <a:rPr lang="en-US" sz="1200" b="1" dirty="0">
                  <a:solidFill>
                    <a:srgbClr val="000000"/>
                  </a:solidFill>
                  <a:ea typeface="Open Sans Bold"/>
                  <a:cs typeface="Open Sans Bold"/>
                  <a:sym typeface="Open Sans Bold"/>
                </a:rPr>
                <a:t>Other Insurance Premiums</a:t>
              </a:r>
            </a:p>
          </p:txBody>
        </p:sp>
        <p:sp>
          <p:nvSpPr>
            <p:cNvPr id="54" name="TextBox 54"/>
            <p:cNvSpPr txBox="1"/>
            <p:nvPr/>
          </p:nvSpPr>
          <p:spPr>
            <a:xfrm>
              <a:off x="0" y="939164"/>
              <a:ext cx="2564325" cy="1898086"/>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ea typeface="Open Sans"/>
                  <a:cs typeface="Open Sans"/>
                  <a:sym typeface="Open Sans"/>
                </a:rPr>
                <a:t>Health, Dental, and Vision insurance incurred and paid by the spouse receiving care.</a:t>
              </a:r>
            </a:p>
          </p:txBody>
        </p:sp>
      </p:grpSp>
      <p:grpSp>
        <p:nvGrpSpPr>
          <p:cNvPr id="55" name="Group 55">
            <a:extLst>
              <a:ext uri="{C183D7F6-B498-43B3-948B-1728B52AA6E4}">
                <adec:decorative xmlns:adec="http://schemas.microsoft.com/office/drawing/2017/decorative" val="1"/>
              </a:ext>
            </a:extLst>
          </p:cNvPr>
          <p:cNvGrpSpPr/>
          <p:nvPr/>
        </p:nvGrpSpPr>
        <p:grpSpPr>
          <a:xfrm>
            <a:off x="4472285" y="4326883"/>
            <a:ext cx="1282163" cy="1537354"/>
            <a:chOff x="0" y="9525"/>
            <a:chExt cx="2564325" cy="2443004"/>
          </a:xfrm>
        </p:grpSpPr>
        <p:sp>
          <p:nvSpPr>
            <p:cNvPr id="56" name="TextBox 56"/>
            <p:cNvSpPr txBox="1"/>
            <p:nvPr/>
          </p:nvSpPr>
          <p:spPr>
            <a:xfrm>
              <a:off x="0" y="9525"/>
              <a:ext cx="2564325" cy="855902"/>
            </a:xfrm>
            <a:prstGeom prst="rect">
              <a:avLst/>
            </a:prstGeom>
          </p:spPr>
          <p:txBody>
            <a:bodyPr lIns="0" tIns="0" rIns="0" bIns="0" rtlCol="0" anchor="t">
              <a:spAutoFit/>
            </a:bodyPr>
            <a:lstStyle/>
            <a:p>
              <a:pPr algn="ctr">
                <a:lnSpc>
                  <a:spcPts val="1440"/>
                </a:lnSpc>
              </a:pPr>
              <a:r>
                <a:rPr lang="en-US" sz="1200" b="1" dirty="0">
                  <a:solidFill>
                    <a:srgbClr val="000000"/>
                  </a:solidFill>
                  <a:ea typeface="Open Sans Bold"/>
                  <a:cs typeface="Open Sans Bold"/>
                  <a:sym typeface="Open Sans Bold"/>
                </a:rPr>
                <a:t>Expenses the facility does not provide</a:t>
              </a:r>
            </a:p>
          </p:txBody>
        </p:sp>
        <p:sp>
          <p:nvSpPr>
            <p:cNvPr id="57" name="TextBox 57"/>
            <p:cNvSpPr txBox="1"/>
            <p:nvPr/>
          </p:nvSpPr>
          <p:spPr>
            <a:xfrm>
              <a:off x="0" y="939164"/>
              <a:ext cx="2564325" cy="1513365"/>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ea typeface="Open Sans"/>
                  <a:cs typeface="Open Sans"/>
                  <a:sym typeface="Open Sans"/>
                </a:rPr>
                <a:t>If the facility is not required to provide a necessary item, a deduction can be allowed.</a:t>
              </a:r>
            </a:p>
          </p:txBody>
        </p:sp>
      </p:grpSp>
      <p:grpSp>
        <p:nvGrpSpPr>
          <p:cNvPr id="58" name="Group 58">
            <a:extLst>
              <a:ext uri="{C183D7F6-B498-43B3-948B-1728B52AA6E4}">
                <adec:decorative xmlns:adec="http://schemas.microsoft.com/office/drawing/2017/decorative" val="1"/>
              </a:ext>
            </a:extLst>
          </p:cNvPr>
          <p:cNvGrpSpPr/>
          <p:nvPr/>
        </p:nvGrpSpPr>
        <p:grpSpPr>
          <a:xfrm>
            <a:off x="6437552" y="4326883"/>
            <a:ext cx="1282163" cy="1606222"/>
            <a:chOff x="0" y="9525"/>
            <a:chExt cx="2564325" cy="3212447"/>
          </a:xfrm>
        </p:grpSpPr>
        <p:sp>
          <p:nvSpPr>
            <p:cNvPr id="59" name="TextBox 59"/>
            <p:cNvSpPr txBox="1"/>
            <p:nvPr/>
          </p:nvSpPr>
          <p:spPr>
            <a:xfrm>
              <a:off x="0" y="9525"/>
              <a:ext cx="2564325" cy="718147"/>
            </a:xfrm>
            <a:prstGeom prst="rect">
              <a:avLst/>
            </a:prstGeom>
          </p:spPr>
          <p:txBody>
            <a:bodyPr lIns="0" tIns="0" rIns="0" bIns="0" rtlCol="0" anchor="t">
              <a:spAutoFit/>
            </a:bodyPr>
            <a:lstStyle/>
            <a:p>
              <a:pPr algn="ctr">
                <a:lnSpc>
                  <a:spcPts val="1440"/>
                </a:lnSpc>
              </a:pPr>
              <a:r>
                <a:rPr lang="en-US" sz="1200" b="1" dirty="0">
                  <a:solidFill>
                    <a:srgbClr val="000000"/>
                  </a:solidFill>
                  <a:ea typeface="Open Sans Bold"/>
                  <a:cs typeface="Open Sans Bold"/>
                  <a:sym typeface="Open Sans Bold"/>
                </a:rPr>
                <a:t>Outstanding Facility Bills</a:t>
              </a:r>
            </a:p>
          </p:txBody>
        </p:sp>
        <p:sp>
          <p:nvSpPr>
            <p:cNvPr id="60" name="TextBox 60"/>
            <p:cNvSpPr txBox="1"/>
            <p:nvPr/>
          </p:nvSpPr>
          <p:spPr>
            <a:xfrm>
              <a:off x="0" y="939164"/>
              <a:ext cx="2564325" cy="2282808"/>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ea typeface="Open Sans"/>
                  <a:cs typeface="Open Sans"/>
                  <a:sym typeface="Open Sans"/>
                </a:rPr>
                <a:t>If the spouse receiving care has outstanding bills from the facility, a deduction may be allowed.</a:t>
              </a:r>
            </a:p>
          </p:txBody>
        </p:sp>
      </p:grpSp>
      <p:grpSp>
        <p:nvGrpSpPr>
          <p:cNvPr id="61" name="Group 61">
            <a:extLst>
              <a:ext uri="{C183D7F6-B498-43B3-948B-1728B52AA6E4}">
                <adec:decorative xmlns:adec="http://schemas.microsoft.com/office/drawing/2017/decorative" val="1"/>
              </a:ext>
            </a:extLst>
          </p:cNvPr>
          <p:cNvGrpSpPr/>
          <p:nvPr/>
        </p:nvGrpSpPr>
        <p:grpSpPr>
          <a:xfrm>
            <a:off x="8402819" y="4326883"/>
            <a:ext cx="1282163" cy="1712919"/>
            <a:chOff x="0" y="9525"/>
            <a:chExt cx="2564325" cy="3425842"/>
          </a:xfrm>
        </p:grpSpPr>
        <p:sp>
          <p:nvSpPr>
            <p:cNvPr id="62" name="TextBox 62"/>
            <p:cNvSpPr txBox="1"/>
            <p:nvPr/>
          </p:nvSpPr>
          <p:spPr>
            <a:xfrm>
              <a:off x="0" y="9525"/>
              <a:ext cx="2564325" cy="359072"/>
            </a:xfrm>
            <a:prstGeom prst="rect">
              <a:avLst/>
            </a:prstGeom>
          </p:spPr>
          <p:txBody>
            <a:bodyPr lIns="0" tIns="0" rIns="0" bIns="0" rtlCol="0" anchor="t">
              <a:spAutoFit/>
            </a:bodyPr>
            <a:lstStyle/>
            <a:p>
              <a:pPr algn="ctr">
                <a:lnSpc>
                  <a:spcPts val="1440"/>
                </a:lnSpc>
              </a:pPr>
              <a:r>
                <a:rPr lang="en-US" sz="1200" b="1" dirty="0">
                  <a:solidFill>
                    <a:srgbClr val="000000"/>
                  </a:solidFill>
                  <a:ea typeface="Open Sans Bold"/>
                  <a:cs typeface="Open Sans Bold"/>
                  <a:sym typeface="Open Sans Bold"/>
                </a:rPr>
                <a:t>Medication</a:t>
              </a:r>
            </a:p>
          </p:txBody>
        </p:sp>
        <p:sp>
          <p:nvSpPr>
            <p:cNvPr id="63" name="TextBox 63"/>
            <p:cNvSpPr txBox="1"/>
            <p:nvPr/>
          </p:nvSpPr>
          <p:spPr>
            <a:xfrm>
              <a:off x="0" y="767838"/>
              <a:ext cx="2564325" cy="2667529"/>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ea typeface="Open Sans"/>
                  <a:cs typeface="Open Sans"/>
                  <a:sym typeface="Open Sans"/>
                </a:rPr>
                <a:t>A deduction for medication may be allowed if the Department for Medicaid Services has denied the coverage.</a:t>
              </a:r>
            </a:p>
          </p:txBody>
        </p:sp>
      </p:grpSp>
      <p:grpSp>
        <p:nvGrpSpPr>
          <p:cNvPr id="64" name="Group 64">
            <a:extLst>
              <a:ext uri="{C183D7F6-B498-43B3-948B-1728B52AA6E4}">
                <adec:decorative xmlns:adec="http://schemas.microsoft.com/office/drawing/2017/decorative" val="1"/>
              </a:ext>
            </a:extLst>
          </p:cNvPr>
          <p:cNvGrpSpPr/>
          <p:nvPr/>
        </p:nvGrpSpPr>
        <p:grpSpPr>
          <a:xfrm>
            <a:off x="10368087" y="4326883"/>
            <a:ext cx="1282163" cy="1606222"/>
            <a:chOff x="0" y="9525"/>
            <a:chExt cx="2564325" cy="3212448"/>
          </a:xfrm>
        </p:grpSpPr>
        <p:sp>
          <p:nvSpPr>
            <p:cNvPr id="65" name="TextBox 65"/>
            <p:cNvSpPr txBox="1"/>
            <p:nvPr/>
          </p:nvSpPr>
          <p:spPr>
            <a:xfrm>
              <a:off x="0" y="9525"/>
              <a:ext cx="2564325" cy="359072"/>
            </a:xfrm>
            <a:prstGeom prst="rect">
              <a:avLst/>
            </a:prstGeom>
          </p:spPr>
          <p:txBody>
            <a:bodyPr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Other Expenses</a:t>
              </a:r>
            </a:p>
          </p:txBody>
        </p:sp>
        <p:sp>
          <p:nvSpPr>
            <p:cNvPr id="66" name="TextBox 66"/>
            <p:cNvSpPr txBox="1"/>
            <p:nvPr/>
          </p:nvSpPr>
          <p:spPr>
            <a:xfrm>
              <a:off x="0" y="939164"/>
              <a:ext cx="2564325" cy="2282809"/>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Some expenses outside of our policy may be allowable with permission from DMS.</a:t>
              </a:r>
            </a:p>
          </p:txBody>
        </p:sp>
      </p:grpSp>
      <p:sp>
        <p:nvSpPr>
          <p:cNvPr id="70" name="TextBox 69">
            <a:extLst>
              <a:ext uri="{FF2B5EF4-FFF2-40B4-BE49-F238E27FC236}">
                <a16:creationId xmlns:a16="http://schemas.microsoft.com/office/drawing/2014/main" id="{193581DB-6307-ABD6-1034-3931353020D1}"/>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71" name="TextBox 70">
            <a:extLst>
              <a:ext uri="{FF2B5EF4-FFF2-40B4-BE49-F238E27FC236}">
                <a16:creationId xmlns:a16="http://schemas.microsoft.com/office/drawing/2014/main" id="{5EC80F39-1AAB-5E94-22B7-51740E7A60B0}"/>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72" name="Picture 71">
            <a:extLst>
              <a:ext uri="{FF2B5EF4-FFF2-40B4-BE49-F238E27FC236}">
                <a16:creationId xmlns:a16="http://schemas.microsoft.com/office/drawing/2014/main" id="{5865B533-6309-B0E1-8256-5D41AC1F9440}"/>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92785" y="6196966"/>
            <a:ext cx="1187080" cy="621804"/>
          </a:xfrm>
          <a:prstGeom prst="rect">
            <a:avLst/>
          </a:prstGeom>
        </p:spPr>
      </p:pic>
      <p:sp>
        <p:nvSpPr>
          <p:cNvPr id="68" name="Slide Number Placeholder 25">
            <a:extLst>
              <a:ext uri="{FF2B5EF4-FFF2-40B4-BE49-F238E27FC236}">
                <a16:creationId xmlns:a16="http://schemas.microsoft.com/office/drawing/2014/main" id="{03447D57-86BA-612A-F411-DF023B54DC2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4F24-77F4-9D01-491B-CD724A235497}"/>
            </a:ext>
          </a:extLst>
        </p:cNvPr>
        <p:cNvGrpSpPr/>
        <p:nvPr/>
      </p:nvGrpSpPr>
      <p:grpSpPr>
        <a:xfrm>
          <a:off x="0" y="0"/>
          <a:ext cx="0" cy="0"/>
          <a:chOff x="0" y="0"/>
          <a:chExt cx="0" cy="0"/>
        </a:xfrm>
      </p:grpSpPr>
      <p:sp>
        <p:nvSpPr>
          <p:cNvPr id="33" name="TextBox 33">
            <a:extLst>
              <a:ext uri="{FF2B5EF4-FFF2-40B4-BE49-F238E27FC236}">
                <a16:creationId xmlns:a16="http://schemas.microsoft.com/office/drawing/2014/main" id="{BF60782A-1325-5FDB-E444-249E7F41EBB1}"/>
              </a:ext>
            </a:extLst>
          </p:cNvPr>
          <p:cNvSpPr txBox="1">
            <a:spLocks noGrp="1"/>
          </p:cNvSpPr>
          <p:nvPr>
            <p:ph type="title" idx="4294967295"/>
          </p:nvPr>
        </p:nvSpPr>
        <p:spPr>
          <a:xfrm>
            <a:off x="635869" y="2153035"/>
            <a:ext cx="4502901" cy="4647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ctr" defTabSz="914400" rtl="0" eaLnBrk="1" fontAlgn="auto" latinLnBrk="0" hangingPunct="1">
              <a:lnSpc>
                <a:spcPts val="4000"/>
              </a:lnSpc>
              <a:spcBef>
                <a:spcPct val="0"/>
              </a:spcBef>
              <a:spcAft>
                <a:spcPts val="0"/>
              </a:spcAft>
              <a:buClrTx/>
              <a:buSzTx/>
              <a:buFontTx/>
              <a:buNone/>
              <a:tabLst/>
              <a:defRPr/>
            </a:pPr>
            <a:r>
              <a:rPr kumimoji="0" lang="en-US" sz="2666" b="1" i="0" u="none" strike="noStrike" kern="1200" cap="none" spc="0" normalizeH="0" baseline="0" noProof="0" dirty="0">
                <a:ln>
                  <a:noFill/>
                </a:ln>
                <a:solidFill>
                  <a:srgbClr val="0F225B"/>
                </a:solidFill>
                <a:effectLst/>
                <a:uLnTx/>
                <a:uFillTx/>
                <a:latin typeface="+mj-lt"/>
                <a:ea typeface="Oswald Bold"/>
                <a:cs typeface="Oswald Bold"/>
                <a:sym typeface="Oswald Bold"/>
              </a:rPr>
              <a:t>Estate Recovery</a:t>
            </a:r>
          </a:p>
        </p:txBody>
      </p:sp>
      <p:sp>
        <p:nvSpPr>
          <p:cNvPr id="34" name="TextBox 34">
            <a:extLst>
              <a:ext uri="{FF2B5EF4-FFF2-40B4-BE49-F238E27FC236}">
                <a16:creationId xmlns:a16="http://schemas.microsoft.com/office/drawing/2014/main" id="{3C093FC0-A3BD-1E3B-266F-87B18439937B}"/>
              </a:ext>
            </a:extLst>
          </p:cNvPr>
          <p:cNvSpPr txBox="1"/>
          <p:nvPr/>
        </p:nvSpPr>
        <p:spPr>
          <a:xfrm>
            <a:off x="698822" y="2849947"/>
            <a:ext cx="4740588" cy="1154162"/>
          </a:xfrm>
          <a:prstGeom prst="rect">
            <a:avLst/>
          </a:prstGeom>
        </p:spPr>
        <p:txBody>
          <a:bodyPr wrap="square" lIns="0" tIns="0" rIns="0" bIns="0" rtlCol="0" anchor="t">
            <a:spAutoFit/>
          </a:bodyPr>
          <a:lstStyle/>
          <a:p>
            <a:pPr>
              <a:lnSpc>
                <a:spcPts val="1799"/>
              </a:lnSpc>
              <a:spcBef>
                <a:spcPct val="0"/>
              </a:spcBef>
            </a:pPr>
            <a:r>
              <a:rPr lang="en-US" sz="1600" dirty="0">
                <a:solidFill>
                  <a:srgbClr val="002060"/>
                </a:solidFill>
              </a:rPr>
              <a:t>Individuals 55 and older who received Long Term Care Medicaid are subject to estate recovery. However, this does not apply to Hospice unless the individual was in a facility or received waiver services before hospice admittance. </a:t>
            </a:r>
            <a:endParaRPr lang="en-US" sz="1400" spc="62" dirty="0">
              <a:solidFill>
                <a:srgbClr val="002060"/>
              </a:solidFill>
              <a:latin typeface="Source Sans Pro"/>
              <a:ea typeface="Source Sans Pro"/>
              <a:cs typeface="Source Sans Pro"/>
              <a:sym typeface="Source Sans Pro"/>
            </a:endParaRPr>
          </a:p>
        </p:txBody>
      </p:sp>
      <p:grpSp>
        <p:nvGrpSpPr>
          <p:cNvPr id="9" name="Group 9" descr="First box with text inside that says &quot;The State files a claim against the estate of an individual to recoup Medicaid expenditures paid on the individual's behalf.&quot;">
            <a:extLst>
              <a:ext uri="{FF2B5EF4-FFF2-40B4-BE49-F238E27FC236}">
                <a16:creationId xmlns:a16="http://schemas.microsoft.com/office/drawing/2014/main" id="{B2668005-9335-E019-52E8-7690D8CB80E1}"/>
              </a:ext>
            </a:extLst>
          </p:cNvPr>
          <p:cNvGrpSpPr/>
          <p:nvPr/>
        </p:nvGrpSpPr>
        <p:grpSpPr>
          <a:xfrm>
            <a:off x="7596656" y="498157"/>
            <a:ext cx="3919705" cy="1185349"/>
            <a:chOff x="0" y="0"/>
            <a:chExt cx="1548525" cy="468286"/>
          </a:xfrm>
        </p:grpSpPr>
        <p:sp>
          <p:nvSpPr>
            <p:cNvPr id="10" name="Freeform 10">
              <a:extLst>
                <a:ext uri="{FF2B5EF4-FFF2-40B4-BE49-F238E27FC236}">
                  <a16:creationId xmlns:a16="http://schemas.microsoft.com/office/drawing/2014/main" id="{FF760322-9C6D-F9C9-B631-CF4E2DCDB04F}"/>
                </a:ext>
              </a:extLst>
            </p:cNvPr>
            <p:cNvSpPr/>
            <p:nvPr/>
          </p:nvSpPr>
          <p:spPr>
            <a:xfrm>
              <a:off x="0" y="0"/>
              <a:ext cx="1548525" cy="468286"/>
            </a:xfrm>
            <a:custGeom>
              <a:avLst/>
              <a:gdLst/>
              <a:ahLst/>
              <a:cxnLst/>
              <a:rect l="l" t="t" r="r" b="b"/>
              <a:pathLst>
                <a:path w="1548525" h="468286">
                  <a:moveTo>
                    <a:pt x="5267" y="0"/>
                  </a:moveTo>
                  <a:lnTo>
                    <a:pt x="1543258" y="0"/>
                  </a:lnTo>
                  <a:cubicBezTo>
                    <a:pt x="1544655" y="0"/>
                    <a:pt x="1545995" y="555"/>
                    <a:pt x="1546983" y="1543"/>
                  </a:cubicBezTo>
                  <a:cubicBezTo>
                    <a:pt x="1547970" y="2530"/>
                    <a:pt x="1548525" y="3870"/>
                    <a:pt x="1548525" y="5267"/>
                  </a:cubicBezTo>
                  <a:lnTo>
                    <a:pt x="1548525" y="463019"/>
                  </a:lnTo>
                  <a:cubicBezTo>
                    <a:pt x="1548525" y="464416"/>
                    <a:pt x="1547970" y="465755"/>
                    <a:pt x="1546983" y="466743"/>
                  </a:cubicBezTo>
                  <a:cubicBezTo>
                    <a:pt x="1545995" y="467731"/>
                    <a:pt x="1544655" y="468286"/>
                    <a:pt x="1543258" y="468286"/>
                  </a:cubicBezTo>
                  <a:lnTo>
                    <a:pt x="5267" y="468286"/>
                  </a:lnTo>
                  <a:cubicBezTo>
                    <a:pt x="3870" y="468286"/>
                    <a:pt x="2530" y="467731"/>
                    <a:pt x="1543" y="466743"/>
                  </a:cubicBezTo>
                  <a:cubicBezTo>
                    <a:pt x="555" y="465755"/>
                    <a:pt x="0" y="464416"/>
                    <a:pt x="0" y="463019"/>
                  </a:cubicBezTo>
                  <a:lnTo>
                    <a:pt x="0" y="5267"/>
                  </a:lnTo>
                  <a:cubicBezTo>
                    <a:pt x="0" y="3870"/>
                    <a:pt x="555" y="2530"/>
                    <a:pt x="1543" y="1543"/>
                  </a:cubicBezTo>
                  <a:cubicBezTo>
                    <a:pt x="2530" y="555"/>
                    <a:pt x="3870" y="0"/>
                    <a:pt x="5267" y="0"/>
                  </a:cubicBezTo>
                  <a:close/>
                </a:path>
              </a:pathLst>
            </a:custGeom>
            <a:solidFill>
              <a:srgbClr val="1EAE98"/>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52CA9C80-B333-1A8C-8D13-78FE0588F3B7}"/>
                </a:ext>
              </a:extLst>
            </p:cNvPr>
            <p:cNvSpPr txBox="1"/>
            <p:nvPr/>
          </p:nvSpPr>
          <p:spPr>
            <a:xfrm>
              <a:off x="0" y="-38100"/>
              <a:ext cx="1548525" cy="506386"/>
            </a:xfrm>
            <a:prstGeom prst="rect">
              <a:avLst/>
            </a:prstGeom>
          </p:spPr>
          <p:txBody>
            <a:bodyPr lIns="33867" tIns="33867" rIns="33867" bIns="33867" rtlCol="0" anchor="ctr"/>
            <a:lstStyle/>
            <a:p>
              <a:pPr algn="ctr">
                <a:lnSpc>
                  <a:spcPts val="2053"/>
                </a:lnSpc>
              </a:pPr>
              <a:endParaRPr sz="1200"/>
            </a:p>
          </p:txBody>
        </p:sp>
      </p:grpSp>
      <p:sp>
        <p:nvSpPr>
          <p:cNvPr id="17" name="TextBox 17">
            <a:extLst>
              <a:ext uri="{FF2B5EF4-FFF2-40B4-BE49-F238E27FC236}">
                <a16:creationId xmlns:a16="http://schemas.microsoft.com/office/drawing/2014/main" id="{84408256-65E9-2CC7-9517-12528A353A99}"/>
              </a:ext>
            </a:extLst>
          </p:cNvPr>
          <p:cNvSpPr txBox="1"/>
          <p:nvPr/>
        </p:nvSpPr>
        <p:spPr>
          <a:xfrm>
            <a:off x="7824059" y="707336"/>
            <a:ext cx="3599568" cy="646331"/>
          </a:xfrm>
          <a:prstGeom prst="rect">
            <a:avLst/>
          </a:prstGeom>
        </p:spPr>
        <p:txBody>
          <a:bodyPr wrap="square" lIns="0" tIns="0" rIns="0" bIns="0" rtlCol="0" anchor="t">
            <a:spAutoFit/>
          </a:bodyPr>
          <a:lstStyle/>
          <a:p>
            <a:pPr marL="0" lvl="1">
              <a:spcBef>
                <a:spcPct val="0"/>
              </a:spcBef>
            </a:pPr>
            <a:r>
              <a:rPr lang="en-US" sz="1400" dirty="0">
                <a:solidFill>
                  <a:schemeClr val="bg1"/>
                </a:solidFill>
              </a:rPr>
              <a:t>The State files a claim against the estate of an individual to recoup Medicaid expenditures paid on the individual's behalf.</a:t>
            </a:r>
            <a:endParaRPr lang="en-US" sz="1400" b="1" dirty="0">
              <a:solidFill>
                <a:schemeClr val="bg1"/>
              </a:solidFill>
              <a:latin typeface="Source Sans Pro Bold"/>
              <a:ea typeface="Source Sans Pro Bold"/>
              <a:cs typeface="Source Sans Pro Bold"/>
              <a:sym typeface="Source Sans Pro Bold"/>
            </a:endParaRPr>
          </a:p>
        </p:txBody>
      </p:sp>
      <p:grpSp>
        <p:nvGrpSpPr>
          <p:cNvPr id="12" name="Group 12" descr="Second box with text inside that says &quot;The deceased individual's estate includes all assets such as cash, personal possessions, and homestead property.&quot;">
            <a:extLst>
              <a:ext uri="{FF2B5EF4-FFF2-40B4-BE49-F238E27FC236}">
                <a16:creationId xmlns:a16="http://schemas.microsoft.com/office/drawing/2014/main" id="{20B340E2-9C26-B82D-B6BB-06F57605BFA4}"/>
              </a:ext>
            </a:extLst>
          </p:cNvPr>
          <p:cNvGrpSpPr/>
          <p:nvPr/>
        </p:nvGrpSpPr>
        <p:grpSpPr>
          <a:xfrm>
            <a:off x="7596656" y="1943856"/>
            <a:ext cx="3919705" cy="1185349"/>
            <a:chOff x="0" y="0"/>
            <a:chExt cx="1548525" cy="468286"/>
          </a:xfrm>
        </p:grpSpPr>
        <p:sp>
          <p:nvSpPr>
            <p:cNvPr id="13" name="Freeform 13">
              <a:extLst>
                <a:ext uri="{FF2B5EF4-FFF2-40B4-BE49-F238E27FC236}">
                  <a16:creationId xmlns:a16="http://schemas.microsoft.com/office/drawing/2014/main" id="{40A01EA5-4B80-8D22-75D6-0C26B43DDEBE}"/>
                </a:ext>
              </a:extLst>
            </p:cNvPr>
            <p:cNvSpPr/>
            <p:nvPr/>
          </p:nvSpPr>
          <p:spPr>
            <a:xfrm>
              <a:off x="0" y="0"/>
              <a:ext cx="1548525" cy="468286"/>
            </a:xfrm>
            <a:custGeom>
              <a:avLst/>
              <a:gdLst/>
              <a:ahLst/>
              <a:cxnLst/>
              <a:rect l="l" t="t" r="r" b="b"/>
              <a:pathLst>
                <a:path w="1548525" h="468286">
                  <a:moveTo>
                    <a:pt x="5267" y="0"/>
                  </a:moveTo>
                  <a:lnTo>
                    <a:pt x="1543258" y="0"/>
                  </a:lnTo>
                  <a:cubicBezTo>
                    <a:pt x="1544655" y="0"/>
                    <a:pt x="1545995" y="555"/>
                    <a:pt x="1546983" y="1543"/>
                  </a:cubicBezTo>
                  <a:cubicBezTo>
                    <a:pt x="1547970" y="2530"/>
                    <a:pt x="1548525" y="3870"/>
                    <a:pt x="1548525" y="5267"/>
                  </a:cubicBezTo>
                  <a:lnTo>
                    <a:pt x="1548525" y="463019"/>
                  </a:lnTo>
                  <a:cubicBezTo>
                    <a:pt x="1548525" y="464416"/>
                    <a:pt x="1547970" y="465755"/>
                    <a:pt x="1546983" y="466743"/>
                  </a:cubicBezTo>
                  <a:cubicBezTo>
                    <a:pt x="1545995" y="467731"/>
                    <a:pt x="1544655" y="468286"/>
                    <a:pt x="1543258" y="468286"/>
                  </a:cubicBezTo>
                  <a:lnTo>
                    <a:pt x="5267" y="468286"/>
                  </a:lnTo>
                  <a:cubicBezTo>
                    <a:pt x="3870" y="468286"/>
                    <a:pt x="2530" y="467731"/>
                    <a:pt x="1543" y="466743"/>
                  </a:cubicBezTo>
                  <a:cubicBezTo>
                    <a:pt x="555" y="465755"/>
                    <a:pt x="0" y="464416"/>
                    <a:pt x="0" y="463019"/>
                  </a:cubicBezTo>
                  <a:lnTo>
                    <a:pt x="0" y="5267"/>
                  </a:lnTo>
                  <a:cubicBezTo>
                    <a:pt x="0" y="3870"/>
                    <a:pt x="555" y="2530"/>
                    <a:pt x="1543" y="1543"/>
                  </a:cubicBezTo>
                  <a:cubicBezTo>
                    <a:pt x="2530" y="555"/>
                    <a:pt x="3870" y="0"/>
                    <a:pt x="5267" y="0"/>
                  </a:cubicBezTo>
                  <a:close/>
                </a:path>
              </a:pathLst>
            </a:custGeom>
            <a:solidFill>
              <a:srgbClr val="233E8B"/>
            </a:solidFill>
            <a:ln cap="sq">
              <a:noFill/>
              <a:prstDash val="solid"/>
              <a:miter/>
            </a:ln>
          </p:spPr>
          <p:txBody>
            <a:bodyPr/>
            <a:lstStyle/>
            <a:p>
              <a:endParaRPr lang="en-US" sz="1200"/>
            </a:p>
          </p:txBody>
        </p:sp>
        <p:sp>
          <p:nvSpPr>
            <p:cNvPr id="14" name="TextBox 14">
              <a:extLst>
                <a:ext uri="{FF2B5EF4-FFF2-40B4-BE49-F238E27FC236}">
                  <a16:creationId xmlns:a16="http://schemas.microsoft.com/office/drawing/2014/main" id="{358FC95B-ACC8-1D28-1472-100D4402A8F0}"/>
                </a:ext>
              </a:extLst>
            </p:cNvPr>
            <p:cNvSpPr txBox="1"/>
            <p:nvPr/>
          </p:nvSpPr>
          <p:spPr>
            <a:xfrm>
              <a:off x="0" y="-38100"/>
              <a:ext cx="1548525" cy="506386"/>
            </a:xfrm>
            <a:prstGeom prst="rect">
              <a:avLst/>
            </a:prstGeom>
          </p:spPr>
          <p:txBody>
            <a:bodyPr lIns="33867" tIns="33867" rIns="33867" bIns="33867" rtlCol="0" anchor="ctr"/>
            <a:lstStyle/>
            <a:p>
              <a:pPr algn="ctr">
                <a:lnSpc>
                  <a:spcPts val="2053"/>
                </a:lnSpc>
                <a:spcBef>
                  <a:spcPct val="0"/>
                </a:spcBef>
              </a:pPr>
              <a:endParaRPr sz="1200"/>
            </a:p>
          </p:txBody>
        </p:sp>
      </p:grpSp>
      <p:sp>
        <p:nvSpPr>
          <p:cNvPr id="18" name="TextBox 18">
            <a:extLst>
              <a:ext uri="{FF2B5EF4-FFF2-40B4-BE49-F238E27FC236}">
                <a16:creationId xmlns:a16="http://schemas.microsoft.com/office/drawing/2014/main" id="{A165C49E-D563-1B2C-1533-FD8C48E106EB}"/>
              </a:ext>
            </a:extLst>
          </p:cNvPr>
          <p:cNvSpPr txBox="1"/>
          <p:nvPr/>
        </p:nvSpPr>
        <p:spPr>
          <a:xfrm>
            <a:off x="7824059" y="2153035"/>
            <a:ext cx="3599568" cy="646331"/>
          </a:xfrm>
          <a:prstGeom prst="rect">
            <a:avLst/>
          </a:prstGeom>
        </p:spPr>
        <p:txBody>
          <a:bodyPr wrap="square" lIns="0" tIns="0" rIns="0" bIns="0" rtlCol="0" anchor="t">
            <a:spAutoFit/>
          </a:bodyPr>
          <a:lstStyle/>
          <a:p>
            <a:pPr marL="0" lvl="1">
              <a:spcBef>
                <a:spcPct val="0"/>
              </a:spcBef>
            </a:pPr>
            <a:r>
              <a:rPr lang="en-US" sz="1400" dirty="0">
                <a:solidFill>
                  <a:srgbClr val="FFFFFF"/>
                </a:solidFill>
                <a:ea typeface="Source Sans Pro Bold"/>
                <a:cs typeface="Source Sans Pro Bold"/>
                <a:sym typeface="Source Sans Pro Bold"/>
              </a:rPr>
              <a:t>The deceased individual's estate includes all assets such as cash, personal possessions, and homestead property.</a:t>
            </a:r>
          </a:p>
        </p:txBody>
      </p:sp>
      <p:grpSp>
        <p:nvGrpSpPr>
          <p:cNvPr id="21" name="Group 21" descr="Third box with text inside that says &quot;Estates of individuals under age 55 are also subject to estate recovery if they received Medicaid in a facility for at least six months when they died. ">
            <a:extLst>
              <a:ext uri="{FF2B5EF4-FFF2-40B4-BE49-F238E27FC236}">
                <a16:creationId xmlns:a16="http://schemas.microsoft.com/office/drawing/2014/main" id="{4F4D8831-5E19-8DF8-2CF2-2CA0DED20A5C}"/>
              </a:ext>
            </a:extLst>
          </p:cNvPr>
          <p:cNvGrpSpPr/>
          <p:nvPr/>
        </p:nvGrpSpPr>
        <p:grpSpPr>
          <a:xfrm>
            <a:off x="7596656" y="3389555"/>
            <a:ext cx="3919705" cy="1185349"/>
            <a:chOff x="0" y="0"/>
            <a:chExt cx="1548525" cy="468286"/>
          </a:xfrm>
        </p:grpSpPr>
        <p:sp>
          <p:nvSpPr>
            <p:cNvPr id="22" name="Freeform 22">
              <a:extLst>
                <a:ext uri="{FF2B5EF4-FFF2-40B4-BE49-F238E27FC236}">
                  <a16:creationId xmlns:a16="http://schemas.microsoft.com/office/drawing/2014/main" id="{68AC76D8-B834-855A-DC98-AC857E8AD8D8}"/>
                </a:ext>
              </a:extLst>
            </p:cNvPr>
            <p:cNvSpPr/>
            <p:nvPr/>
          </p:nvSpPr>
          <p:spPr>
            <a:xfrm>
              <a:off x="0" y="0"/>
              <a:ext cx="1548525" cy="468286"/>
            </a:xfrm>
            <a:custGeom>
              <a:avLst/>
              <a:gdLst/>
              <a:ahLst/>
              <a:cxnLst/>
              <a:rect l="l" t="t" r="r" b="b"/>
              <a:pathLst>
                <a:path w="1548525" h="468286">
                  <a:moveTo>
                    <a:pt x="5267" y="0"/>
                  </a:moveTo>
                  <a:lnTo>
                    <a:pt x="1543258" y="0"/>
                  </a:lnTo>
                  <a:cubicBezTo>
                    <a:pt x="1544655" y="0"/>
                    <a:pt x="1545995" y="555"/>
                    <a:pt x="1546983" y="1543"/>
                  </a:cubicBezTo>
                  <a:cubicBezTo>
                    <a:pt x="1547970" y="2530"/>
                    <a:pt x="1548525" y="3870"/>
                    <a:pt x="1548525" y="5267"/>
                  </a:cubicBezTo>
                  <a:lnTo>
                    <a:pt x="1548525" y="463019"/>
                  </a:lnTo>
                  <a:cubicBezTo>
                    <a:pt x="1548525" y="464416"/>
                    <a:pt x="1547970" y="465755"/>
                    <a:pt x="1546983" y="466743"/>
                  </a:cubicBezTo>
                  <a:cubicBezTo>
                    <a:pt x="1545995" y="467731"/>
                    <a:pt x="1544655" y="468286"/>
                    <a:pt x="1543258" y="468286"/>
                  </a:cubicBezTo>
                  <a:lnTo>
                    <a:pt x="5267" y="468286"/>
                  </a:lnTo>
                  <a:cubicBezTo>
                    <a:pt x="3870" y="468286"/>
                    <a:pt x="2530" y="467731"/>
                    <a:pt x="1543" y="466743"/>
                  </a:cubicBezTo>
                  <a:cubicBezTo>
                    <a:pt x="555" y="465755"/>
                    <a:pt x="0" y="464416"/>
                    <a:pt x="0" y="463019"/>
                  </a:cubicBezTo>
                  <a:lnTo>
                    <a:pt x="0" y="5267"/>
                  </a:lnTo>
                  <a:cubicBezTo>
                    <a:pt x="0" y="3870"/>
                    <a:pt x="555" y="2530"/>
                    <a:pt x="1543" y="1543"/>
                  </a:cubicBezTo>
                  <a:cubicBezTo>
                    <a:pt x="2530" y="555"/>
                    <a:pt x="3870" y="0"/>
                    <a:pt x="5267" y="0"/>
                  </a:cubicBezTo>
                  <a:close/>
                </a:path>
              </a:pathLst>
            </a:custGeom>
            <a:solidFill>
              <a:schemeClr val="accent4">
                <a:lumMod val="60000"/>
                <a:lumOff val="40000"/>
              </a:schemeClr>
            </a:solidFill>
            <a:ln cap="sq">
              <a:noFill/>
              <a:prstDash val="solid"/>
              <a:miter/>
            </a:ln>
          </p:spPr>
          <p:txBody>
            <a:bodyPr/>
            <a:lstStyle/>
            <a:p>
              <a:endParaRPr lang="en-US" sz="1200"/>
            </a:p>
          </p:txBody>
        </p:sp>
        <p:sp>
          <p:nvSpPr>
            <p:cNvPr id="23" name="TextBox 23">
              <a:extLst>
                <a:ext uri="{FF2B5EF4-FFF2-40B4-BE49-F238E27FC236}">
                  <a16:creationId xmlns:a16="http://schemas.microsoft.com/office/drawing/2014/main" id="{ED189D6C-3638-27F4-0601-323C6E7925FE}"/>
                </a:ext>
              </a:extLst>
            </p:cNvPr>
            <p:cNvSpPr txBox="1"/>
            <p:nvPr/>
          </p:nvSpPr>
          <p:spPr>
            <a:xfrm>
              <a:off x="0" y="-38100"/>
              <a:ext cx="1548525" cy="506386"/>
            </a:xfrm>
            <a:prstGeom prst="rect">
              <a:avLst/>
            </a:prstGeom>
          </p:spPr>
          <p:txBody>
            <a:bodyPr lIns="33867" tIns="33867" rIns="33867" bIns="33867" rtlCol="0" anchor="ctr"/>
            <a:lstStyle/>
            <a:p>
              <a:pPr algn="ctr">
                <a:lnSpc>
                  <a:spcPts val="2053"/>
                </a:lnSpc>
                <a:spcBef>
                  <a:spcPct val="0"/>
                </a:spcBef>
              </a:pPr>
              <a:endParaRPr sz="1200"/>
            </a:p>
          </p:txBody>
        </p:sp>
      </p:grpSp>
      <p:sp>
        <p:nvSpPr>
          <p:cNvPr id="25" name="TextBox 25">
            <a:extLst>
              <a:ext uri="{FF2B5EF4-FFF2-40B4-BE49-F238E27FC236}">
                <a16:creationId xmlns:a16="http://schemas.microsoft.com/office/drawing/2014/main" id="{C6D4D356-F85D-0502-ABB3-FBA42D8B835E}"/>
              </a:ext>
            </a:extLst>
          </p:cNvPr>
          <p:cNvSpPr txBox="1"/>
          <p:nvPr/>
        </p:nvSpPr>
        <p:spPr>
          <a:xfrm>
            <a:off x="7824059" y="3598733"/>
            <a:ext cx="3599568" cy="861774"/>
          </a:xfrm>
          <a:prstGeom prst="rect">
            <a:avLst/>
          </a:prstGeom>
        </p:spPr>
        <p:txBody>
          <a:bodyPr wrap="square" lIns="0" tIns="0" rIns="0" bIns="0" rtlCol="0" anchor="t">
            <a:spAutoFit/>
          </a:bodyPr>
          <a:lstStyle/>
          <a:p>
            <a:pPr marL="0" lvl="1">
              <a:spcBef>
                <a:spcPct val="0"/>
              </a:spcBef>
            </a:pPr>
            <a:r>
              <a:rPr lang="en-US" sz="1400" dirty="0">
                <a:solidFill>
                  <a:srgbClr val="FFFFFF"/>
                </a:solidFill>
                <a:ea typeface="Source Sans Pro Bold"/>
                <a:cs typeface="Source Sans Pro Bold"/>
                <a:sym typeface="Source Sans Pro Bold"/>
              </a:rPr>
              <a:t>Estates of individuals under age 55 are also subject to estate recovery if they received Medicaid in a facility for at least six months when they died.</a:t>
            </a:r>
          </a:p>
        </p:txBody>
      </p:sp>
      <p:grpSp>
        <p:nvGrpSpPr>
          <p:cNvPr id="27" name="Group 27" descr="Fourth box with text that says &quot;Form MAP-708, Medicaid Estate Recover Fact Sheet, is provided to applicants to explain their state may be subject to recoupment of monies spent on their care while they received long term care services.&quot;">
            <a:extLst>
              <a:ext uri="{FF2B5EF4-FFF2-40B4-BE49-F238E27FC236}">
                <a16:creationId xmlns:a16="http://schemas.microsoft.com/office/drawing/2014/main" id="{642D96D6-F20C-5130-C433-CAC17B60EE31}"/>
              </a:ext>
            </a:extLst>
          </p:cNvPr>
          <p:cNvGrpSpPr/>
          <p:nvPr/>
        </p:nvGrpSpPr>
        <p:grpSpPr>
          <a:xfrm>
            <a:off x="7596656" y="4835254"/>
            <a:ext cx="3919705" cy="1185349"/>
            <a:chOff x="0" y="0"/>
            <a:chExt cx="1548525" cy="468286"/>
          </a:xfrm>
        </p:grpSpPr>
        <p:sp>
          <p:nvSpPr>
            <p:cNvPr id="28" name="Freeform 28">
              <a:extLst>
                <a:ext uri="{FF2B5EF4-FFF2-40B4-BE49-F238E27FC236}">
                  <a16:creationId xmlns:a16="http://schemas.microsoft.com/office/drawing/2014/main" id="{5DE3F789-80C7-BE46-BE2B-0DC6D8FD724E}"/>
                </a:ext>
              </a:extLst>
            </p:cNvPr>
            <p:cNvSpPr/>
            <p:nvPr/>
          </p:nvSpPr>
          <p:spPr>
            <a:xfrm>
              <a:off x="0" y="0"/>
              <a:ext cx="1548525" cy="468286"/>
            </a:xfrm>
            <a:custGeom>
              <a:avLst/>
              <a:gdLst/>
              <a:ahLst/>
              <a:cxnLst/>
              <a:rect l="l" t="t" r="r" b="b"/>
              <a:pathLst>
                <a:path w="1548525" h="468286">
                  <a:moveTo>
                    <a:pt x="5267" y="0"/>
                  </a:moveTo>
                  <a:lnTo>
                    <a:pt x="1543258" y="0"/>
                  </a:lnTo>
                  <a:cubicBezTo>
                    <a:pt x="1544655" y="0"/>
                    <a:pt x="1545995" y="555"/>
                    <a:pt x="1546983" y="1543"/>
                  </a:cubicBezTo>
                  <a:cubicBezTo>
                    <a:pt x="1547970" y="2530"/>
                    <a:pt x="1548525" y="3870"/>
                    <a:pt x="1548525" y="5267"/>
                  </a:cubicBezTo>
                  <a:lnTo>
                    <a:pt x="1548525" y="463019"/>
                  </a:lnTo>
                  <a:cubicBezTo>
                    <a:pt x="1548525" y="464416"/>
                    <a:pt x="1547970" y="465755"/>
                    <a:pt x="1546983" y="466743"/>
                  </a:cubicBezTo>
                  <a:cubicBezTo>
                    <a:pt x="1545995" y="467731"/>
                    <a:pt x="1544655" y="468286"/>
                    <a:pt x="1543258" y="468286"/>
                  </a:cubicBezTo>
                  <a:lnTo>
                    <a:pt x="5267" y="468286"/>
                  </a:lnTo>
                  <a:cubicBezTo>
                    <a:pt x="3870" y="468286"/>
                    <a:pt x="2530" y="467731"/>
                    <a:pt x="1543" y="466743"/>
                  </a:cubicBezTo>
                  <a:cubicBezTo>
                    <a:pt x="555" y="465755"/>
                    <a:pt x="0" y="464416"/>
                    <a:pt x="0" y="463019"/>
                  </a:cubicBezTo>
                  <a:lnTo>
                    <a:pt x="0" y="5267"/>
                  </a:lnTo>
                  <a:cubicBezTo>
                    <a:pt x="0" y="3870"/>
                    <a:pt x="555" y="2530"/>
                    <a:pt x="1543" y="1543"/>
                  </a:cubicBezTo>
                  <a:cubicBezTo>
                    <a:pt x="2530" y="555"/>
                    <a:pt x="3870" y="0"/>
                    <a:pt x="5267" y="0"/>
                  </a:cubicBezTo>
                  <a:close/>
                </a:path>
              </a:pathLst>
            </a:custGeom>
            <a:solidFill>
              <a:schemeClr val="accent3">
                <a:lumMod val="60000"/>
                <a:lumOff val="40000"/>
              </a:schemeClr>
            </a:solidFill>
            <a:ln cap="sq">
              <a:noFill/>
              <a:prstDash val="solid"/>
              <a:miter/>
            </a:ln>
          </p:spPr>
          <p:txBody>
            <a:bodyPr/>
            <a:lstStyle/>
            <a:p>
              <a:endParaRPr lang="en-US" sz="1200" dirty="0"/>
            </a:p>
          </p:txBody>
        </p:sp>
        <p:sp>
          <p:nvSpPr>
            <p:cNvPr id="29" name="TextBox 29">
              <a:extLst>
                <a:ext uri="{FF2B5EF4-FFF2-40B4-BE49-F238E27FC236}">
                  <a16:creationId xmlns:a16="http://schemas.microsoft.com/office/drawing/2014/main" id="{4DB471ED-4D21-2E61-34C4-42C963060C1E}"/>
                </a:ext>
              </a:extLst>
            </p:cNvPr>
            <p:cNvSpPr txBox="1"/>
            <p:nvPr/>
          </p:nvSpPr>
          <p:spPr>
            <a:xfrm>
              <a:off x="0" y="-38100"/>
              <a:ext cx="1548525" cy="506386"/>
            </a:xfrm>
            <a:prstGeom prst="rect">
              <a:avLst/>
            </a:prstGeom>
          </p:spPr>
          <p:txBody>
            <a:bodyPr lIns="33867" tIns="33867" rIns="33867" bIns="33867" rtlCol="0" anchor="ctr"/>
            <a:lstStyle/>
            <a:p>
              <a:pPr algn="ctr">
                <a:lnSpc>
                  <a:spcPts val="2053"/>
                </a:lnSpc>
                <a:spcBef>
                  <a:spcPct val="0"/>
                </a:spcBef>
              </a:pPr>
              <a:endParaRPr sz="1200"/>
            </a:p>
          </p:txBody>
        </p:sp>
      </p:grpSp>
      <p:sp>
        <p:nvSpPr>
          <p:cNvPr id="31" name="TextBox 31">
            <a:extLst>
              <a:ext uri="{FF2B5EF4-FFF2-40B4-BE49-F238E27FC236}">
                <a16:creationId xmlns:a16="http://schemas.microsoft.com/office/drawing/2014/main" id="{CC4DB72D-FAD5-1950-BC34-708188EB10F7}"/>
              </a:ext>
            </a:extLst>
          </p:cNvPr>
          <p:cNvSpPr txBox="1"/>
          <p:nvPr/>
        </p:nvSpPr>
        <p:spPr>
          <a:xfrm>
            <a:off x="7824059" y="5044432"/>
            <a:ext cx="3599568" cy="923330"/>
          </a:xfrm>
          <a:prstGeom prst="rect">
            <a:avLst/>
          </a:prstGeom>
        </p:spPr>
        <p:txBody>
          <a:bodyPr wrap="square" lIns="0" tIns="0" rIns="0" bIns="0" rtlCol="0" anchor="t">
            <a:spAutoFit/>
          </a:bodyPr>
          <a:lstStyle/>
          <a:p>
            <a:pPr marL="0" lvl="1">
              <a:spcBef>
                <a:spcPct val="0"/>
              </a:spcBef>
            </a:pPr>
            <a:r>
              <a:rPr lang="en-US" sz="1200" dirty="0">
                <a:solidFill>
                  <a:srgbClr val="FFFFFF"/>
                </a:solidFill>
                <a:ea typeface="Source Sans Pro Bold"/>
                <a:cs typeface="Source Sans Pro Bold"/>
                <a:sym typeface="Source Sans Pro Bold"/>
              </a:rPr>
              <a:t>Form MAP-708, Medicaid Estate Recovery Fact Sheet, is provided to applicants to explain their estate may be subject to recoupment of monies spent on their care while they received long term care services. </a:t>
            </a:r>
          </a:p>
        </p:txBody>
      </p:sp>
      <p:sp>
        <p:nvSpPr>
          <p:cNvPr id="19" name="TextBox 18">
            <a:extLst>
              <a:ext uri="{FF2B5EF4-FFF2-40B4-BE49-F238E27FC236}">
                <a16:creationId xmlns:a16="http://schemas.microsoft.com/office/drawing/2014/main" id="{40E881C6-1172-30C7-D53E-3CCA3FBA595B}"/>
              </a:ext>
              <a:ext uri="{C183D7F6-B498-43B3-948B-1728B52AA6E4}">
                <adec:decorative xmlns:adec="http://schemas.microsoft.com/office/drawing/2017/decorative" val="1"/>
              </a:ext>
            </a:extLst>
          </p:cNvPr>
          <p:cNvSpPr txBox="1"/>
          <p:nvPr/>
        </p:nvSpPr>
        <p:spPr>
          <a:xfrm>
            <a:off x="0" y="6134725"/>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2" name="Freeform 15">
            <a:extLst>
              <a:ext uri="{FF2B5EF4-FFF2-40B4-BE49-F238E27FC236}">
                <a16:creationId xmlns:a16="http://schemas.microsoft.com/office/drawing/2014/main" id="{E9408CDF-CC1D-46BF-06EA-305C5C5F7FB1}"/>
              </a:ext>
              <a:ext uri="{C183D7F6-B498-43B3-948B-1728B52AA6E4}">
                <adec:decorative xmlns:adec="http://schemas.microsoft.com/office/drawing/2017/decorative" val="1"/>
              </a:ext>
            </a:extLst>
          </p:cNvPr>
          <p:cNvSpPr/>
          <p:nvPr/>
        </p:nvSpPr>
        <p:spPr>
          <a:xfrm>
            <a:off x="6374841" y="3402651"/>
            <a:ext cx="1443424" cy="1305999"/>
          </a:xfrm>
          <a:custGeom>
            <a:avLst/>
            <a:gdLst/>
            <a:ahLst/>
            <a:cxnLst/>
            <a:rect l="l" t="t" r="r" b="b"/>
            <a:pathLst>
              <a:path w="2165136" h="1958998">
                <a:moveTo>
                  <a:pt x="0" y="0"/>
                </a:moveTo>
                <a:lnTo>
                  <a:pt x="2165136" y="0"/>
                </a:lnTo>
                <a:lnTo>
                  <a:pt x="2165136" y="1958998"/>
                </a:lnTo>
                <a:lnTo>
                  <a:pt x="0" y="1958998"/>
                </a:lnTo>
                <a:lnTo>
                  <a:pt x="0" y="0"/>
                </a:lnTo>
                <a:close/>
              </a:path>
            </a:pathLst>
          </a:custGeom>
          <a:blipFill>
            <a:blip r:embed="rId2">
              <a:extLst>
                <a:ext uri="{96DAC541-7B7A-43D3-8B79-37D633B846F1}">
                  <asvg:svgBlip xmlns:asvg="http://schemas.microsoft.com/office/drawing/2016/SVG/main" r:embed="rId3"/>
                </a:ext>
              </a:extLst>
            </a:blip>
            <a:stretch>
              <a:fillRect r="-38931"/>
            </a:stretch>
          </a:blipFill>
        </p:spPr>
        <p:txBody>
          <a:bodyPr/>
          <a:lstStyle/>
          <a:p>
            <a:endParaRPr lang="en-US" sz="1200" dirty="0"/>
          </a:p>
        </p:txBody>
      </p:sp>
      <p:sp>
        <p:nvSpPr>
          <p:cNvPr id="15" name="Freeform 15">
            <a:extLst>
              <a:ext uri="{FF2B5EF4-FFF2-40B4-BE49-F238E27FC236}">
                <a16:creationId xmlns:a16="http://schemas.microsoft.com/office/drawing/2014/main" id="{EA55CBDB-526D-4C66-FC35-B687E44AC842}"/>
              </a:ext>
              <a:ext uri="{C183D7F6-B498-43B3-948B-1728B52AA6E4}">
                <adec:decorative xmlns:adec="http://schemas.microsoft.com/office/drawing/2017/decorative" val="1"/>
              </a:ext>
            </a:extLst>
          </p:cNvPr>
          <p:cNvSpPr/>
          <p:nvPr/>
        </p:nvSpPr>
        <p:spPr>
          <a:xfrm>
            <a:off x="6380635" y="437832"/>
            <a:ext cx="1443424" cy="1305999"/>
          </a:xfrm>
          <a:custGeom>
            <a:avLst/>
            <a:gdLst/>
            <a:ahLst/>
            <a:cxnLst/>
            <a:rect l="l" t="t" r="r" b="b"/>
            <a:pathLst>
              <a:path w="2165136" h="1958998">
                <a:moveTo>
                  <a:pt x="0" y="0"/>
                </a:moveTo>
                <a:lnTo>
                  <a:pt x="2165136" y="0"/>
                </a:lnTo>
                <a:lnTo>
                  <a:pt x="2165136" y="1958998"/>
                </a:lnTo>
                <a:lnTo>
                  <a:pt x="0" y="1958998"/>
                </a:lnTo>
                <a:lnTo>
                  <a:pt x="0" y="0"/>
                </a:lnTo>
                <a:close/>
              </a:path>
            </a:pathLst>
          </a:custGeom>
          <a:blipFill>
            <a:blip r:embed="rId4">
              <a:extLst>
                <a:ext uri="{96DAC541-7B7A-43D3-8B79-37D633B846F1}">
                  <asvg:svgBlip xmlns:asvg="http://schemas.microsoft.com/office/drawing/2016/SVG/main" r:embed="rId5"/>
                </a:ext>
              </a:extLst>
            </a:blip>
            <a:stretch>
              <a:fillRect r="-38931"/>
            </a:stretch>
          </a:blipFill>
        </p:spPr>
        <p:txBody>
          <a:bodyPr/>
          <a:lstStyle/>
          <a:p>
            <a:endParaRPr lang="en-US" sz="1200" dirty="0"/>
          </a:p>
        </p:txBody>
      </p:sp>
      <p:sp>
        <p:nvSpPr>
          <p:cNvPr id="16" name="Freeform 16">
            <a:extLst>
              <a:ext uri="{FF2B5EF4-FFF2-40B4-BE49-F238E27FC236}">
                <a16:creationId xmlns:a16="http://schemas.microsoft.com/office/drawing/2014/main" id="{C89FB28F-A38E-A1DB-5A4A-B32D4FAE861C}"/>
              </a:ext>
              <a:ext uri="{C183D7F6-B498-43B3-948B-1728B52AA6E4}">
                <adec:decorative xmlns:adec="http://schemas.microsoft.com/office/drawing/2017/decorative" val="1"/>
              </a:ext>
            </a:extLst>
          </p:cNvPr>
          <p:cNvSpPr/>
          <p:nvPr/>
        </p:nvSpPr>
        <p:spPr>
          <a:xfrm>
            <a:off x="6380635" y="1883531"/>
            <a:ext cx="1443424" cy="1305999"/>
          </a:xfrm>
          <a:custGeom>
            <a:avLst/>
            <a:gdLst/>
            <a:ahLst/>
            <a:cxnLst/>
            <a:rect l="l" t="t" r="r" b="b"/>
            <a:pathLst>
              <a:path w="2165136" h="1958998">
                <a:moveTo>
                  <a:pt x="0" y="0"/>
                </a:moveTo>
                <a:lnTo>
                  <a:pt x="2165136" y="0"/>
                </a:lnTo>
                <a:lnTo>
                  <a:pt x="2165136" y="1958998"/>
                </a:lnTo>
                <a:lnTo>
                  <a:pt x="0" y="1958998"/>
                </a:lnTo>
                <a:lnTo>
                  <a:pt x="0" y="0"/>
                </a:lnTo>
                <a:close/>
              </a:path>
            </a:pathLst>
          </a:custGeom>
          <a:blipFill>
            <a:blip r:embed="rId6">
              <a:extLst>
                <a:ext uri="{96DAC541-7B7A-43D3-8B79-37D633B846F1}">
                  <asvg:svgBlip xmlns:asvg="http://schemas.microsoft.com/office/drawing/2016/SVG/main" r:embed="rId7"/>
                </a:ext>
              </a:extLst>
            </a:blip>
            <a:stretch>
              <a:fillRect r="-38931"/>
            </a:stretch>
          </a:blipFill>
        </p:spPr>
        <p:txBody>
          <a:bodyPr/>
          <a:lstStyle/>
          <a:p>
            <a:endParaRPr lang="en-US" sz="1200"/>
          </a:p>
        </p:txBody>
      </p:sp>
      <p:sp>
        <p:nvSpPr>
          <p:cNvPr id="30" name="Freeform 30">
            <a:extLst>
              <a:ext uri="{FF2B5EF4-FFF2-40B4-BE49-F238E27FC236}">
                <a16:creationId xmlns:a16="http://schemas.microsoft.com/office/drawing/2014/main" id="{3AB9770E-6952-D70A-2C1D-94A3C5FB1031}"/>
              </a:ext>
              <a:ext uri="{C183D7F6-B498-43B3-948B-1728B52AA6E4}">
                <adec:decorative xmlns:adec="http://schemas.microsoft.com/office/drawing/2017/decorative" val="1"/>
              </a:ext>
            </a:extLst>
          </p:cNvPr>
          <p:cNvSpPr/>
          <p:nvPr/>
        </p:nvSpPr>
        <p:spPr>
          <a:xfrm>
            <a:off x="6380635" y="4774928"/>
            <a:ext cx="1443424" cy="1305999"/>
          </a:xfrm>
          <a:custGeom>
            <a:avLst/>
            <a:gdLst/>
            <a:ahLst/>
            <a:cxnLst/>
            <a:rect l="l" t="t" r="r" b="b"/>
            <a:pathLst>
              <a:path w="2165136" h="1958998">
                <a:moveTo>
                  <a:pt x="0" y="0"/>
                </a:moveTo>
                <a:lnTo>
                  <a:pt x="2165136" y="0"/>
                </a:lnTo>
                <a:lnTo>
                  <a:pt x="2165136" y="1958998"/>
                </a:lnTo>
                <a:lnTo>
                  <a:pt x="0" y="1958998"/>
                </a:lnTo>
                <a:lnTo>
                  <a:pt x="0" y="0"/>
                </a:lnTo>
                <a:close/>
              </a:path>
            </a:pathLst>
          </a:custGeom>
          <a:blipFill>
            <a:blip r:embed="rId8">
              <a:extLst>
                <a:ext uri="{96DAC541-7B7A-43D3-8B79-37D633B846F1}">
                  <asvg:svgBlip xmlns:asvg="http://schemas.microsoft.com/office/drawing/2016/SVG/main" r:embed="rId9"/>
                </a:ext>
              </a:extLst>
            </a:blip>
            <a:stretch>
              <a:fillRect r="-38931"/>
            </a:stretch>
          </a:blipFill>
        </p:spPr>
        <p:txBody>
          <a:bodyPr/>
          <a:lstStyle/>
          <a:p>
            <a:endParaRPr lang="en-US" sz="1200"/>
          </a:p>
        </p:txBody>
      </p:sp>
      <p:sp>
        <p:nvSpPr>
          <p:cNvPr id="37" name="Freeform 37">
            <a:extLst>
              <a:ext uri="{FF2B5EF4-FFF2-40B4-BE49-F238E27FC236}">
                <a16:creationId xmlns:a16="http://schemas.microsoft.com/office/drawing/2014/main" id="{F1B66222-C16E-E608-3DE9-EC602DCD4C36}"/>
              </a:ext>
              <a:ext uri="{C183D7F6-B498-43B3-948B-1728B52AA6E4}">
                <adec:decorative xmlns:adec="http://schemas.microsoft.com/office/drawing/2017/decorative" val="1"/>
              </a:ext>
            </a:extLst>
          </p:cNvPr>
          <p:cNvSpPr/>
          <p:nvPr/>
        </p:nvSpPr>
        <p:spPr>
          <a:xfrm>
            <a:off x="6785510" y="825127"/>
            <a:ext cx="447271" cy="447271"/>
          </a:xfrm>
          <a:custGeom>
            <a:avLst/>
            <a:gdLst/>
            <a:ahLst/>
            <a:cxnLst/>
            <a:rect l="l" t="t" r="r" b="b"/>
            <a:pathLst>
              <a:path w="670906" h="670906">
                <a:moveTo>
                  <a:pt x="0" y="0"/>
                </a:moveTo>
                <a:lnTo>
                  <a:pt x="670906" y="0"/>
                </a:lnTo>
                <a:lnTo>
                  <a:pt x="670906" y="670906"/>
                </a:lnTo>
                <a:lnTo>
                  <a:pt x="0" y="6709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42" name="Freeform 42">
            <a:extLst>
              <a:ext uri="{FF2B5EF4-FFF2-40B4-BE49-F238E27FC236}">
                <a16:creationId xmlns:a16="http://schemas.microsoft.com/office/drawing/2014/main" id="{5A662562-FE3C-BCF9-A42C-BAE88E454081}"/>
              </a:ext>
              <a:ext uri="{C183D7F6-B498-43B3-948B-1728B52AA6E4}">
                <adec:decorative xmlns:adec="http://schemas.microsoft.com/office/drawing/2017/decorative" val="1"/>
              </a:ext>
            </a:extLst>
          </p:cNvPr>
          <p:cNvSpPr/>
          <p:nvPr/>
        </p:nvSpPr>
        <p:spPr>
          <a:xfrm>
            <a:off x="6773689" y="2247583"/>
            <a:ext cx="502829" cy="510464"/>
          </a:xfrm>
          <a:custGeom>
            <a:avLst/>
            <a:gdLst/>
            <a:ahLst/>
            <a:cxnLst/>
            <a:rect l="l" t="t" r="r" b="b"/>
            <a:pathLst>
              <a:path w="566584" h="660740">
                <a:moveTo>
                  <a:pt x="0" y="0"/>
                </a:moveTo>
                <a:lnTo>
                  <a:pt x="566584" y="0"/>
                </a:lnTo>
                <a:lnTo>
                  <a:pt x="566584" y="660740"/>
                </a:lnTo>
                <a:lnTo>
                  <a:pt x="0" y="6607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3" name="Flowchart: Connector 2">
            <a:extLst>
              <a:ext uri="{FF2B5EF4-FFF2-40B4-BE49-F238E27FC236}">
                <a16:creationId xmlns:a16="http://schemas.microsoft.com/office/drawing/2014/main" id="{12C5933E-CF2E-F11F-C021-9742AA4859B4}"/>
              </a:ext>
              <a:ext uri="{C183D7F6-B498-43B3-948B-1728B52AA6E4}">
                <adec:decorative xmlns:adec="http://schemas.microsoft.com/office/drawing/2017/decorative" val="1"/>
              </a:ext>
            </a:extLst>
          </p:cNvPr>
          <p:cNvSpPr/>
          <p:nvPr/>
        </p:nvSpPr>
        <p:spPr>
          <a:xfrm>
            <a:off x="6546662" y="3541952"/>
            <a:ext cx="989596" cy="97533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3">
            <a:extLst>
              <a:ext uri="{FF2B5EF4-FFF2-40B4-BE49-F238E27FC236}">
                <a16:creationId xmlns:a16="http://schemas.microsoft.com/office/drawing/2014/main" id="{A8D9CDA0-51B3-1C23-93EF-B979BA4B1A42}"/>
              </a:ext>
              <a:ext uri="{C183D7F6-B498-43B3-948B-1728B52AA6E4}">
                <adec:decorative xmlns:adec="http://schemas.microsoft.com/office/drawing/2017/decorative" val="1"/>
              </a:ext>
            </a:extLst>
          </p:cNvPr>
          <p:cNvSpPr/>
          <p:nvPr/>
        </p:nvSpPr>
        <p:spPr>
          <a:xfrm>
            <a:off x="6773690" y="3773762"/>
            <a:ext cx="461793" cy="394255"/>
          </a:xfrm>
          <a:custGeom>
            <a:avLst/>
            <a:gdLst/>
            <a:ahLst/>
            <a:cxnLst/>
            <a:rect l="l" t="t" r="r" b="b"/>
            <a:pathLst>
              <a:path w="692689" h="591383">
                <a:moveTo>
                  <a:pt x="0" y="0"/>
                </a:moveTo>
                <a:lnTo>
                  <a:pt x="692689" y="0"/>
                </a:lnTo>
                <a:lnTo>
                  <a:pt x="692689" y="591383"/>
                </a:lnTo>
                <a:lnTo>
                  <a:pt x="0" y="5913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4" name="Flowchart: Connector 3">
            <a:extLst>
              <a:ext uri="{FF2B5EF4-FFF2-40B4-BE49-F238E27FC236}">
                <a16:creationId xmlns:a16="http://schemas.microsoft.com/office/drawing/2014/main" id="{63FDA244-3AC7-8D7D-D3E2-0F81DEF4A54A}"/>
              </a:ext>
              <a:ext uri="{C183D7F6-B498-43B3-948B-1728B52AA6E4}">
                <adec:decorative xmlns:adec="http://schemas.microsoft.com/office/drawing/2017/decorative" val="1"/>
              </a:ext>
            </a:extLst>
          </p:cNvPr>
          <p:cNvSpPr/>
          <p:nvPr/>
        </p:nvSpPr>
        <p:spPr>
          <a:xfrm>
            <a:off x="6546662" y="4920145"/>
            <a:ext cx="989596" cy="97533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4">
            <a:extLst>
              <a:ext uri="{FF2B5EF4-FFF2-40B4-BE49-F238E27FC236}">
                <a16:creationId xmlns:a16="http://schemas.microsoft.com/office/drawing/2014/main" id="{D3C9511C-5241-47F4-2E57-563F34E22EDF}"/>
              </a:ext>
              <a:ext uri="{C183D7F6-B498-43B3-948B-1728B52AA6E4}">
                <adec:decorative xmlns:adec="http://schemas.microsoft.com/office/drawing/2017/decorative" val="1"/>
              </a:ext>
            </a:extLst>
          </p:cNvPr>
          <p:cNvSpPr/>
          <p:nvPr/>
        </p:nvSpPr>
        <p:spPr>
          <a:xfrm>
            <a:off x="6804561" y="5213813"/>
            <a:ext cx="373935" cy="388000"/>
          </a:xfrm>
          <a:custGeom>
            <a:avLst/>
            <a:gdLst/>
            <a:ahLst/>
            <a:cxnLst/>
            <a:rect l="l" t="t" r="r" b="b"/>
            <a:pathLst>
              <a:path w="560903" h="582000">
                <a:moveTo>
                  <a:pt x="0" y="0"/>
                </a:moveTo>
                <a:lnTo>
                  <a:pt x="560902" y="0"/>
                </a:lnTo>
                <a:lnTo>
                  <a:pt x="560902" y="582000"/>
                </a:lnTo>
                <a:lnTo>
                  <a:pt x="0" y="5820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8" name="TextBox 7">
            <a:extLst>
              <a:ext uri="{FF2B5EF4-FFF2-40B4-BE49-F238E27FC236}">
                <a16:creationId xmlns:a16="http://schemas.microsoft.com/office/drawing/2014/main" id="{699A8860-800C-8B27-956B-498B9467260F}"/>
              </a:ext>
              <a:ext uri="{C183D7F6-B498-43B3-948B-1728B52AA6E4}">
                <adec:decorative xmlns:adec="http://schemas.microsoft.com/office/drawing/2017/decorative" val="1"/>
              </a:ext>
            </a:extLst>
          </p:cNvPr>
          <p:cNvSpPr txBox="1"/>
          <p:nvPr/>
        </p:nvSpPr>
        <p:spPr>
          <a:xfrm>
            <a:off x="0" y="-1973"/>
            <a:ext cx="12192000" cy="307777"/>
          </a:xfrm>
          <a:prstGeom prst="rect">
            <a:avLst/>
          </a:prstGeom>
          <a:solidFill>
            <a:srgbClr val="003865"/>
          </a:solidFill>
        </p:spPr>
        <p:txBody>
          <a:bodyPr wrap="square" rtlCol="0">
            <a:spAutoFit/>
          </a:bodyPr>
          <a:lstStyle/>
          <a:p>
            <a:endParaRPr lang="en-US" sz="1400"/>
          </a:p>
        </p:txBody>
      </p:sp>
      <p:pic>
        <p:nvPicPr>
          <p:cNvPr id="20" name="Picture 19">
            <a:extLst>
              <a:ext uri="{FF2B5EF4-FFF2-40B4-BE49-F238E27FC236}">
                <a16:creationId xmlns:a16="http://schemas.microsoft.com/office/drawing/2014/main" id="{F6EC4AF7-474C-EFA3-6838-BE420E8F8FE4}"/>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7277" y="6185460"/>
            <a:ext cx="1187080" cy="621804"/>
          </a:xfrm>
          <a:prstGeom prst="rect">
            <a:avLst/>
          </a:prstGeom>
        </p:spPr>
      </p:pic>
      <p:sp>
        <p:nvSpPr>
          <p:cNvPr id="6" name="Slide Number Placeholder 25">
            <a:extLst>
              <a:ext uri="{FF2B5EF4-FFF2-40B4-BE49-F238E27FC236}">
                <a16:creationId xmlns:a16="http://schemas.microsoft.com/office/drawing/2014/main" id="{7FC359F6-22F2-C68D-5C28-8B290B4D7AD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21</a:t>
            </a:fld>
            <a:endParaRPr lang="en-US" dirty="0"/>
          </a:p>
        </p:txBody>
      </p:sp>
    </p:spTree>
    <p:extLst>
      <p:ext uri="{BB962C8B-B14F-4D97-AF65-F5344CB8AC3E}">
        <p14:creationId xmlns:p14="http://schemas.microsoft.com/office/powerpoint/2010/main" val="214955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EE4F2-15D8-699B-2CA1-05676A5394C2}"/>
              </a:ext>
            </a:extLst>
          </p:cNvPr>
          <p:cNvSpPr>
            <a:spLocks noGrp="1"/>
          </p:cNvSpPr>
          <p:nvPr>
            <p:ph type="title"/>
          </p:nvPr>
        </p:nvSpPr>
        <p:spPr/>
        <p:txBody>
          <a:bodyPr>
            <a:normAutofit/>
          </a:bodyPr>
          <a:lstStyle/>
          <a:p>
            <a:r>
              <a:rPr lang="en-US" sz="4000"/>
              <a:t>Questions?</a:t>
            </a:r>
          </a:p>
        </p:txBody>
      </p:sp>
      <p:graphicFrame>
        <p:nvGraphicFramePr>
          <p:cNvPr id="8" name="Content Placeholder 5" descr="Contact information for the following individuals:&#10;Lora Powell: email address Lorac.Powell@ky.gob&#10;Jadena Todd: Email address Jadena.Todd@ky.gov&#10;General questions email DFS.Medicaid@ky.gov">
            <a:extLst>
              <a:ext uri="{FF2B5EF4-FFF2-40B4-BE49-F238E27FC236}">
                <a16:creationId xmlns:a16="http://schemas.microsoft.com/office/drawing/2014/main" id="{DA33FCC2-8DAA-7610-199E-81981FE34153}"/>
              </a:ext>
            </a:extLst>
          </p:cNvPr>
          <p:cNvGraphicFramePr>
            <a:graphicFrameLocks noGrp="1"/>
          </p:cNvGraphicFramePr>
          <p:nvPr>
            <p:ph idx="1"/>
            <p:extLst>
              <p:ext uri="{D42A27DB-BD31-4B8C-83A1-F6EECF244321}">
                <p14:modId xmlns:p14="http://schemas.microsoft.com/office/powerpoint/2010/main" val="2785002009"/>
              </p:ext>
            </p:extLst>
          </p:nvPr>
        </p:nvGraphicFramePr>
        <p:xfrm>
          <a:off x="838200" y="15779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FBAF5932-1389-9022-DD29-6F1D2B9569B3}"/>
              </a:ext>
            </a:extLst>
          </p:cNvPr>
          <p:cNvSpPr>
            <a:spLocks noGrp="1"/>
          </p:cNvSpPr>
          <p:nvPr>
            <p:ph type="sldNum" sz="quarter" idx="12"/>
          </p:nvPr>
        </p:nvSpPr>
        <p:spPr/>
        <p:txBody>
          <a:bodyPr/>
          <a:lstStyle/>
          <a:p>
            <a:fld id="{5727CFF0-8AF3-4D5D-9D11-7D9475288EEF}" type="slidenum">
              <a:rPr lang="en-US" smtClean="0"/>
              <a:pPr/>
              <a:t>22</a:t>
            </a:fld>
            <a:endParaRPr lang="en-US"/>
          </a:p>
        </p:txBody>
      </p:sp>
    </p:spTree>
    <p:extLst>
      <p:ext uri="{BB962C8B-B14F-4D97-AF65-F5344CB8AC3E}">
        <p14:creationId xmlns:p14="http://schemas.microsoft.com/office/powerpoint/2010/main" val="68470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1">
            <a:extLst>
              <a:ext uri="{C183D7F6-B498-43B3-948B-1728B52AA6E4}">
                <adec:decorative xmlns:adec="http://schemas.microsoft.com/office/drawing/2017/decorative" val="1"/>
              </a:ext>
            </a:extLst>
          </p:cNvPr>
          <p:cNvSpPr/>
          <p:nvPr/>
        </p:nvSpPr>
        <p:spPr>
          <a:xfrm>
            <a:off x="4163784" y="3740586"/>
            <a:ext cx="3753409" cy="2421366"/>
          </a:xfrm>
          <a:custGeom>
            <a:avLst/>
            <a:gdLst/>
            <a:ahLst/>
            <a:cxnLst/>
            <a:rect l="l" t="t" r="r" b="b"/>
            <a:pathLst>
              <a:path w="3231651" h="5536019">
                <a:moveTo>
                  <a:pt x="0" y="0"/>
                </a:moveTo>
                <a:lnTo>
                  <a:pt x="3231652" y="0"/>
                </a:lnTo>
                <a:lnTo>
                  <a:pt x="3231652" y="5536020"/>
                </a:lnTo>
                <a:lnTo>
                  <a:pt x="0" y="5536020"/>
                </a:lnTo>
                <a:lnTo>
                  <a:pt x="0" y="0"/>
                </a:lnTo>
                <a:close/>
              </a:path>
            </a:pathLst>
          </a:custGeom>
          <a:blipFill>
            <a:blip r:embed="rId2">
              <a:extLst>
                <a:ext uri="{28A0092B-C50C-407E-A947-70E740481C1C}">
                  <a14:useLocalDpi xmlns:a14="http://schemas.microsoft.com/office/drawing/2010/main" val="0"/>
                </a:ext>
              </a:extLst>
            </a:blip>
            <a:stretch>
              <a:fillRect/>
            </a:stretch>
          </a:blipFill>
          <a:ln cap="sq">
            <a:noFill/>
            <a:prstDash val="solid"/>
            <a:miter/>
          </a:ln>
        </p:spPr>
        <p:txBody>
          <a:bodyPr/>
          <a:lstStyle/>
          <a:p>
            <a:endParaRPr lang="en-US" sz="1200"/>
          </a:p>
        </p:txBody>
      </p:sp>
      <p:sp>
        <p:nvSpPr>
          <p:cNvPr id="3" name="Freeform 3">
            <a:extLst>
              <a:ext uri="{C183D7F6-B498-43B3-948B-1728B52AA6E4}">
                <adec:decorative xmlns:adec="http://schemas.microsoft.com/office/drawing/2017/decorative" val="1"/>
              </a:ext>
            </a:extLst>
          </p:cNvPr>
          <p:cNvSpPr/>
          <p:nvPr/>
        </p:nvSpPr>
        <p:spPr>
          <a:xfrm>
            <a:off x="-417611" y="3334652"/>
            <a:ext cx="13027223" cy="1758675"/>
          </a:xfrm>
          <a:custGeom>
            <a:avLst/>
            <a:gdLst/>
            <a:ahLst/>
            <a:cxnLst/>
            <a:rect l="l" t="t" r="r" b="b"/>
            <a:pathLst>
              <a:path w="19540835" h="2638013">
                <a:moveTo>
                  <a:pt x="0" y="0"/>
                </a:moveTo>
                <a:lnTo>
                  <a:pt x="19540834" y="0"/>
                </a:lnTo>
                <a:lnTo>
                  <a:pt x="19540834" y="2638013"/>
                </a:lnTo>
                <a:lnTo>
                  <a:pt x="0" y="26380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a:off x="9354524" y="2931909"/>
            <a:ext cx="1726521" cy="1726521"/>
          </a:xfrm>
          <a:custGeom>
            <a:avLst/>
            <a:gdLst/>
            <a:ahLst/>
            <a:cxnLst/>
            <a:rect l="l" t="t" r="r" b="b"/>
            <a:pathLst>
              <a:path w="2589782" h="2589782">
                <a:moveTo>
                  <a:pt x="0" y="0"/>
                </a:moveTo>
                <a:lnTo>
                  <a:pt x="2589783" y="0"/>
                </a:lnTo>
                <a:lnTo>
                  <a:pt x="2589783" y="2589782"/>
                </a:lnTo>
                <a:lnTo>
                  <a:pt x="0" y="2589782"/>
                </a:lnTo>
                <a:lnTo>
                  <a:pt x="0" y="0"/>
                </a:lnTo>
                <a:close/>
              </a:path>
            </a:pathLst>
          </a:custGeom>
          <a:blipFill>
            <a:blip r:embed="rId5">
              <a:alphaModFix amt="16000"/>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5" name="Freeform 5">
            <a:extLst>
              <a:ext uri="{C183D7F6-B498-43B3-948B-1728B52AA6E4}">
                <adec:decorative xmlns:adec="http://schemas.microsoft.com/office/drawing/2017/decorative" val="1"/>
              </a:ext>
            </a:extLst>
          </p:cNvPr>
          <p:cNvSpPr/>
          <p:nvPr/>
        </p:nvSpPr>
        <p:spPr>
          <a:xfrm>
            <a:off x="1024050" y="3405141"/>
            <a:ext cx="1726565" cy="1726565"/>
          </a:xfrm>
          <a:custGeom>
            <a:avLst/>
            <a:gdLst/>
            <a:ahLst/>
            <a:cxnLst/>
            <a:rect l="l" t="t" r="r" b="b"/>
            <a:pathLst>
              <a:path w="2589848" h="2589847">
                <a:moveTo>
                  <a:pt x="0" y="0"/>
                </a:moveTo>
                <a:lnTo>
                  <a:pt x="2589848" y="0"/>
                </a:lnTo>
                <a:lnTo>
                  <a:pt x="2589848" y="2589847"/>
                </a:lnTo>
                <a:lnTo>
                  <a:pt x="0" y="2589847"/>
                </a:lnTo>
                <a:lnTo>
                  <a:pt x="0" y="0"/>
                </a:lnTo>
                <a:close/>
              </a:path>
            </a:pathLst>
          </a:custGeom>
          <a:blipFill>
            <a:blip r:embed="rId7">
              <a:alphaModFix amt="16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a:off x="3879010" y="2931744"/>
            <a:ext cx="1726565" cy="1726565"/>
          </a:xfrm>
          <a:custGeom>
            <a:avLst/>
            <a:gdLst/>
            <a:ahLst/>
            <a:cxnLst/>
            <a:rect l="l" t="t" r="r" b="b"/>
            <a:pathLst>
              <a:path w="2589848" h="2589847">
                <a:moveTo>
                  <a:pt x="0" y="0"/>
                </a:moveTo>
                <a:lnTo>
                  <a:pt x="2589848" y="0"/>
                </a:lnTo>
                <a:lnTo>
                  <a:pt x="2589848" y="2589848"/>
                </a:lnTo>
                <a:lnTo>
                  <a:pt x="0" y="2589848"/>
                </a:lnTo>
                <a:lnTo>
                  <a:pt x="0" y="0"/>
                </a:lnTo>
                <a:close/>
              </a:path>
            </a:pathLst>
          </a:custGeom>
          <a:blipFill>
            <a:blip r:embed="rId9">
              <a:alphaModFix amt="16000"/>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a:off x="6662850" y="2815627"/>
            <a:ext cx="1726565" cy="1726565"/>
          </a:xfrm>
          <a:custGeom>
            <a:avLst/>
            <a:gdLst/>
            <a:ahLst/>
            <a:cxnLst/>
            <a:rect l="l" t="t" r="r" b="b"/>
            <a:pathLst>
              <a:path w="2589847" h="2589847">
                <a:moveTo>
                  <a:pt x="0" y="0"/>
                </a:moveTo>
                <a:lnTo>
                  <a:pt x="2589848" y="0"/>
                </a:lnTo>
                <a:lnTo>
                  <a:pt x="2589848" y="2589848"/>
                </a:lnTo>
                <a:lnTo>
                  <a:pt x="0" y="2589848"/>
                </a:lnTo>
                <a:lnTo>
                  <a:pt x="0" y="0"/>
                </a:lnTo>
                <a:close/>
              </a:path>
            </a:pathLst>
          </a:custGeom>
          <a:blipFill>
            <a:blip r:embed="rId11">
              <a:alphaModFix amt="16000"/>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sz="1200"/>
          </a:p>
        </p:txBody>
      </p:sp>
      <p:grpSp>
        <p:nvGrpSpPr>
          <p:cNvPr id="8" name="Group 8">
            <a:extLst>
              <a:ext uri="{C183D7F6-B498-43B3-948B-1728B52AA6E4}">
                <adec:decorative xmlns:adec="http://schemas.microsoft.com/office/drawing/2017/decorative" val="1"/>
              </a:ext>
            </a:extLst>
          </p:cNvPr>
          <p:cNvGrpSpPr/>
          <p:nvPr/>
        </p:nvGrpSpPr>
        <p:grpSpPr>
          <a:xfrm>
            <a:off x="1388331" y="3722887"/>
            <a:ext cx="998004" cy="99800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8D25C"/>
            </a:solidFill>
            <a:ln w="114300" cap="sq">
              <a:solidFill>
                <a:srgbClr val="FFFFFF"/>
              </a:solidFill>
              <a:prstDash val="solid"/>
              <a:miter/>
            </a:ln>
          </p:spPr>
          <p:txBody>
            <a:bodyPr/>
            <a:lstStyle/>
            <a:p>
              <a:endParaRPr lang="en-US" sz="1200" dirty="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1" name="Group 11">
            <a:extLst>
              <a:ext uri="{C183D7F6-B498-43B3-948B-1728B52AA6E4}">
                <adec:decorative xmlns:adec="http://schemas.microsoft.com/office/drawing/2017/decorative" val="1"/>
              </a:ext>
            </a:extLst>
          </p:cNvPr>
          <p:cNvGrpSpPr/>
          <p:nvPr/>
        </p:nvGrpSpPr>
        <p:grpSpPr>
          <a:xfrm>
            <a:off x="4243291" y="3296167"/>
            <a:ext cx="998004" cy="99800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FF"/>
            </a:solidFill>
            <a:ln w="114300" cap="sq">
              <a:solidFill>
                <a:srgbClr val="FFFFFF"/>
              </a:solidFill>
              <a:prstDash val="solid"/>
              <a:miter/>
            </a:ln>
          </p:spPr>
          <p:txBody>
            <a:bodyPr/>
            <a:lstStyle/>
            <a:p>
              <a:endParaRPr lang="en-US" sz="1200" dirty="0"/>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4" name="Group 14">
            <a:extLst>
              <a:ext uri="{C183D7F6-B498-43B3-948B-1728B52AA6E4}">
                <adec:decorative xmlns:adec="http://schemas.microsoft.com/office/drawing/2017/decorative" val="1"/>
              </a:ext>
            </a:extLst>
          </p:cNvPr>
          <p:cNvGrpSpPr/>
          <p:nvPr/>
        </p:nvGrpSpPr>
        <p:grpSpPr>
          <a:xfrm>
            <a:off x="7027131" y="3158869"/>
            <a:ext cx="998004" cy="99800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ACC"/>
            </a:solidFill>
            <a:ln w="114300" cap="sq">
              <a:solidFill>
                <a:srgbClr val="FFFFFF"/>
              </a:solidFill>
              <a:prstDash val="solid"/>
              <a:miter/>
            </a:ln>
          </p:spPr>
          <p:txBody>
            <a:bodyPr/>
            <a:lstStyle/>
            <a:p>
              <a:endParaRPr lang="en-US" sz="1200" dirty="0"/>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7" name="Group 17">
            <a:extLst>
              <a:ext uri="{C183D7F6-B498-43B3-948B-1728B52AA6E4}">
                <adec:decorative xmlns:adec="http://schemas.microsoft.com/office/drawing/2017/decorative" val="1"/>
              </a:ext>
            </a:extLst>
          </p:cNvPr>
          <p:cNvGrpSpPr/>
          <p:nvPr/>
        </p:nvGrpSpPr>
        <p:grpSpPr>
          <a:xfrm>
            <a:off x="9719531" y="3296167"/>
            <a:ext cx="998004" cy="99800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FF"/>
            </a:solidFill>
            <a:ln w="114300" cap="sq">
              <a:solidFill>
                <a:srgbClr val="FFFFFF"/>
              </a:solidFill>
              <a:prstDash val="solid"/>
              <a:miter/>
            </a:ln>
          </p:spPr>
          <p:txBody>
            <a:bodyPr/>
            <a:lstStyle/>
            <a:p>
              <a:endParaRPr lang="en-US" sz="1200" dirty="0"/>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sp>
        <p:nvSpPr>
          <p:cNvPr id="20" name="Freeform 20">
            <a:extLst>
              <a:ext uri="{C183D7F6-B498-43B3-948B-1728B52AA6E4}">
                <adec:decorative xmlns:adec="http://schemas.microsoft.com/office/drawing/2017/decorative" val="1"/>
              </a:ext>
            </a:extLst>
          </p:cNvPr>
          <p:cNvSpPr/>
          <p:nvPr/>
        </p:nvSpPr>
        <p:spPr>
          <a:xfrm>
            <a:off x="1655799" y="3969191"/>
            <a:ext cx="463068" cy="505395"/>
          </a:xfrm>
          <a:custGeom>
            <a:avLst/>
            <a:gdLst/>
            <a:ahLst/>
            <a:cxnLst/>
            <a:rect l="l" t="t" r="r" b="b"/>
            <a:pathLst>
              <a:path w="694602" h="758092">
                <a:moveTo>
                  <a:pt x="0" y="0"/>
                </a:moveTo>
                <a:lnTo>
                  <a:pt x="694602" y="0"/>
                </a:lnTo>
                <a:lnTo>
                  <a:pt x="694602" y="758093"/>
                </a:lnTo>
                <a:lnTo>
                  <a:pt x="0" y="758093"/>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sz="1200"/>
          </a:p>
        </p:txBody>
      </p:sp>
      <p:sp>
        <p:nvSpPr>
          <p:cNvPr id="21" name="Freeform 21">
            <a:extLst>
              <a:ext uri="{C183D7F6-B498-43B3-948B-1728B52AA6E4}">
                <adec:decorative xmlns:adec="http://schemas.microsoft.com/office/drawing/2017/decorative" val="1"/>
              </a:ext>
            </a:extLst>
          </p:cNvPr>
          <p:cNvSpPr/>
          <p:nvPr/>
        </p:nvSpPr>
        <p:spPr>
          <a:xfrm>
            <a:off x="4489563" y="3642584"/>
            <a:ext cx="505460" cy="305171"/>
          </a:xfrm>
          <a:custGeom>
            <a:avLst/>
            <a:gdLst/>
            <a:ahLst/>
            <a:cxnLst/>
            <a:rect l="l" t="t" r="r" b="b"/>
            <a:pathLst>
              <a:path w="758190" h="457757">
                <a:moveTo>
                  <a:pt x="0" y="0"/>
                </a:moveTo>
                <a:lnTo>
                  <a:pt x="758190" y="0"/>
                </a:lnTo>
                <a:lnTo>
                  <a:pt x="758190" y="457757"/>
                </a:lnTo>
                <a:lnTo>
                  <a:pt x="0" y="457757"/>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sz="1200"/>
          </a:p>
        </p:txBody>
      </p:sp>
      <p:sp>
        <p:nvSpPr>
          <p:cNvPr id="22" name="Freeform 22">
            <a:extLst>
              <a:ext uri="{C183D7F6-B498-43B3-948B-1728B52AA6E4}">
                <adec:decorative xmlns:adec="http://schemas.microsoft.com/office/drawing/2017/decorative" val="1"/>
              </a:ext>
            </a:extLst>
          </p:cNvPr>
          <p:cNvSpPr/>
          <p:nvPr/>
        </p:nvSpPr>
        <p:spPr>
          <a:xfrm>
            <a:off x="7273403" y="3405141"/>
            <a:ext cx="505460" cy="505460"/>
          </a:xfrm>
          <a:custGeom>
            <a:avLst/>
            <a:gdLst/>
            <a:ahLst/>
            <a:cxnLst/>
            <a:rect l="l" t="t" r="r" b="b"/>
            <a:pathLst>
              <a:path w="758190" h="758190">
                <a:moveTo>
                  <a:pt x="0" y="0"/>
                </a:moveTo>
                <a:lnTo>
                  <a:pt x="758190" y="0"/>
                </a:lnTo>
                <a:lnTo>
                  <a:pt x="758190" y="758190"/>
                </a:lnTo>
                <a:lnTo>
                  <a:pt x="0" y="758190"/>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sz="1200"/>
          </a:p>
        </p:txBody>
      </p:sp>
      <p:sp>
        <p:nvSpPr>
          <p:cNvPr id="23" name="Freeform 23">
            <a:extLst>
              <a:ext uri="{C183D7F6-B498-43B3-948B-1728B52AA6E4}">
                <adec:decorative xmlns:adec="http://schemas.microsoft.com/office/drawing/2017/decorative" val="1"/>
              </a:ext>
            </a:extLst>
          </p:cNvPr>
          <p:cNvSpPr/>
          <p:nvPr/>
        </p:nvSpPr>
        <p:spPr>
          <a:xfrm>
            <a:off x="9972040" y="3550552"/>
            <a:ext cx="491490" cy="488950"/>
          </a:xfrm>
          <a:custGeom>
            <a:avLst/>
            <a:gdLst/>
            <a:ahLst/>
            <a:cxnLst/>
            <a:rect l="l" t="t" r="r" b="b"/>
            <a:pathLst>
              <a:path w="737235" h="733425">
                <a:moveTo>
                  <a:pt x="0" y="0"/>
                </a:moveTo>
                <a:lnTo>
                  <a:pt x="737235" y="0"/>
                </a:lnTo>
                <a:lnTo>
                  <a:pt x="737235" y="733425"/>
                </a:lnTo>
                <a:lnTo>
                  <a:pt x="0" y="733425"/>
                </a:lnTo>
                <a:lnTo>
                  <a:pt x="0" y="0"/>
                </a:lnTo>
                <a:close/>
              </a:path>
            </a:pathLst>
          </a:custGeom>
          <a:blipFill>
            <a:blip r:embed="rId19">
              <a:extLst>
                <a:ext uri="{96DAC541-7B7A-43D3-8B79-37D633B846F1}">
                  <asvg:svgBlip xmlns:asvg="http://schemas.microsoft.com/office/drawing/2016/SVG/main" r:embed="rId20"/>
                </a:ext>
              </a:extLst>
            </a:blip>
            <a:stretch>
              <a:fillRect l="-1269" t="-1659" r="-1573" b="-1717"/>
            </a:stretch>
          </a:blipFill>
          <a:ln cap="sq">
            <a:noFill/>
            <a:prstDash val="solid"/>
            <a:miter/>
          </a:ln>
        </p:spPr>
        <p:txBody>
          <a:bodyPr/>
          <a:lstStyle/>
          <a:p>
            <a:endParaRPr lang="en-US" sz="1200"/>
          </a:p>
        </p:txBody>
      </p:sp>
      <p:sp>
        <p:nvSpPr>
          <p:cNvPr id="44" name="TextBox 44"/>
          <p:cNvSpPr txBox="1">
            <a:spLocks noGrp="1"/>
          </p:cNvSpPr>
          <p:nvPr>
            <p:ph type="title" idx="4294967295"/>
          </p:nvPr>
        </p:nvSpPr>
        <p:spPr>
          <a:xfrm>
            <a:off x="2985796" y="926477"/>
            <a:ext cx="6588615" cy="5001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51857"/>
                </a:solidFill>
                <a:effectLst/>
                <a:uLnTx/>
                <a:uFillTx/>
                <a:latin typeface="Helvetica World Bold"/>
                <a:ea typeface="Helvetica World Bold"/>
                <a:cs typeface="Helvetica World Bold"/>
                <a:sym typeface="Helvetica World Bold"/>
              </a:rPr>
              <a:t>Applying for Waiver Services</a:t>
            </a:r>
          </a:p>
        </p:txBody>
      </p:sp>
      <p:grpSp>
        <p:nvGrpSpPr>
          <p:cNvPr id="32" name="Group 32" descr="Header: No Medicaid&#10;The provider will advise the family or responsible party to apply for them. "/>
          <p:cNvGrpSpPr/>
          <p:nvPr/>
        </p:nvGrpSpPr>
        <p:grpSpPr>
          <a:xfrm>
            <a:off x="970054" y="2283479"/>
            <a:ext cx="1890195" cy="945856"/>
            <a:chOff x="0" y="-57151"/>
            <a:chExt cx="3780391" cy="1891712"/>
          </a:xfrm>
        </p:grpSpPr>
        <p:sp>
          <p:nvSpPr>
            <p:cNvPr id="33" name="TextBox 33"/>
            <p:cNvSpPr txBox="1"/>
            <p:nvPr/>
          </p:nvSpPr>
          <p:spPr>
            <a:xfrm>
              <a:off x="0" y="-57151"/>
              <a:ext cx="3780391" cy="516552"/>
            </a:xfrm>
            <a:prstGeom prst="rect">
              <a:avLst/>
            </a:prstGeom>
          </p:spPr>
          <p:txBody>
            <a:bodyPr lIns="0" tIns="0" rIns="0" bIns="0" rtlCol="0" anchor="t">
              <a:spAutoFit/>
            </a:bodyPr>
            <a:lstStyle/>
            <a:p>
              <a:pPr algn="ctr">
                <a:lnSpc>
                  <a:spcPts val="2239"/>
                </a:lnSpc>
              </a:pPr>
              <a:r>
                <a:rPr lang="en-US" sz="1600" b="1" dirty="0">
                  <a:solidFill>
                    <a:srgbClr val="151857"/>
                  </a:solidFill>
                  <a:ea typeface="Liberation Sans Bold"/>
                  <a:cs typeface="Liberation Sans Bold"/>
                  <a:sym typeface="Liberation Sans Bold"/>
                </a:rPr>
                <a:t>No Medicaid</a:t>
              </a:r>
            </a:p>
          </p:txBody>
        </p:sp>
        <p:sp>
          <p:nvSpPr>
            <p:cNvPr id="34" name="TextBox 34"/>
            <p:cNvSpPr txBox="1"/>
            <p:nvPr/>
          </p:nvSpPr>
          <p:spPr>
            <a:xfrm>
              <a:off x="0" y="726565"/>
              <a:ext cx="3780391" cy="1107996"/>
            </a:xfrm>
            <a:prstGeom prst="rect">
              <a:avLst/>
            </a:prstGeom>
          </p:spPr>
          <p:txBody>
            <a:bodyPr lIns="0" tIns="0" rIns="0" bIns="0" rtlCol="0" anchor="t">
              <a:spAutoFit/>
            </a:bodyPr>
            <a:lstStyle/>
            <a:p>
              <a:pPr algn="ctr"/>
              <a:r>
                <a:rPr lang="en-US" sz="1200" dirty="0">
                  <a:solidFill>
                    <a:srgbClr val="000000"/>
                  </a:solidFill>
                  <a:ea typeface="Arimo"/>
                  <a:cs typeface="Arimo"/>
                  <a:sym typeface="Arimo"/>
                </a:rPr>
                <a:t>The provider will advise the family or responsible party to apply for them.</a:t>
              </a:r>
            </a:p>
          </p:txBody>
        </p:sp>
      </p:grpSp>
      <p:grpSp>
        <p:nvGrpSpPr>
          <p:cNvPr id="35" name="Group 35" descr="Header: Wrong type of Medicaid.&#10;Wording under header: A case change must be completed and Worker Portal updated to reflect the current situation. "/>
          <p:cNvGrpSpPr/>
          <p:nvPr/>
        </p:nvGrpSpPr>
        <p:grpSpPr>
          <a:xfrm>
            <a:off x="3626706" y="1872213"/>
            <a:ext cx="2286811" cy="1506313"/>
            <a:chOff x="0" y="-445901"/>
            <a:chExt cx="4573621" cy="3012626"/>
          </a:xfrm>
        </p:grpSpPr>
        <p:sp>
          <p:nvSpPr>
            <p:cNvPr id="36" name="TextBox 36"/>
            <p:cNvSpPr txBox="1"/>
            <p:nvPr/>
          </p:nvSpPr>
          <p:spPr>
            <a:xfrm>
              <a:off x="0" y="-445901"/>
              <a:ext cx="4573621" cy="1080808"/>
            </a:xfrm>
            <a:prstGeom prst="rect">
              <a:avLst/>
            </a:prstGeom>
          </p:spPr>
          <p:txBody>
            <a:bodyPr wrap="square" lIns="0" tIns="0" rIns="0" bIns="0" rtlCol="0" anchor="t">
              <a:spAutoFit/>
            </a:bodyPr>
            <a:lstStyle/>
            <a:p>
              <a:pPr algn="ctr">
                <a:lnSpc>
                  <a:spcPts val="2239"/>
                </a:lnSpc>
              </a:pPr>
              <a:r>
                <a:rPr lang="en-US" sz="1600" b="1" dirty="0">
                  <a:solidFill>
                    <a:srgbClr val="151857"/>
                  </a:solidFill>
                  <a:ea typeface="Liberation Sans Bold"/>
                  <a:cs typeface="Liberation Sans Bold"/>
                  <a:sym typeface="Liberation Sans Bold"/>
                </a:rPr>
                <a:t>Wrong type of Medicaid</a:t>
              </a:r>
            </a:p>
          </p:txBody>
        </p:sp>
        <p:sp>
          <p:nvSpPr>
            <p:cNvPr id="37" name="TextBox 37"/>
            <p:cNvSpPr txBox="1"/>
            <p:nvPr/>
          </p:nvSpPr>
          <p:spPr>
            <a:xfrm>
              <a:off x="0" y="720065"/>
              <a:ext cx="4573621" cy="1846660"/>
            </a:xfrm>
            <a:prstGeom prst="rect">
              <a:avLst/>
            </a:prstGeom>
          </p:spPr>
          <p:txBody>
            <a:bodyPr lIns="0" tIns="0" rIns="0" bIns="0" rtlCol="0" anchor="t">
              <a:spAutoFit/>
            </a:bodyPr>
            <a:lstStyle/>
            <a:p>
              <a:pPr algn="ctr"/>
              <a:r>
                <a:rPr lang="en-US" sz="1200" dirty="0">
                  <a:solidFill>
                    <a:srgbClr val="000000"/>
                  </a:solidFill>
                  <a:ea typeface="Arimo"/>
                  <a:cs typeface="Arimo"/>
                  <a:sym typeface="Arimo"/>
                </a:rPr>
                <a:t>A case change must be completed and Worker Portal updated to reflect the current situation. </a:t>
              </a:r>
              <a:br>
                <a:rPr lang="en-US" sz="1200" dirty="0">
                  <a:solidFill>
                    <a:srgbClr val="000000"/>
                  </a:solidFill>
                  <a:ea typeface="Arimo"/>
                  <a:cs typeface="Arimo"/>
                  <a:sym typeface="Arimo"/>
                </a:rPr>
              </a:br>
              <a:endParaRPr lang="en-US" sz="1200" dirty="0">
                <a:solidFill>
                  <a:srgbClr val="000000"/>
                </a:solidFill>
                <a:ea typeface="Arimo"/>
                <a:cs typeface="Arimo"/>
                <a:sym typeface="Arimo"/>
              </a:endParaRPr>
            </a:p>
          </p:txBody>
        </p:sp>
      </p:grpSp>
      <p:grpSp>
        <p:nvGrpSpPr>
          <p:cNvPr id="38" name="Group 38" descr="Header: Right Medicaid&#10;Wording under header: If the individual already receives Medicaid in a way that supports waiver, their eligibility is not redetermined. "/>
          <p:cNvGrpSpPr/>
          <p:nvPr/>
        </p:nvGrpSpPr>
        <p:grpSpPr>
          <a:xfrm>
            <a:off x="6567591" y="1877993"/>
            <a:ext cx="1982834" cy="1074939"/>
            <a:chOff x="0" y="401632"/>
            <a:chExt cx="3965667" cy="2149879"/>
          </a:xfrm>
        </p:grpSpPr>
        <p:sp>
          <p:nvSpPr>
            <p:cNvPr id="39" name="TextBox 39"/>
            <p:cNvSpPr txBox="1"/>
            <p:nvPr/>
          </p:nvSpPr>
          <p:spPr>
            <a:xfrm>
              <a:off x="0" y="401632"/>
              <a:ext cx="3945441" cy="516552"/>
            </a:xfrm>
            <a:prstGeom prst="rect">
              <a:avLst/>
            </a:prstGeom>
          </p:spPr>
          <p:txBody>
            <a:bodyPr lIns="0" tIns="0" rIns="0" bIns="0" rtlCol="0" anchor="t">
              <a:spAutoFit/>
            </a:bodyPr>
            <a:lstStyle/>
            <a:p>
              <a:pPr algn="ctr">
                <a:lnSpc>
                  <a:spcPts val="2239"/>
                </a:lnSpc>
              </a:pPr>
              <a:r>
                <a:rPr lang="en-US" sz="1600" b="1" dirty="0">
                  <a:solidFill>
                    <a:srgbClr val="151857"/>
                  </a:solidFill>
                  <a:ea typeface="Liberation Sans Bold"/>
                  <a:cs typeface="Liberation Sans Bold"/>
                  <a:sym typeface="Liberation Sans Bold"/>
                </a:rPr>
                <a:t>Right Medicaid</a:t>
              </a:r>
            </a:p>
          </p:txBody>
        </p:sp>
        <p:sp>
          <p:nvSpPr>
            <p:cNvPr id="40" name="TextBox 40"/>
            <p:cNvSpPr txBox="1"/>
            <p:nvPr/>
          </p:nvSpPr>
          <p:spPr>
            <a:xfrm>
              <a:off x="20226" y="1074182"/>
              <a:ext cx="3945441" cy="1477329"/>
            </a:xfrm>
            <a:prstGeom prst="rect">
              <a:avLst/>
            </a:prstGeom>
          </p:spPr>
          <p:txBody>
            <a:bodyPr lIns="0" tIns="0" rIns="0" bIns="0" rtlCol="0" anchor="t">
              <a:spAutoFit/>
            </a:bodyPr>
            <a:lstStyle/>
            <a:p>
              <a:pPr algn="ctr"/>
              <a:r>
                <a:rPr lang="en-US" sz="1200" dirty="0">
                  <a:solidFill>
                    <a:srgbClr val="000000"/>
                  </a:solidFill>
                  <a:ea typeface="Arimo"/>
                  <a:cs typeface="Arimo"/>
                  <a:sym typeface="Arimo"/>
                </a:rPr>
                <a:t>If the individual already receives Medicaid in a way that supports waiver, their eligibility is not redetermined.</a:t>
              </a:r>
            </a:p>
          </p:txBody>
        </p:sp>
      </p:grpSp>
      <p:grpSp>
        <p:nvGrpSpPr>
          <p:cNvPr id="41" name="Group 41" descr="Header: Next Steps&#10;Wording under header: Once the individual has active or pending MEdicaid, they can apply for waiver services through the Self-Service Portal. "/>
          <p:cNvGrpSpPr/>
          <p:nvPr/>
        </p:nvGrpSpPr>
        <p:grpSpPr>
          <a:xfrm>
            <a:off x="9259242" y="1853789"/>
            <a:ext cx="1972721" cy="1223664"/>
            <a:chOff x="-249194" y="-57150"/>
            <a:chExt cx="3945442" cy="2447327"/>
          </a:xfrm>
        </p:grpSpPr>
        <p:sp>
          <p:nvSpPr>
            <p:cNvPr id="42" name="TextBox 42"/>
            <p:cNvSpPr txBox="1"/>
            <p:nvPr/>
          </p:nvSpPr>
          <p:spPr>
            <a:xfrm>
              <a:off x="0" y="-57150"/>
              <a:ext cx="3450052" cy="516552"/>
            </a:xfrm>
            <a:prstGeom prst="rect">
              <a:avLst/>
            </a:prstGeom>
          </p:spPr>
          <p:txBody>
            <a:bodyPr lIns="0" tIns="0" rIns="0" bIns="0" rtlCol="0" anchor="t">
              <a:spAutoFit/>
            </a:bodyPr>
            <a:lstStyle/>
            <a:p>
              <a:pPr algn="ctr">
                <a:lnSpc>
                  <a:spcPts val="2239"/>
                </a:lnSpc>
              </a:pPr>
              <a:r>
                <a:rPr lang="en-US" sz="1600" b="1">
                  <a:solidFill>
                    <a:srgbClr val="151857"/>
                  </a:solidFill>
                  <a:ea typeface="Liberation Sans Bold"/>
                  <a:cs typeface="Liberation Sans Bold"/>
                  <a:sym typeface="Liberation Sans Bold"/>
                </a:rPr>
                <a:t>Next Steps</a:t>
              </a:r>
            </a:p>
          </p:txBody>
        </p:sp>
        <p:sp>
          <p:nvSpPr>
            <p:cNvPr id="43" name="TextBox 43"/>
            <p:cNvSpPr txBox="1"/>
            <p:nvPr/>
          </p:nvSpPr>
          <p:spPr>
            <a:xfrm>
              <a:off x="-249194" y="543518"/>
              <a:ext cx="3945442" cy="1846659"/>
            </a:xfrm>
            <a:prstGeom prst="rect">
              <a:avLst/>
            </a:prstGeom>
          </p:spPr>
          <p:txBody>
            <a:bodyPr wrap="square" lIns="0" tIns="0" rIns="0" bIns="0" rtlCol="0" anchor="t">
              <a:spAutoFit/>
            </a:bodyPr>
            <a:lstStyle/>
            <a:p>
              <a:pPr algn="ctr"/>
              <a:r>
                <a:rPr lang="en-US" sz="1200" dirty="0">
                  <a:solidFill>
                    <a:srgbClr val="5B5B5B"/>
                  </a:solidFill>
                  <a:ea typeface="Liberation Sans"/>
                  <a:cs typeface="Liberation Sans"/>
                  <a:sym typeface="Liberation Sans"/>
                </a:rPr>
                <a:t>Once the individual has active or pending Medicaid, they can apply for waiver services through the Self-Service Portal..</a:t>
              </a:r>
            </a:p>
          </p:txBody>
        </p:sp>
      </p:grpSp>
      <p:sp>
        <p:nvSpPr>
          <p:cNvPr id="2" name="TextBox 1">
            <a:extLst>
              <a:ext uri="{FF2B5EF4-FFF2-40B4-BE49-F238E27FC236}">
                <a16:creationId xmlns:a16="http://schemas.microsoft.com/office/drawing/2014/main" id="{64607642-2DE0-01B9-C5DC-B6A7585A8A13}"/>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24" name="TextBox 23">
            <a:extLst>
              <a:ext uri="{FF2B5EF4-FFF2-40B4-BE49-F238E27FC236}">
                <a16:creationId xmlns:a16="http://schemas.microsoft.com/office/drawing/2014/main" id="{2A16EEE5-FA21-AC04-DE4C-CC958EB39822}"/>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26" name="Slide Number Placeholder 25">
            <a:extLst>
              <a:ext uri="{FF2B5EF4-FFF2-40B4-BE49-F238E27FC236}">
                <a16:creationId xmlns:a16="http://schemas.microsoft.com/office/drawing/2014/main" id="{3456FA66-0483-6F8F-7BA9-8B93498F5E11}"/>
              </a:ext>
              <a:ext uri="{C183D7F6-B498-43B3-948B-1728B52AA6E4}">
                <adec:decorative xmlns:adec="http://schemas.microsoft.com/office/drawing/2017/decorative" val="0"/>
              </a:ext>
            </a:extLst>
          </p:cNvPr>
          <p:cNvSpPr>
            <a:spLocks noGrp="1"/>
          </p:cNvSpPr>
          <p:nvPr>
            <p:ph type="sldNum" sz="quarter" idx="12"/>
          </p:nvPr>
        </p:nvSpPr>
        <p:spPr/>
        <p:txBody>
          <a:bodyPr/>
          <a:lstStyle/>
          <a:p>
            <a:fld id="{5727CFF0-8AF3-4D5D-9D11-7D9475288EEF}" type="slidenum">
              <a:rPr lang="en-US" smtClean="0"/>
              <a:t>3</a:t>
            </a:fld>
            <a:endParaRPr lang="en-US" dirty="0"/>
          </a:p>
        </p:txBody>
      </p:sp>
      <p:pic>
        <p:nvPicPr>
          <p:cNvPr id="27" name="Picture 26">
            <a:extLst>
              <a:ext uri="{FF2B5EF4-FFF2-40B4-BE49-F238E27FC236}">
                <a16:creationId xmlns:a16="http://schemas.microsoft.com/office/drawing/2014/main" id="{F109486F-2C3B-34B9-3DB1-C263F6884D2C}"/>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4660" y="6197592"/>
            <a:ext cx="1187080" cy="6218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8"/>
          <p:cNvSpPr txBox="1">
            <a:spLocks noGrp="1"/>
          </p:cNvSpPr>
          <p:nvPr>
            <p:ph type="title" idx="4294967295"/>
          </p:nvPr>
        </p:nvSpPr>
        <p:spPr>
          <a:xfrm>
            <a:off x="685801" y="681109"/>
            <a:ext cx="4208667" cy="10002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151857"/>
                </a:solidFill>
                <a:effectLst/>
                <a:uLnTx/>
                <a:uFillTx/>
                <a:latin typeface="Helvetica World Bold"/>
                <a:ea typeface="Helvetica World Bold"/>
                <a:cs typeface="Helvetica World Bold"/>
                <a:sym typeface="Helvetica World Bold"/>
              </a:rPr>
              <a:t>How to Apply for Medicaid</a:t>
            </a:r>
          </a:p>
        </p:txBody>
      </p:sp>
      <p:sp>
        <p:nvSpPr>
          <p:cNvPr id="9" name="Freeform 9" descr="Picture of a road map with an arrow on the end showing the different ways a person can apply for Medicaid along the path. ">
            <a:extLst>
              <a:ext uri="{C183D7F6-B498-43B3-948B-1728B52AA6E4}">
                <adec:decorative xmlns:adec="http://schemas.microsoft.com/office/drawing/2017/decorative" val="0"/>
              </a:ext>
            </a:extLst>
          </p:cNvPr>
          <p:cNvSpPr/>
          <p:nvPr/>
        </p:nvSpPr>
        <p:spPr>
          <a:xfrm>
            <a:off x="685800" y="1806117"/>
            <a:ext cx="10820400" cy="4179379"/>
          </a:xfrm>
          <a:custGeom>
            <a:avLst/>
            <a:gdLst/>
            <a:ahLst/>
            <a:cxnLst/>
            <a:rect l="l" t="t" r="r" b="b"/>
            <a:pathLst>
              <a:path w="16230600" h="6269069">
                <a:moveTo>
                  <a:pt x="0" y="0"/>
                </a:moveTo>
                <a:lnTo>
                  <a:pt x="16230600" y="0"/>
                </a:lnTo>
                <a:lnTo>
                  <a:pt x="16230600" y="6269069"/>
                </a:lnTo>
                <a:lnTo>
                  <a:pt x="0" y="62690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grpSp>
        <p:nvGrpSpPr>
          <p:cNvPr id="26" name="Group 26" descr="Header: In Person&#10;Wording under header: All applicants have the right to apply at any DCBS office. ">
            <a:extLst>
              <a:ext uri="{C183D7F6-B498-43B3-948B-1728B52AA6E4}">
                <adec:decorative xmlns:adec="http://schemas.microsoft.com/office/drawing/2017/decorative" val="0"/>
              </a:ext>
            </a:extLst>
          </p:cNvPr>
          <p:cNvGrpSpPr/>
          <p:nvPr/>
        </p:nvGrpSpPr>
        <p:grpSpPr>
          <a:xfrm>
            <a:off x="984532" y="3127612"/>
            <a:ext cx="1805601" cy="1030302"/>
            <a:chOff x="0" y="-57150"/>
            <a:chExt cx="3611203" cy="2060602"/>
          </a:xfrm>
        </p:grpSpPr>
        <p:sp>
          <p:nvSpPr>
            <p:cNvPr id="27" name="TextBox 27"/>
            <p:cNvSpPr txBox="1"/>
            <p:nvPr/>
          </p:nvSpPr>
          <p:spPr>
            <a:xfrm>
              <a:off x="0" y="-57150"/>
              <a:ext cx="3611203" cy="516552"/>
            </a:xfrm>
            <a:prstGeom prst="rect">
              <a:avLst/>
            </a:prstGeom>
          </p:spPr>
          <p:txBody>
            <a:bodyPr lIns="0" tIns="0" rIns="0" bIns="0" rtlCol="0" anchor="t">
              <a:spAutoFit/>
            </a:bodyPr>
            <a:lstStyle/>
            <a:p>
              <a:pPr algn="ctr">
                <a:lnSpc>
                  <a:spcPts val="2239"/>
                </a:lnSpc>
              </a:pPr>
              <a:r>
                <a:rPr lang="en-US" sz="1600" b="1" dirty="0">
                  <a:solidFill>
                    <a:srgbClr val="151857"/>
                  </a:solidFill>
                  <a:latin typeface="Liberation Sans Bold"/>
                  <a:ea typeface="Liberation Sans Bold"/>
                  <a:cs typeface="Liberation Sans Bold"/>
                  <a:sym typeface="Liberation Sans Bold"/>
                </a:rPr>
                <a:t>IN PERSON</a:t>
              </a:r>
            </a:p>
          </p:txBody>
        </p:sp>
        <p:sp>
          <p:nvSpPr>
            <p:cNvPr id="28" name="TextBox 28"/>
            <p:cNvSpPr txBox="1"/>
            <p:nvPr/>
          </p:nvSpPr>
          <p:spPr>
            <a:xfrm>
              <a:off x="0" y="726563"/>
              <a:ext cx="3611203" cy="1276889"/>
            </a:xfrm>
            <a:prstGeom prst="rect">
              <a:avLst/>
            </a:prstGeom>
          </p:spPr>
          <p:txBody>
            <a:bodyPr lIns="0" tIns="0" rIns="0" bIns="0" rtlCol="0" anchor="t">
              <a:spAutoFit/>
            </a:bodyPr>
            <a:lstStyle/>
            <a:p>
              <a:pPr algn="ctr">
                <a:lnSpc>
                  <a:spcPts val="1680"/>
                </a:lnSpc>
              </a:pPr>
              <a:r>
                <a:rPr lang="en-US" sz="1333" dirty="0">
                  <a:solidFill>
                    <a:srgbClr val="5B5B5B"/>
                  </a:solidFill>
                  <a:latin typeface="Liberation Sans"/>
                  <a:ea typeface="Liberation Sans"/>
                  <a:cs typeface="Liberation Sans"/>
                  <a:sym typeface="Liberation Sans"/>
                </a:rPr>
                <a:t>All applicants have the right to apply at </a:t>
              </a:r>
              <a:r>
                <a:rPr lang="en-US" sz="1333" b="1" dirty="0">
                  <a:solidFill>
                    <a:srgbClr val="5B5B5B"/>
                  </a:solidFill>
                  <a:latin typeface="Liberation Sans"/>
                  <a:ea typeface="Liberation Sans"/>
                  <a:cs typeface="Liberation Sans"/>
                  <a:sym typeface="Liberation Sans"/>
                </a:rPr>
                <a:t>any </a:t>
              </a:r>
              <a:r>
                <a:rPr lang="en-US" sz="1333" dirty="0">
                  <a:solidFill>
                    <a:srgbClr val="5B5B5B"/>
                  </a:solidFill>
                  <a:latin typeface="Liberation Sans"/>
                  <a:ea typeface="Liberation Sans"/>
                  <a:cs typeface="Liberation Sans"/>
                  <a:sym typeface="Liberation Sans"/>
                </a:rPr>
                <a:t>DCBS Office</a:t>
              </a:r>
            </a:p>
          </p:txBody>
        </p:sp>
      </p:grpSp>
      <p:grpSp>
        <p:nvGrpSpPr>
          <p:cNvPr id="29" name="Group 29" descr="Header: By Phone&#10;Wording under header: Applicants may apply by calling the DCBS Call Service center.">
            <a:extLst>
              <a:ext uri="{C183D7F6-B498-43B3-948B-1728B52AA6E4}">
                <adec:decorative xmlns:adec="http://schemas.microsoft.com/office/drawing/2017/decorative" val="0"/>
              </a:ext>
            </a:extLst>
          </p:cNvPr>
          <p:cNvGrpSpPr/>
          <p:nvPr/>
        </p:nvGrpSpPr>
        <p:grpSpPr>
          <a:xfrm>
            <a:off x="5529362" y="4747667"/>
            <a:ext cx="2403065" cy="738612"/>
            <a:chOff x="-9365" y="-57151"/>
            <a:chExt cx="4806131" cy="1477222"/>
          </a:xfrm>
        </p:grpSpPr>
        <p:sp>
          <p:nvSpPr>
            <p:cNvPr id="30" name="TextBox 30"/>
            <p:cNvSpPr txBox="1"/>
            <p:nvPr/>
          </p:nvSpPr>
          <p:spPr>
            <a:xfrm>
              <a:off x="-1" y="-57151"/>
              <a:ext cx="3599167" cy="516552"/>
            </a:xfrm>
            <a:prstGeom prst="rect">
              <a:avLst/>
            </a:prstGeom>
          </p:spPr>
          <p:txBody>
            <a:bodyPr lIns="0" tIns="0" rIns="0" bIns="0" rtlCol="0" anchor="t">
              <a:spAutoFit/>
            </a:bodyPr>
            <a:lstStyle/>
            <a:p>
              <a:pPr>
                <a:lnSpc>
                  <a:spcPts val="2239"/>
                </a:lnSpc>
              </a:pPr>
              <a:r>
                <a:rPr lang="en-US" sz="1600" b="1">
                  <a:solidFill>
                    <a:srgbClr val="151857"/>
                  </a:solidFill>
                  <a:latin typeface="Liberation Sans Bold"/>
                  <a:ea typeface="Liberation Sans Bold"/>
                  <a:cs typeface="Liberation Sans Bold"/>
                  <a:sym typeface="Liberation Sans Bold"/>
                </a:rPr>
                <a:t>BY PHONE</a:t>
              </a:r>
            </a:p>
          </p:txBody>
        </p:sp>
        <p:sp>
          <p:nvSpPr>
            <p:cNvPr id="31" name="TextBox 31"/>
            <p:cNvSpPr txBox="1"/>
            <p:nvPr/>
          </p:nvSpPr>
          <p:spPr>
            <a:xfrm>
              <a:off x="-9365" y="579200"/>
              <a:ext cx="4806131" cy="840871"/>
            </a:xfrm>
            <a:prstGeom prst="rect">
              <a:avLst/>
            </a:prstGeom>
          </p:spPr>
          <p:txBody>
            <a:bodyPr lIns="0" tIns="0" rIns="0" bIns="0" rtlCol="0" anchor="t">
              <a:spAutoFit/>
            </a:bodyPr>
            <a:lstStyle/>
            <a:p>
              <a:pPr algn="ctr">
                <a:lnSpc>
                  <a:spcPts val="1680"/>
                </a:lnSpc>
              </a:pPr>
              <a:r>
                <a:rPr lang="en-US" sz="1333" dirty="0">
                  <a:solidFill>
                    <a:srgbClr val="5B5B5B"/>
                  </a:solidFill>
                  <a:latin typeface="Liberation Sans"/>
                  <a:ea typeface="Liberation Sans"/>
                  <a:cs typeface="Liberation Sans"/>
                  <a:sym typeface="Liberation Sans"/>
                </a:rPr>
                <a:t>Applicants may apply by calling the DCBS Call Service center.</a:t>
              </a:r>
            </a:p>
          </p:txBody>
        </p:sp>
      </p:grpSp>
      <p:grpSp>
        <p:nvGrpSpPr>
          <p:cNvPr id="32" name="Group 32" descr="Header: Online&#10;Wording under header: Applicants may utilize the self-service portal. ">
            <a:extLst>
              <a:ext uri="{C183D7F6-B498-43B3-948B-1728B52AA6E4}">
                <adec:decorative xmlns:adec="http://schemas.microsoft.com/office/drawing/2017/decorative" val="0"/>
              </a:ext>
            </a:extLst>
          </p:cNvPr>
          <p:cNvGrpSpPr/>
          <p:nvPr/>
        </p:nvGrpSpPr>
        <p:grpSpPr>
          <a:xfrm>
            <a:off x="8575812" y="3982918"/>
            <a:ext cx="2216619" cy="825876"/>
            <a:chOff x="0" y="-57151"/>
            <a:chExt cx="4433238" cy="1651752"/>
          </a:xfrm>
        </p:grpSpPr>
        <p:sp>
          <p:nvSpPr>
            <p:cNvPr id="33" name="TextBox 33"/>
            <p:cNvSpPr txBox="1"/>
            <p:nvPr/>
          </p:nvSpPr>
          <p:spPr>
            <a:xfrm>
              <a:off x="0" y="-57151"/>
              <a:ext cx="3686070" cy="516552"/>
            </a:xfrm>
            <a:prstGeom prst="rect">
              <a:avLst/>
            </a:prstGeom>
          </p:spPr>
          <p:txBody>
            <a:bodyPr lIns="0" tIns="0" rIns="0" bIns="0" rtlCol="0" anchor="t">
              <a:spAutoFit/>
            </a:bodyPr>
            <a:lstStyle/>
            <a:p>
              <a:pPr>
                <a:lnSpc>
                  <a:spcPts val="2239"/>
                </a:lnSpc>
              </a:pPr>
              <a:r>
                <a:rPr lang="en-US" sz="1600" b="1">
                  <a:solidFill>
                    <a:srgbClr val="151857"/>
                  </a:solidFill>
                  <a:latin typeface="Liberation Sans Bold"/>
                  <a:ea typeface="Liberation Sans Bold"/>
                  <a:cs typeface="Liberation Sans Bold"/>
                  <a:sym typeface="Liberation Sans Bold"/>
                </a:rPr>
                <a:t>ONLINE</a:t>
              </a:r>
            </a:p>
          </p:txBody>
        </p:sp>
        <p:sp>
          <p:nvSpPr>
            <p:cNvPr id="34" name="TextBox 34"/>
            <p:cNvSpPr txBox="1"/>
            <p:nvPr/>
          </p:nvSpPr>
          <p:spPr>
            <a:xfrm>
              <a:off x="0" y="753729"/>
              <a:ext cx="4433238" cy="840872"/>
            </a:xfrm>
            <a:prstGeom prst="rect">
              <a:avLst/>
            </a:prstGeom>
          </p:spPr>
          <p:txBody>
            <a:bodyPr lIns="0" tIns="0" rIns="0" bIns="0" rtlCol="0" anchor="t">
              <a:spAutoFit/>
            </a:bodyPr>
            <a:lstStyle/>
            <a:p>
              <a:pPr algn="ctr">
                <a:lnSpc>
                  <a:spcPts val="1680"/>
                </a:lnSpc>
              </a:pPr>
              <a:r>
                <a:rPr lang="en-US" sz="1333" dirty="0">
                  <a:solidFill>
                    <a:srgbClr val="5B5B5B"/>
                  </a:solidFill>
                  <a:latin typeface="Liberation Sans"/>
                  <a:ea typeface="Liberation Sans"/>
                  <a:cs typeface="Liberation Sans"/>
                  <a:sym typeface="Liberation Sans"/>
                </a:rPr>
                <a:t>Applicants may utilize the Self-Service Portal.</a:t>
              </a:r>
            </a:p>
          </p:txBody>
        </p:sp>
      </p:grpSp>
      <p:grpSp>
        <p:nvGrpSpPr>
          <p:cNvPr id="35" name="Group 35" descr="Header: Renewals&#10;Wording under header: MEdicaid must be renewed every 12 months. ">
            <a:extLst>
              <a:ext uri="{C183D7F6-B498-43B3-948B-1728B52AA6E4}">
                <adec:decorative xmlns:adec="http://schemas.microsoft.com/office/drawing/2017/decorative" val="0"/>
              </a:ext>
            </a:extLst>
          </p:cNvPr>
          <p:cNvGrpSpPr/>
          <p:nvPr/>
        </p:nvGrpSpPr>
        <p:grpSpPr>
          <a:xfrm>
            <a:off x="8074087" y="1354524"/>
            <a:ext cx="1964820" cy="1013084"/>
            <a:chOff x="-25517" y="-57151"/>
            <a:chExt cx="3929639" cy="2026168"/>
          </a:xfrm>
        </p:grpSpPr>
        <p:sp>
          <p:nvSpPr>
            <p:cNvPr id="36" name="TextBox 36"/>
            <p:cNvSpPr txBox="1"/>
            <p:nvPr/>
          </p:nvSpPr>
          <p:spPr>
            <a:xfrm>
              <a:off x="1" y="-57151"/>
              <a:ext cx="3904121" cy="516552"/>
            </a:xfrm>
            <a:prstGeom prst="rect">
              <a:avLst/>
            </a:prstGeom>
          </p:spPr>
          <p:txBody>
            <a:bodyPr lIns="0" tIns="0" rIns="0" bIns="0" rtlCol="0" anchor="t">
              <a:spAutoFit/>
            </a:bodyPr>
            <a:lstStyle/>
            <a:p>
              <a:pPr algn="ctr">
                <a:lnSpc>
                  <a:spcPts val="2239"/>
                </a:lnSpc>
              </a:pPr>
              <a:r>
                <a:rPr lang="en-US" sz="1600" b="1">
                  <a:solidFill>
                    <a:srgbClr val="151857"/>
                  </a:solidFill>
                  <a:latin typeface="Liberation Sans Bold"/>
                  <a:ea typeface="Liberation Sans Bold"/>
                  <a:cs typeface="Liberation Sans Bold"/>
                  <a:sym typeface="Liberation Sans Bold"/>
                </a:rPr>
                <a:t>RENEWALS</a:t>
              </a:r>
            </a:p>
          </p:txBody>
        </p:sp>
        <p:sp>
          <p:nvSpPr>
            <p:cNvPr id="37" name="TextBox 37"/>
            <p:cNvSpPr txBox="1"/>
            <p:nvPr/>
          </p:nvSpPr>
          <p:spPr>
            <a:xfrm>
              <a:off x="-25517" y="692127"/>
              <a:ext cx="3904121" cy="1276890"/>
            </a:xfrm>
            <a:prstGeom prst="rect">
              <a:avLst/>
            </a:prstGeom>
          </p:spPr>
          <p:txBody>
            <a:bodyPr lIns="0" tIns="0" rIns="0" bIns="0" rtlCol="0" anchor="t">
              <a:spAutoFit/>
            </a:bodyPr>
            <a:lstStyle/>
            <a:p>
              <a:pPr algn="ctr">
                <a:lnSpc>
                  <a:spcPts val="1680"/>
                </a:lnSpc>
              </a:pPr>
              <a:r>
                <a:rPr lang="en-US" sz="1333">
                  <a:solidFill>
                    <a:srgbClr val="5B5B5B"/>
                  </a:solidFill>
                  <a:latin typeface="Liberation Sans"/>
                  <a:ea typeface="Liberation Sans"/>
                  <a:cs typeface="Liberation Sans"/>
                  <a:sym typeface="Liberation Sans"/>
                </a:rPr>
                <a:t>Medicaid must be renewed every 12 months.</a:t>
              </a:r>
            </a:p>
          </p:txBody>
        </p:sp>
      </p:grpSp>
      <p:sp>
        <p:nvSpPr>
          <p:cNvPr id="7" name="Slide Number Placeholder 25">
            <a:extLst>
              <a:ext uri="{FF2B5EF4-FFF2-40B4-BE49-F238E27FC236}">
                <a16:creationId xmlns:a16="http://schemas.microsoft.com/office/drawing/2014/main" id="{AB01181C-5279-56CC-C24C-CD885C772762}"/>
              </a:ext>
              <a:ext uri="{C183D7F6-B498-43B3-948B-1728B52AA6E4}">
                <adec:decorative xmlns:adec="http://schemas.microsoft.com/office/drawing/2017/decorative" val="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4</a:t>
            </a:fld>
            <a:endParaRPr lang="en-US" dirty="0"/>
          </a:p>
        </p:txBody>
      </p:sp>
      <p:sp>
        <p:nvSpPr>
          <p:cNvPr id="3" name="TextBox 2">
            <a:extLst>
              <a:ext uri="{FF2B5EF4-FFF2-40B4-BE49-F238E27FC236}">
                <a16:creationId xmlns:a16="http://schemas.microsoft.com/office/drawing/2014/main" id="{707B04ED-67D9-AA74-C880-3E8DF6C90EAC}"/>
              </a:ext>
              <a:ext uri="{C183D7F6-B498-43B3-948B-1728B52AA6E4}">
                <adec:decorative xmlns:adec="http://schemas.microsoft.com/office/drawing/2017/decorative" val="1"/>
              </a:ext>
            </a:extLst>
          </p:cNvPr>
          <p:cNvSpPr txBox="1"/>
          <p:nvPr/>
        </p:nvSpPr>
        <p:spPr>
          <a:xfrm>
            <a:off x="0" y="6139463"/>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sp>
        <p:nvSpPr>
          <p:cNvPr id="39" name="Freeform 39">
            <a:extLst>
              <a:ext uri="{C183D7F6-B498-43B3-948B-1728B52AA6E4}">
                <adec:decorative xmlns:adec="http://schemas.microsoft.com/office/drawing/2017/decorative" val="1"/>
              </a:ext>
            </a:extLst>
          </p:cNvPr>
          <p:cNvSpPr/>
          <p:nvPr/>
        </p:nvSpPr>
        <p:spPr>
          <a:xfrm>
            <a:off x="4652969" y="4244748"/>
            <a:ext cx="482996" cy="531495"/>
          </a:xfrm>
          <a:custGeom>
            <a:avLst/>
            <a:gdLst/>
            <a:ahLst/>
            <a:cxnLst/>
            <a:rect l="l" t="t" r="r" b="b"/>
            <a:pathLst>
              <a:path w="724494" h="797242">
                <a:moveTo>
                  <a:pt x="0" y="0"/>
                </a:moveTo>
                <a:lnTo>
                  <a:pt x="724494" y="0"/>
                </a:lnTo>
                <a:lnTo>
                  <a:pt x="724494" y="797242"/>
                </a:lnTo>
                <a:lnTo>
                  <a:pt x="0" y="7972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sp>
        <p:nvSpPr>
          <p:cNvPr id="10" name="Freeform 10">
            <a:extLst>
              <a:ext uri="{C183D7F6-B498-43B3-948B-1728B52AA6E4}">
                <adec:decorative xmlns:adec="http://schemas.microsoft.com/office/drawing/2017/decorative" val="1"/>
              </a:ext>
            </a:extLst>
          </p:cNvPr>
          <p:cNvSpPr/>
          <p:nvPr/>
        </p:nvSpPr>
        <p:spPr>
          <a:xfrm>
            <a:off x="7073849" y="2929998"/>
            <a:ext cx="1726521" cy="1726521"/>
          </a:xfrm>
          <a:custGeom>
            <a:avLst/>
            <a:gdLst/>
            <a:ahLst/>
            <a:cxnLst/>
            <a:rect l="l" t="t" r="r" b="b"/>
            <a:pathLst>
              <a:path w="2589782" h="2589782">
                <a:moveTo>
                  <a:pt x="0" y="0"/>
                </a:moveTo>
                <a:lnTo>
                  <a:pt x="2589782" y="0"/>
                </a:lnTo>
                <a:lnTo>
                  <a:pt x="2589782" y="2589782"/>
                </a:lnTo>
                <a:lnTo>
                  <a:pt x="0" y="2589782"/>
                </a:lnTo>
                <a:lnTo>
                  <a:pt x="0" y="0"/>
                </a:lnTo>
                <a:close/>
              </a:path>
            </a:pathLst>
          </a:custGeom>
          <a:blipFill>
            <a:blip r:embed="rId6">
              <a:alphaModFix amt="16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1" name="Freeform 11">
            <a:extLst>
              <a:ext uri="{C183D7F6-B498-43B3-948B-1728B52AA6E4}">
                <adec:decorative xmlns:adec="http://schemas.microsoft.com/office/drawing/2017/decorative" val="1"/>
              </a:ext>
            </a:extLst>
          </p:cNvPr>
          <p:cNvSpPr/>
          <p:nvPr/>
        </p:nvSpPr>
        <p:spPr>
          <a:xfrm>
            <a:off x="1024050" y="4146215"/>
            <a:ext cx="1726565" cy="1726565"/>
          </a:xfrm>
          <a:custGeom>
            <a:avLst/>
            <a:gdLst/>
            <a:ahLst/>
            <a:cxnLst/>
            <a:rect l="l" t="t" r="r" b="b"/>
            <a:pathLst>
              <a:path w="2589848" h="2589847">
                <a:moveTo>
                  <a:pt x="0" y="0"/>
                </a:moveTo>
                <a:lnTo>
                  <a:pt x="2589848" y="0"/>
                </a:lnTo>
                <a:lnTo>
                  <a:pt x="2589848" y="2589848"/>
                </a:lnTo>
                <a:lnTo>
                  <a:pt x="0" y="2589848"/>
                </a:lnTo>
                <a:lnTo>
                  <a:pt x="0" y="0"/>
                </a:lnTo>
                <a:close/>
              </a:path>
            </a:pathLst>
          </a:custGeom>
          <a:blipFill>
            <a:blip r:embed="rId8">
              <a:alphaModFix amt="16000"/>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sz="1200"/>
          </a:p>
        </p:txBody>
      </p:sp>
      <p:sp>
        <p:nvSpPr>
          <p:cNvPr id="40" name="Freeform 40">
            <a:extLst>
              <a:ext uri="{C183D7F6-B498-43B3-948B-1728B52AA6E4}">
                <adec:decorative xmlns:adec="http://schemas.microsoft.com/office/drawing/2017/decorative" val="1"/>
              </a:ext>
            </a:extLst>
          </p:cNvPr>
          <p:cNvSpPr/>
          <p:nvPr/>
        </p:nvSpPr>
        <p:spPr>
          <a:xfrm>
            <a:off x="7695611" y="3492524"/>
            <a:ext cx="482996" cy="531495"/>
          </a:xfrm>
          <a:custGeom>
            <a:avLst/>
            <a:gdLst/>
            <a:ahLst/>
            <a:cxnLst/>
            <a:rect l="l" t="t" r="r" b="b"/>
            <a:pathLst>
              <a:path w="724494" h="797242">
                <a:moveTo>
                  <a:pt x="0" y="0"/>
                </a:moveTo>
                <a:lnTo>
                  <a:pt x="724494" y="0"/>
                </a:lnTo>
                <a:lnTo>
                  <a:pt x="724494" y="797243"/>
                </a:lnTo>
                <a:lnTo>
                  <a:pt x="0" y="79724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200"/>
          </a:p>
        </p:txBody>
      </p:sp>
      <p:grpSp>
        <p:nvGrpSpPr>
          <p:cNvPr id="17" name="Group 17">
            <a:extLst>
              <a:ext uri="{C183D7F6-B498-43B3-948B-1728B52AA6E4}">
                <adec:decorative xmlns:adec="http://schemas.microsoft.com/office/drawing/2017/decorative" val="1"/>
              </a:ext>
            </a:extLst>
          </p:cNvPr>
          <p:cNvGrpSpPr/>
          <p:nvPr/>
        </p:nvGrpSpPr>
        <p:grpSpPr>
          <a:xfrm>
            <a:off x="4395465" y="4011493"/>
            <a:ext cx="998004" cy="99800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BFF"/>
            </a:solidFill>
            <a:ln w="114300" cap="sq">
              <a:solidFill>
                <a:srgbClr val="FFFFFF"/>
              </a:solidFill>
              <a:prstDash val="solid"/>
              <a:miter/>
            </a:ln>
          </p:spPr>
          <p:txBody>
            <a:bodyPr/>
            <a:lstStyle/>
            <a:p>
              <a:endParaRPr lang="en-US" sz="1200" dirty="0"/>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23" name="Group 23">
            <a:extLst>
              <a:ext uri="{C183D7F6-B498-43B3-948B-1728B52AA6E4}">
                <adec:decorative xmlns:adec="http://schemas.microsoft.com/office/drawing/2017/decorative" val="1"/>
              </a:ext>
            </a:extLst>
          </p:cNvPr>
          <p:cNvGrpSpPr/>
          <p:nvPr/>
        </p:nvGrpSpPr>
        <p:grpSpPr>
          <a:xfrm>
            <a:off x="9841173" y="2430996"/>
            <a:ext cx="998004" cy="99800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865"/>
            </a:solidFill>
            <a:ln w="114300" cap="sq">
              <a:solidFill>
                <a:srgbClr val="FFFFFF"/>
              </a:solidFill>
              <a:prstDash val="solid"/>
              <a:miter/>
            </a:ln>
          </p:spPr>
          <p:txBody>
            <a:bodyPr/>
            <a:lstStyle/>
            <a:p>
              <a:endParaRPr lang="en-US" sz="1200" dirty="0"/>
            </a:p>
          </p:txBody>
        </p:sp>
        <p:sp>
          <p:nvSpPr>
            <p:cNvPr id="25" name="TextBox 25"/>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14" name="Group 14">
            <a:extLst>
              <a:ext uri="{C183D7F6-B498-43B3-948B-1728B52AA6E4}">
                <adec:decorative xmlns:adec="http://schemas.microsoft.com/office/drawing/2017/decorative" val="1"/>
              </a:ext>
            </a:extLst>
          </p:cNvPr>
          <p:cNvGrpSpPr/>
          <p:nvPr/>
        </p:nvGrpSpPr>
        <p:grpSpPr>
          <a:xfrm>
            <a:off x="1388331" y="4510495"/>
            <a:ext cx="998004" cy="99800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FF"/>
            </a:solidFill>
            <a:ln w="114300" cap="sq">
              <a:solidFill>
                <a:srgbClr val="FFFFFF"/>
              </a:solidFill>
              <a:prstDash val="solid"/>
              <a:miter/>
            </a:ln>
          </p:spPr>
          <p:txBody>
            <a:bodyPr/>
            <a:lstStyle/>
            <a:p>
              <a:endParaRPr lang="en-US" sz="1200" dirty="0"/>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grpSp>
        <p:nvGrpSpPr>
          <p:cNvPr id="20" name="Group 20">
            <a:extLst>
              <a:ext uri="{C183D7F6-B498-43B3-948B-1728B52AA6E4}">
                <adec:decorative xmlns:adec="http://schemas.microsoft.com/office/drawing/2017/decorative" val="1"/>
              </a:ext>
            </a:extLst>
          </p:cNvPr>
          <p:cNvGrpSpPr/>
          <p:nvPr/>
        </p:nvGrpSpPr>
        <p:grpSpPr>
          <a:xfrm>
            <a:off x="7438107" y="3259269"/>
            <a:ext cx="998004" cy="99800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ACC"/>
            </a:solidFill>
            <a:ln w="114300" cap="sq">
              <a:solidFill>
                <a:srgbClr val="FFFFFF"/>
              </a:solidFill>
              <a:prstDash val="solid"/>
              <a:miter/>
            </a:ln>
          </p:spPr>
          <p:txBody>
            <a:bodyPr/>
            <a:lstStyle/>
            <a:p>
              <a:endParaRPr lang="en-US" sz="1200" dirty="0"/>
            </a:p>
          </p:txBody>
        </p:sp>
        <p:sp>
          <p:nvSpPr>
            <p:cNvPr id="22" name="TextBox 22"/>
            <p:cNvSpPr txBox="1"/>
            <p:nvPr/>
          </p:nvSpPr>
          <p:spPr>
            <a:xfrm>
              <a:off x="76200" y="38100"/>
              <a:ext cx="660400" cy="698500"/>
            </a:xfrm>
            <a:prstGeom prst="rect">
              <a:avLst/>
            </a:prstGeom>
          </p:spPr>
          <p:txBody>
            <a:bodyPr lIns="33867" tIns="33867" rIns="33867" bIns="33867" rtlCol="0" anchor="ctr"/>
            <a:lstStyle/>
            <a:p>
              <a:pPr algn="ctr">
                <a:lnSpc>
                  <a:spcPts val="2239"/>
                </a:lnSpc>
                <a:spcBef>
                  <a:spcPct val="0"/>
                </a:spcBef>
              </a:pPr>
              <a:endParaRPr sz="1200"/>
            </a:p>
          </p:txBody>
        </p:sp>
      </p:grpSp>
      <p:sp>
        <p:nvSpPr>
          <p:cNvPr id="13" name="Freeform 13">
            <a:extLst>
              <a:ext uri="{C183D7F6-B498-43B3-948B-1728B52AA6E4}">
                <adec:decorative xmlns:adec="http://schemas.microsoft.com/office/drawing/2017/decorative" val="1"/>
              </a:ext>
            </a:extLst>
          </p:cNvPr>
          <p:cNvSpPr/>
          <p:nvPr/>
        </p:nvSpPr>
        <p:spPr>
          <a:xfrm>
            <a:off x="9476893" y="2066716"/>
            <a:ext cx="1726565" cy="1726565"/>
          </a:xfrm>
          <a:custGeom>
            <a:avLst/>
            <a:gdLst/>
            <a:ahLst/>
            <a:cxnLst/>
            <a:rect l="l" t="t" r="r" b="b"/>
            <a:pathLst>
              <a:path w="2589847" h="2589848">
                <a:moveTo>
                  <a:pt x="0" y="0"/>
                </a:moveTo>
                <a:lnTo>
                  <a:pt x="2589847" y="0"/>
                </a:lnTo>
                <a:lnTo>
                  <a:pt x="2589847" y="2589848"/>
                </a:lnTo>
                <a:lnTo>
                  <a:pt x="0" y="2589848"/>
                </a:lnTo>
                <a:lnTo>
                  <a:pt x="0" y="0"/>
                </a:lnTo>
                <a:close/>
              </a:path>
            </a:pathLst>
          </a:custGeom>
          <a:blipFill>
            <a:blip r:embed="rId12">
              <a:alphaModFix amt="1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sz="1200"/>
          </a:p>
        </p:txBody>
      </p:sp>
      <p:sp>
        <p:nvSpPr>
          <p:cNvPr id="12" name="Freeform 12">
            <a:extLst>
              <a:ext uri="{C183D7F6-B498-43B3-948B-1728B52AA6E4}">
                <adec:decorative xmlns:adec="http://schemas.microsoft.com/office/drawing/2017/decorative" val="1"/>
              </a:ext>
            </a:extLst>
          </p:cNvPr>
          <p:cNvSpPr/>
          <p:nvPr/>
        </p:nvSpPr>
        <p:spPr>
          <a:xfrm>
            <a:off x="4031185" y="3678150"/>
            <a:ext cx="1726565" cy="1726565"/>
          </a:xfrm>
          <a:custGeom>
            <a:avLst/>
            <a:gdLst/>
            <a:ahLst/>
            <a:cxnLst/>
            <a:rect l="l" t="t" r="r" b="b"/>
            <a:pathLst>
              <a:path w="2589847" h="2589848">
                <a:moveTo>
                  <a:pt x="0" y="0"/>
                </a:moveTo>
                <a:lnTo>
                  <a:pt x="2589848" y="0"/>
                </a:lnTo>
                <a:lnTo>
                  <a:pt x="2589848" y="2589848"/>
                </a:lnTo>
                <a:lnTo>
                  <a:pt x="0" y="2589848"/>
                </a:lnTo>
                <a:lnTo>
                  <a:pt x="0" y="0"/>
                </a:lnTo>
                <a:close/>
              </a:path>
            </a:pathLst>
          </a:custGeom>
          <a:blipFill>
            <a:blip r:embed="rId14">
              <a:alphaModFix amt="16000"/>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sz="1200"/>
          </a:p>
        </p:txBody>
      </p:sp>
      <p:sp>
        <p:nvSpPr>
          <p:cNvPr id="41" name="Freeform 41">
            <a:extLst>
              <a:ext uri="{C183D7F6-B498-43B3-948B-1728B52AA6E4}">
                <adec:decorative xmlns:adec="http://schemas.microsoft.com/office/drawing/2017/decorative" val="1"/>
              </a:ext>
            </a:extLst>
          </p:cNvPr>
          <p:cNvSpPr/>
          <p:nvPr/>
        </p:nvSpPr>
        <p:spPr>
          <a:xfrm>
            <a:off x="10101189" y="2722977"/>
            <a:ext cx="477972" cy="414043"/>
          </a:xfrm>
          <a:custGeom>
            <a:avLst/>
            <a:gdLst/>
            <a:ahLst/>
            <a:cxnLst/>
            <a:rect l="l" t="t" r="r" b="b"/>
            <a:pathLst>
              <a:path w="716958" h="621065">
                <a:moveTo>
                  <a:pt x="0" y="0"/>
                </a:moveTo>
                <a:lnTo>
                  <a:pt x="716958" y="0"/>
                </a:lnTo>
                <a:lnTo>
                  <a:pt x="716958" y="621065"/>
                </a:lnTo>
                <a:lnTo>
                  <a:pt x="0" y="621065"/>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sz="1200"/>
          </a:p>
        </p:txBody>
      </p:sp>
      <p:sp>
        <p:nvSpPr>
          <p:cNvPr id="42" name="Freeform 42">
            <a:extLst>
              <a:ext uri="{C183D7F6-B498-43B3-948B-1728B52AA6E4}">
                <adec:decorative xmlns:adec="http://schemas.microsoft.com/office/drawing/2017/decorative" val="1"/>
              </a:ext>
            </a:extLst>
          </p:cNvPr>
          <p:cNvSpPr/>
          <p:nvPr/>
        </p:nvSpPr>
        <p:spPr>
          <a:xfrm>
            <a:off x="1623808" y="4748608"/>
            <a:ext cx="527050" cy="521779"/>
          </a:xfrm>
          <a:custGeom>
            <a:avLst/>
            <a:gdLst/>
            <a:ahLst/>
            <a:cxnLst/>
            <a:rect l="l" t="t" r="r" b="b"/>
            <a:pathLst>
              <a:path w="790575" h="782669">
                <a:moveTo>
                  <a:pt x="0" y="0"/>
                </a:moveTo>
                <a:lnTo>
                  <a:pt x="790575" y="0"/>
                </a:lnTo>
                <a:lnTo>
                  <a:pt x="790575" y="782669"/>
                </a:lnTo>
                <a:lnTo>
                  <a:pt x="0" y="78266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2" name="TextBox 1">
            <a:extLst>
              <a:ext uri="{FF2B5EF4-FFF2-40B4-BE49-F238E27FC236}">
                <a16:creationId xmlns:a16="http://schemas.microsoft.com/office/drawing/2014/main" id="{5B42C45C-286A-4514-99F6-A034E7879F81}"/>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pic>
        <p:nvPicPr>
          <p:cNvPr id="6" name="Picture 5">
            <a:extLst>
              <a:ext uri="{FF2B5EF4-FFF2-40B4-BE49-F238E27FC236}">
                <a16:creationId xmlns:a16="http://schemas.microsoft.com/office/drawing/2014/main" id="{BD05BBF9-23AE-B57D-3CFC-8451342E777F}"/>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4660" y="6187432"/>
            <a:ext cx="1187080" cy="6218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EDDECD93-B37A-12D6-A177-5B83FC08E813}"/>
              </a:ext>
              <a:ext uri="{C183D7F6-B498-43B3-948B-1728B52AA6E4}">
                <adec:decorative xmlns:adec="http://schemas.microsoft.com/office/drawing/2017/decorative" val="0"/>
              </a:ext>
            </a:extLst>
          </p:cNvPr>
          <p:cNvSpPr txBox="1"/>
          <p:nvPr/>
        </p:nvSpPr>
        <p:spPr>
          <a:xfrm>
            <a:off x="5173080" y="2935649"/>
            <a:ext cx="2064599" cy="923330"/>
          </a:xfrm>
          <a:prstGeom prst="rect">
            <a:avLst/>
          </a:prstGeom>
          <a:noFill/>
        </p:spPr>
        <p:txBody>
          <a:bodyPr wrap="square" rtlCol="0">
            <a:spAutoFit/>
          </a:bodyPr>
          <a:lstStyle/>
          <a:p>
            <a:pPr algn="ctr"/>
            <a:r>
              <a:rPr lang="en-US" b="1" dirty="0">
                <a:solidFill>
                  <a:srgbClr val="01203D"/>
                </a:solidFill>
              </a:rPr>
              <a:t>MAGI MEDICAID &amp; WAIVER SERVICES</a:t>
            </a:r>
          </a:p>
        </p:txBody>
      </p:sp>
      <p:sp>
        <p:nvSpPr>
          <p:cNvPr id="36" name="TextBox 36">
            <a:extLst>
              <a:ext uri="{C183D7F6-B498-43B3-948B-1728B52AA6E4}">
                <adec:decorative xmlns:adec="http://schemas.microsoft.com/office/drawing/2017/decorative" val="1"/>
              </a:ext>
            </a:extLst>
          </p:cNvPr>
          <p:cNvSpPr txBox="1">
            <a:spLocks noGrp="1"/>
          </p:cNvSpPr>
          <p:nvPr>
            <p:ph type="title" idx="4294967295"/>
          </p:nvPr>
        </p:nvSpPr>
        <p:spPr>
          <a:xfrm>
            <a:off x="5074582" y="2885704"/>
            <a:ext cx="2171392" cy="10458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ontserrat Semi-Bold"/>
                <a:cs typeface="Montserrat Semi-Bold"/>
                <a:sym typeface="Montserrat Semi-Bold"/>
              </a:rPr>
              <a:t>MAGI MEDICAID &amp; WAIVER SERVICES</a:t>
            </a:r>
          </a:p>
        </p:txBody>
      </p:sp>
      <p:sp>
        <p:nvSpPr>
          <p:cNvPr id="8" name="Freeform 8" descr="A circle surrounding the heading text, with 6 different colors and symbols to go alongside the 6 text boxes described next. ">
            <a:extLst>
              <a:ext uri="{C183D7F6-B498-43B3-948B-1728B52AA6E4}">
                <adec:decorative xmlns:adec="http://schemas.microsoft.com/office/drawing/2017/decorative" val="0"/>
              </a:ext>
            </a:extLst>
          </p:cNvPr>
          <p:cNvSpPr/>
          <p:nvPr/>
        </p:nvSpPr>
        <p:spPr>
          <a:xfrm rot="2700000">
            <a:off x="4535907" y="2234608"/>
            <a:ext cx="3248741" cy="3248741"/>
          </a:xfrm>
          <a:custGeom>
            <a:avLst/>
            <a:gdLst/>
            <a:ahLst/>
            <a:cxnLst/>
            <a:rect l="l" t="t" r="r" b="b"/>
            <a:pathLst>
              <a:path w="4873111" h="4873111">
                <a:moveTo>
                  <a:pt x="0" y="0"/>
                </a:moveTo>
                <a:lnTo>
                  <a:pt x="4873110" y="0"/>
                </a:lnTo>
                <a:lnTo>
                  <a:pt x="4873110" y="4873111"/>
                </a:lnTo>
                <a:lnTo>
                  <a:pt x="0" y="48731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grpSp>
        <p:nvGrpSpPr>
          <p:cNvPr id="12" name="Group 12" descr="1">
            <a:extLst>
              <a:ext uri="{C183D7F6-B498-43B3-948B-1728B52AA6E4}">
                <adec:decorative xmlns:adec="http://schemas.microsoft.com/office/drawing/2017/decorative" val="0"/>
              </a:ext>
            </a:extLst>
          </p:cNvPr>
          <p:cNvGrpSpPr/>
          <p:nvPr/>
        </p:nvGrpSpPr>
        <p:grpSpPr>
          <a:xfrm>
            <a:off x="633391" y="1386308"/>
            <a:ext cx="394591" cy="394591"/>
            <a:chOff x="0" y="0"/>
            <a:chExt cx="155888" cy="155888"/>
          </a:xfrm>
        </p:grpSpPr>
        <p:sp>
          <p:nvSpPr>
            <p:cNvPr id="13" name="Freeform 13"/>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BBFF"/>
            </a:solidFill>
          </p:spPr>
          <p:txBody>
            <a:bodyPr/>
            <a:lstStyle/>
            <a:p>
              <a:endParaRPr lang="en-US" sz="1200"/>
            </a:p>
          </p:txBody>
        </p:sp>
        <p:sp>
          <p:nvSpPr>
            <p:cNvPr id="14" name="TextBox 14"/>
            <p:cNvSpPr txBox="1"/>
            <p:nvPr/>
          </p:nvSpPr>
          <p:spPr>
            <a:xfrm>
              <a:off x="0" y="9525"/>
              <a:ext cx="155888" cy="146363"/>
            </a:xfrm>
            <a:prstGeom prst="rect">
              <a:avLst/>
            </a:prstGeom>
          </p:spPr>
          <p:txBody>
            <a:bodyPr lIns="33867" tIns="33867" rIns="33867" bIns="33867" rtlCol="0" anchor="ctr"/>
            <a:lstStyle/>
            <a:p>
              <a:pPr algn="ctr">
                <a:lnSpc>
                  <a:spcPts val="1440"/>
                </a:lnSpc>
              </a:pPr>
              <a:r>
                <a:rPr lang="en-US" sz="1200" b="1">
                  <a:solidFill>
                    <a:srgbClr val="FFFFFF"/>
                  </a:solidFill>
                  <a:latin typeface="Open Sans Bold"/>
                  <a:ea typeface="Open Sans Bold"/>
                  <a:cs typeface="Open Sans Bold"/>
                  <a:sym typeface="Open Sans Bold"/>
                </a:rPr>
                <a:t>1</a:t>
              </a:r>
            </a:p>
          </p:txBody>
        </p:sp>
      </p:grpSp>
      <p:sp>
        <p:nvSpPr>
          <p:cNvPr id="39" name="TextBox 39"/>
          <p:cNvSpPr txBox="1"/>
          <p:nvPr/>
        </p:nvSpPr>
        <p:spPr>
          <a:xfrm>
            <a:off x="1182242" y="928904"/>
            <a:ext cx="1714500" cy="1333507"/>
          </a:xfrm>
          <a:prstGeom prst="rect">
            <a:avLst/>
          </a:prstGeom>
        </p:spPr>
        <p:txBody>
          <a:bodyPr lIns="0" tIns="0" rIns="0" bIns="0" rtlCol="0" anchor="t">
            <a:spAutoFit/>
          </a:bodyPr>
          <a:lstStyle/>
          <a:p>
            <a:pPr>
              <a:lnSpc>
                <a:spcPts val="1493"/>
              </a:lnSpc>
              <a:spcBef>
                <a:spcPct val="0"/>
              </a:spcBef>
            </a:pPr>
            <a:r>
              <a:rPr lang="en-US" sz="1200" dirty="0">
                <a:solidFill>
                  <a:srgbClr val="000000"/>
                </a:solidFill>
                <a:ea typeface="Open Sans"/>
                <a:cs typeface="Open Sans"/>
                <a:sym typeface="Open Sans"/>
              </a:rPr>
              <a:t>Some individuals are eligible for Medicaid based solely on their household’s income. This category may or may not help pay for waiver services.</a:t>
            </a:r>
          </a:p>
        </p:txBody>
      </p:sp>
      <p:grpSp>
        <p:nvGrpSpPr>
          <p:cNvPr id="18" name="Group 18" descr="2">
            <a:extLst>
              <a:ext uri="{C183D7F6-B498-43B3-948B-1728B52AA6E4}">
                <adec:decorative xmlns:adec="http://schemas.microsoft.com/office/drawing/2017/decorative" val="0"/>
              </a:ext>
            </a:extLst>
          </p:cNvPr>
          <p:cNvGrpSpPr/>
          <p:nvPr/>
        </p:nvGrpSpPr>
        <p:grpSpPr>
          <a:xfrm>
            <a:off x="633391" y="2935649"/>
            <a:ext cx="394591" cy="394591"/>
            <a:chOff x="0" y="0"/>
            <a:chExt cx="155888" cy="155888"/>
          </a:xfrm>
        </p:grpSpPr>
        <p:sp>
          <p:nvSpPr>
            <p:cNvPr id="19" name="Freeform 19"/>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D28E"/>
            </a:solidFill>
          </p:spPr>
          <p:txBody>
            <a:bodyPr/>
            <a:lstStyle/>
            <a:p>
              <a:endParaRPr lang="en-US" sz="1200"/>
            </a:p>
          </p:txBody>
        </p:sp>
        <p:sp>
          <p:nvSpPr>
            <p:cNvPr id="20" name="TextBox 20"/>
            <p:cNvSpPr txBox="1"/>
            <p:nvPr/>
          </p:nvSpPr>
          <p:spPr>
            <a:xfrm>
              <a:off x="0" y="9525"/>
              <a:ext cx="155888" cy="146363"/>
            </a:xfrm>
            <a:prstGeom prst="rect">
              <a:avLst/>
            </a:prstGeom>
          </p:spPr>
          <p:txBody>
            <a:bodyPr lIns="33867" tIns="33867" rIns="33867" bIns="33867" rtlCol="0" anchor="ctr"/>
            <a:lstStyle/>
            <a:p>
              <a:pPr algn="ctr">
                <a:lnSpc>
                  <a:spcPts val="1440"/>
                </a:lnSpc>
              </a:pPr>
              <a:r>
                <a:rPr lang="en-US" sz="1200" b="1">
                  <a:solidFill>
                    <a:srgbClr val="FFFFFF"/>
                  </a:solidFill>
                  <a:latin typeface="Open Sans Bold"/>
                  <a:ea typeface="Open Sans Bold"/>
                  <a:cs typeface="Open Sans Bold"/>
                  <a:sym typeface="Open Sans Bold"/>
                </a:rPr>
                <a:t>2</a:t>
              </a:r>
            </a:p>
          </p:txBody>
        </p:sp>
      </p:grpSp>
      <p:sp>
        <p:nvSpPr>
          <p:cNvPr id="45" name="TextBox 45"/>
          <p:cNvSpPr txBox="1"/>
          <p:nvPr/>
        </p:nvSpPr>
        <p:spPr>
          <a:xfrm>
            <a:off x="1182242" y="2847459"/>
            <a:ext cx="1714500" cy="756682"/>
          </a:xfrm>
          <a:prstGeom prst="rect">
            <a:avLst/>
          </a:prstGeom>
        </p:spPr>
        <p:txBody>
          <a:bodyPr lIns="0" tIns="0" rIns="0" bIns="0" rtlCol="0" anchor="t">
            <a:spAutoFit/>
          </a:bodyPr>
          <a:lstStyle/>
          <a:p>
            <a:pPr>
              <a:lnSpc>
                <a:spcPts val="1493"/>
              </a:lnSpc>
              <a:spcBef>
                <a:spcPct val="0"/>
              </a:spcBef>
            </a:pPr>
            <a:r>
              <a:rPr lang="en-US" sz="1200" dirty="0">
                <a:solidFill>
                  <a:srgbClr val="000000"/>
                </a:solidFill>
                <a:ea typeface="Open Sans"/>
                <a:cs typeface="Open Sans"/>
                <a:sym typeface="Open Sans"/>
              </a:rPr>
              <a:t>This type of Medicaid is known as Modified Adjusted Gross Income (MAGI) Medicaid.</a:t>
            </a:r>
          </a:p>
        </p:txBody>
      </p:sp>
      <p:grpSp>
        <p:nvGrpSpPr>
          <p:cNvPr id="24" name="Group 24" descr="3">
            <a:extLst>
              <a:ext uri="{C183D7F6-B498-43B3-948B-1728B52AA6E4}">
                <adec:decorative xmlns:adec="http://schemas.microsoft.com/office/drawing/2017/decorative" val="0"/>
              </a:ext>
            </a:extLst>
          </p:cNvPr>
          <p:cNvGrpSpPr/>
          <p:nvPr/>
        </p:nvGrpSpPr>
        <p:grpSpPr>
          <a:xfrm>
            <a:off x="633391" y="4484991"/>
            <a:ext cx="394591" cy="394591"/>
            <a:chOff x="0" y="0"/>
            <a:chExt cx="155888" cy="155888"/>
          </a:xfrm>
        </p:grpSpPr>
        <p:sp>
          <p:nvSpPr>
            <p:cNvPr id="25" name="Freeform 25"/>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CACC"/>
            </a:solidFill>
          </p:spPr>
          <p:txBody>
            <a:bodyPr/>
            <a:lstStyle/>
            <a:p>
              <a:endParaRPr lang="en-US" sz="1200"/>
            </a:p>
          </p:txBody>
        </p:sp>
        <p:sp>
          <p:nvSpPr>
            <p:cNvPr id="26" name="TextBox 26"/>
            <p:cNvSpPr txBox="1"/>
            <p:nvPr/>
          </p:nvSpPr>
          <p:spPr>
            <a:xfrm>
              <a:off x="0" y="9525"/>
              <a:ext cx="155888" cy="146363"/>
            </a:xfrm>
            <a:prstGeom prst="rect">
              <a:avLst/>
            </a:prstGeom>
          </p:spPr>
          <p:txBody>
            <a:bodyPr lIns="33867" tIns="33867" rIns="33867" bIns="33867" rtlCol="0" anchor="ctr"/>
            <a:lstStyle/>
            <a:p>
              <a:pPr algn="ctr">
                <a:lnSpc>
                  <a:spcPts val="1440"/>
                </a:lnSpc>
              </a:pPr>
              <a:r>
                <a:rPr lang="en-US" sz="1200" b="1">
                  <a:solidFill>
                    <a:srgbClr val="FFFFFF"/>
                  </a:solidFill>
                  <a:latin typeface="Open Sans Bold"/>
                  <a:ea typeface="Open Sans Bold"/>
                  <a:cs typeface="Open Sans Bold"/>
                  <a:sym typeface="Open Sans Bold"/>
                </a:rPr>
                <a:t>3</a:t>
              </a:r>
            </a:p>
          </p:txBody>
        </p:sp>
      </p:grpSp>
      <p:sp>
        <p:nvSpPr>
          <p:cNvPr id="51" name="TextBox 51"/>
          <p:cNvSpPr txBox="1"/>
          <p:nvPr/>
        </p:nvSpPr>
        <p:spPr>
          <a:xfrm>
            <a:off x="1217229" y="4263370"/>
            <a:ext cx="1714500" cy="948786"/>
          </a:xfrm>
          <a:prstGeom prst="rect">
            <a:avLst/>
          </a:prstGeom>
        </p:spPr>
        <p:txBody>
          <a:bodyPr lIns="0" tIns="0" rIns="0" bIns="0" rtlCol="0" anchor="t">
            <a:spAutoFit/>
          </a:bodyPr>
          <a:lstStyle/>
          <a:p>
            <a:pPr>
              <a:lnSpc>
                <a:spcPts val="1493"/>
              </a:lnSpc>
              <a:spcBef>
                <a:spcPct val="0"/>
              </a:spcBef>
            </a:pPr>
            <a:r>
              <a:rPr lang="en-US" sz="1200" dirty="0">
                <a:solidFill>
                  <a:srgbClr val="000000"/>
                </a:solidFill>
                <a:ea typeface="Open Sans"/>
                <a:cs typeface="Open Sans"/>
                <a:sym typeface="Open Sans"/>
              </a:rPr>
              <a:t>Low income adults, pregnant women, and children are potentially eligible for MAGI Medicaid. </a:t>
            </a:r>
          </a:p>
        </p:txBody>
      </p:sp>
      <p:grpSp>
        <p:nvGrpSpPr>
          <p:cNvPr id="15" name="Group 15" descr="4">
            <a:extLst>
              <a:ext uri="{C183D7F6-B498-43B3-948B-1728B52AA6E4}">
                <adec:decorative xmlns:adec="http://schemas.microsoft.com/office/drawing/2017/decorative" val="0"/>
              </a:ext>
            </a:extLst>
          </p:cNvPr>
          <p:cNvGrpSpPr/>
          <p:nvPr/>
        </p:nvGrpSpPr>
        <p:grpSpPr>
          <a:xfrm>
            <a:off x="11161775" y="1386308"/>
            <a:ext cx="394591" cy="394591"/>
            <a:chOff x="0" y="0"/>
            <a:chExt cx="155888" cy="155888"/>
          </a:xfrm>
        </p:grpSpPr>
        <p:sp>
          <p:nvSpPr>
            <p:cNvPr id="16" name="Freeform 16"/>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BBFF"/>
            </a:solidFill>
          </p:spPr>
          <p:txBody>
            <a:bodyPr/>
            <a:lstStyle/>
            <a:p>
              <a:endParaRPr lang="en-US" sz="1200"/>
            </a:p>
          </p:txBody>
        </p:sp>
        <p:sp>
          <p:nvSpPr>
            <p:cNvPr id="17" name="TextBox 17"/>
            <p:cNvSpPr txBox="1"/>
            <p:nvPr/>
          </p:nvSpPr>
          <p:spPr>
            <a:xfrm>
              <a:off x="0" y="9525"/>
              <a:ext cx="155888" cy="146363"/>
            </a:xfrm>
            <a:prstGeom prst="rect">
              <a:avLst/>
            </a:prstGeom>
          </p:spPr>
          <p:txBody>
            <a:bodyPr lIns="33867" tIns="33867" rIns="33867" bIns="33867" rtlCol="0" anchor="ctr"/>
            <a:lstStyle/>
            <a:p>
              <a:pPr algn="ctr">
                <a:lnSpc>
                  <a:spcPts val="1440"/>
                </a:lnSpc>
              </a:pPr>
              <a:r>
                <a:rPr lang="en-US" sz="1200" b="1">
                  <a:solidFill>
                    <a:srgbClr val="FFFFFF"/>
                  </a:solidFill>
                  <a:latin typeface="Open Sans Bold"/>
                  <a:ea typeface="Open Sans Bold"/>
                  <a:cs typeface="Open Sans Bold"/>
                  <a:sym typeface="Open Sans Bold"/>
                </a:rPr>
                <a:t>4</a:t>
              </a:r>
            </a:p>
          </p:txBody>
        </p:sp>
      </p:grpSp>
      <p:sp>
        <p:nvSpPr>
          <p:cNvPr id="42" name="TextBox 42"/>
          <p:cNvSpPr txBox="1"/>
          <p:nvPr/>
        </p:nvSpPr>
        <p:spPr>
          <a:xfrm>
            <a:off x="9295258" y="1227417"/>
            <a:ext cx="1714500" cy="756682"/>
          </a:xfrm>
          <a:prstGeom prst="rect">
            <a:avLst/>
          </a:prstGeom>
        </p:spPr>
        <p:txBody>
          <a:bodyPr lIns="0" tIns="0" rIns="0" bIns="0" rtlCol="0" anchor="t">
            <a:spAutoFit/>
          </a:bodyPr>
          <a:lstStyle/>
          <a:p>
            <a:pPr algn="r">
              <a:lnSpc>
                <a:spcPts val="1493"/>
              </a:lnSpc>
              <a:spcBef>
                <a:spcPct val="0"/>
              </a:spcBef>
            </a:pPr>
            <a:r>
              <a:rPr lang="en-US" sz="1200" dirty="0">
                <a:solidFill>
                  <a:srgbClr val="000000"/>
                </a:solidFill>
                <a:ea typeface="Open Sans"/>
                <a:cs typeface="Open Sans"/>
                <a:sym typeface="Open Sans"/>
              </a:rPr>
              <a:t>Waiver services can be added to the children and pregnant women MAGI Medicaid categories..</a:t>
            </a:r>
          </a:p>
        </p:txBody>
      </p:sp>
      <p:grpSp>
        <p:nvGrpSpPr>
          <p:cNvPr id="21" name="Group 21" descr="5">
            <a:extLst>
              <a:ext uri="{C183D7F6-B498-43B3-948B-1728B52AA6E4}">
                <adec:decorative xmlns:adec="http://schemas.microsoft.com/office/drawing/2017/decorative" val="0"/>
              </a:ext>
            </a:extLst>
          </p:cNvPr>
          <p:cNvGrpSpPr/>
          <p:nvPr/>
        </p:nvGrpSpPr>
        <p:grpSpPr>
          <a:xfrm>
            <a:off x="11161775" y="2935649"/>
            <a:ext cx="394591" cy="394591"/>
            <a:chOff x="0" y="0"/>
            <a:chExt cx="155888" cy="155888"/>
          </a:xfrm>
        </p:grpSpPr>
        <p:sp>
          <p:nvSpPr>
            <p:cNvPr id="22" name="Freeform 22"/>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A3FF"/>
            </a:solidFill>
          </p:spPr>
          <p:txBody>
            <a:bodyPr/>
            <a:lstStyle/>
            <a:p>
              <a:endParaRPr lang="en-US" sz="1200"/>
            </a:p>
          </p:txBody>
        </p:sp>
        <p:sp>
          <p:nvSpPr>
            <p:cNvPr id="23" name="TextBox 23"/>
            <p:cNvSpPr txBox="1"/>
            <p:nvPr/>
          </p:nvSpPr>
          <p:spPr>
            <a:xfrm>
              <a:off x="0" y="9525"/>
              <a:ext cx="155888" cy="146363"/>
            </a:xfrm>
            <a:prstGeom prst="rect">
              <a:avLst/>
            </a:prstGeom>
          </p:spPr>
          <p:txBody>
            <a:bodyPr lIns="33867" tIns="33867" rIns="33867" bIns="33867" rtlCol="0" anchor="ctr"/>
            <a:lstStyle/>
            <a:p>
              <a:pPr algn="ctr">
                <a:lnSpc>
                  <a:spcPts val="1440"/>
                </a:lnSpc>
              </a:pPr>
              <a:r>
                <a:rPr lang="en-US" sz="1200" b="1">
                  <a:solidFill>
                    <a:srgbClr val="FFFFFF"/>
                  </a:solidFill>
                  <a:latin typeface="Open Sans Bold"/>
                  <a:ea typeface="Open Sans Bold"/>
                  <a:cs typeface="Open Sans Bold"/>
                  <a:sym typeface="Open Sans Bold"/>
                </a:rPr>
                <a:t>5</a:t>
              </a:r>
            </a:p>
          </p:txBody>
        </p:sp>
      </p:grpSp>
      <p:sp>
        <p:nvSpPr>
          <p:cNvPr id="48" name="TextBox 48"/>
          <p:cNvSpPr txBox="1"/>
          <p:nvPr/>
        </p:nvSpPr>
        <p:spPr>
          <a:xfrm>
            <a:off x="9295258" y="2754603"/>
            <a:ext cx="1714500" cy="756682"/>
          </a:xfrm>
          <a:prstGeom prst="rect">
            <a:avLst/>
          </a:prstGeom>
        </p:spPr>
        <p:txBody>
          <a:bodyPr lIns="0" tIns="0" rIns="0" bIns="0" rtlCol="0" anchor="t">
            <a:spAutoFit/>
          </a:bodyPr>
          <a:lstStyle/>
          <a:p>
            <a:pPr algn="r">
              <a:lnSpc>
                <a:spcPts val="1493"/>
              </a:lnSpc>
              <a:spcBef>
                <a:spcPct val="0"/>
              </a:spcBef>
            </a:pPr>
            <a:r>
              <a:rPr lang="en-US" sz="1200" dirty="0">
                <a:solidFill>
                  <a:srgbClr val="000000"/>
                </a:solidFill>
                <a:ea typeface="Open Sans"/>
                <a:cs typeface="Open Sans"/>
                <a:sym typeface="Open Sans"/>
              </a:rPr>
              <a:t>However, waiver services cannot be added to the low income adult MAGI Medicaid category.</a:t>
            </a:r>
          </a:p>
        </p:txBody>
      </p:sp>
      <p:grpSp>
        <p:nvGrpSpPr>
          <p:cNvPr id="27" name="Group 27" descr="6"/>
          <p:cNvGrpSpPr/>
          <p:nvPr/>
        </p:nvGrpSpPr>
        <p:grpSpPr>
          <a:xfrm>
            <a:off x="11161775" y="4484991"/>
            <a:ext cx="394591" cy="394591"/>
            <a:chOff x="0" y="0"/>
            <a:chExt cx="155888" cy="155888"/>
          </a:xfrm>
        </p:grpSpPr>
        <p:sp>
          <p:nvSpPr>
            <p:cNvPr id="28" name="Freeform 28"/>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8D7EF9"/>
            </a:solidFill>
          </p:spPr>
          <p:txBody>
            <a:bodyPr/>
            <a:lstStyle/>
            <a:p>
              <a:endParaRPr lang="en-US" sz="1200"/>
            </a:p>
          </p:txBody>
        </p:sp>
        <p:sp>
          <p:nvSpPr>
            <p:cNvPr id="29" name="TextBox 29"/>
            <p:cNvSpPr txBox="1"/>
            <p:nvPr/>
          </p:nvSpPr>
          <p:spPr>
            <a:xfrm>
              <a:off x="0" y="9525"/>
              <a:ext cx="155888" cy="146363"/>
            </a:xfrm>
            <a:prstGeom prst="rect">
              <a:avLst/>
            </a:prstGeom>
          </p:spPr>
          <p:txBody>
            <a:bodyPr lIns="33867" tIns="33867" rIns="33867" bIns="33867" rtlCol="0" anchor="ctr"/>
            <a:lstStyle/>
            <a:p>
              <a:pPr algn="ctr">
                <a:lnSpc>
                  <a:spcPts val="1440"/>
                </a:lnSpc>
              </a:pPr>
              <a:r>
                <a:rPr lang="en-US" sz="1200" b="1">
                  <a:solidFill>
                    <a:srgbClr val="FFFFFF"/>
                  </a:solidFill>
                  <a:latin typeface="Open Sans Bold"/>
                  <a:ea typeface="Open Sans Bold"/>
                  <a:cs typeface="Open Sans Bold"/>
                  <a:sym typeface="Open Sans Bold"/>
                </a:rPr>
                <a:t>6</a:t>
              </a:r>
            </a:p>
          </p:txBody>
        </p:sp>
      </p:grpSp>
      <p:sp>
        <p:nvSpPr>
          <p:cNvPr id="54" name="TextBox 54"/>
          <p:cNvSpPr txBox="1"/>
          <p:nvPr/>
        </p:nvSpPr>
        <p:spPr>
          <a:xfrm>
            <a:off x="9295258" y="4110968"/>
            <a:ext cx="1714500" cy="1525867"/>
          </a:xfrm>
          <a:prstGeom prst="rect">
            <a:avLst/>
          </a:prstGeom>
        </p:spPr>
        <p:txBody>
          <a:bodyPr lIns="0" tIns="0" rIns="0" bIns="0" rtlCol="0" anchor="t">
            <a:spAutoFit/>
          </a:bodyPr>
          <a:lstStyle/>
          <a:p>
            <a:pPr algn="r">
              <a:lnSpc>
                <a:spcPts val="1493"/>
              </a:lnSpc>
              <a:spcBef>
                <a:spcPct val="0"/>
              </a:spcBef>
            </a:pPr>
            <a:r>
              <a:rPr lang="en-US" sz="1200" dirty="0">
                <a:solidFill>
                  <a:srgbClr val="000000"/>
                </a:solidFill>
                <a:ea typeface="Open Sans"/>
                <a:cs typeface="Open Sans"/>
                <a:sym typeface="Open Sans"/>
              </a:rPr>
              <a:t>If someone is not or is no longer eligible for MAGI Medicaid in a category that will help pay for waiver services, their eligibility for Non-MAGI Medicaid must be determined.</a:t>
            </a:r>
          </a:p>
        </p:txBody>
      </p:sp>
      <p:sp>
        <p:nvSpPr>
          <p:cNvPr id="2" name="Freeform 2">
            <a:extLst>
              <a:ext uri="{C183D7F6-B498-43B3-948B-1728B52AA6E4}">
                <adec:decorative xmlns:adec="http://schemas.microsoft.com/office/drawing/2017/decorative" val="1"/>
              </a:ext>
            </a:extLst>
          </p:cNvPr>
          <p:cNvSpPr/>
          <p:nvPr/>
        </p:nvSpPr>
        <p:spPr>
          <a:xfrm>
            <a:off x="3093592" y="2591312"/>
            <a:ext cx="1625380" cy="1672058"/>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3" name="Freeform 3">
            <a:extLst>
              <a:ext uri="{C183D7F6-B498-43B3-948B-1728B52AA6E4}">
                <adec:decorative xmlns:adec="http://schemas.microsoft.com/office/drawing/2017/decorative" val="1"/>
              </a:ext>
            </a:extLst>
          </p:cNvPr>
          <p:cNvSpPr/>
          <p:nvPr/>
        </p:nvSpPr>
        <p:spPr>
          <a:xfrm rot="-10800000">
            <a:off x="7473028" y="2591312"/>
            <a:ext cx="1625380" cy="1672058"/>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rot="2100000">
            <a:off x="3489598" y="1335341"/>
            <a:ext cx="1625380" cy="1672058"/>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5" name="Freeform 5">
            <a:extLst>
              <a:ext uri="{C183D7F6-B498-43B3-948B-1728B52AA6E4}">
                <adec:decorative xmlns:adec="http://schemas.microsoft.com/office/drawing/2017/decorative" val="1"/>
              </a:ext>
            </a:extLst>
          </p:cNvPr>
          <p:cNvSpPr/>
          <p:nvPr/>
        </p:nvSpPr>
        <p:spPr>
          <a:xfrm rot="-8700000">
            <a:off x="7077022" y="3847282"/>
            <a:ext cx="1625380" cy="1672058"/>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rot="-2100000">
            <a:off x="3489598" y="3847282"/>
            <a:ext cx="1625380" cy="1672058"/>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rot="8700000">
            <a:off x="7077022" y="1335341"/>
            <a:ext cx="1625380" cy="1672058"/>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9" name="AutoShape 9">
            <a:extLst>
              <a:ext uri="{C183D7F6-B498-43B3-948B-1728B52AA6E4}">
                <adec:decorative xmlns:adec="http://schemas.microsoft.com/office/drawing/2017/decorative" val="1"/>
              </a:ext>
            </a:extLst>
          </p:cNvPr>
          <p:cNvSpPr/>
          <p:nvPr/>
        </p:nvSpPr>
        <p:spPr>
          <a:xfrm>
            <a:off x="5901639" y="4161913"/>
            <a:ext cx="388721" cy="0"/>
          </a:xfrm>
          <a:prstGeom prst="line">
            <a:avLst/>
          </a:prstGeom>
          <a:ln w="57150" cap="flat">
            <a:solidFill>
              <a:srgbClr val="00BBFF"/>
            </a:solidFill>
            <a:prstDash val="solid"/>
            <a:headEnd type="none" w="sm" len="sm"/>
            <a:tailEnd type="none" w="sm" len="sm"/>
          </a:ln>
        </p:spPr>
        <p:txBody>
          <a:bodyPr/>
          <a:lstStyle/>
          <a:p>
            <a:endParaRPr lang="en-US" sz="1200"/>
          </a:p>
        </p:txBody>
      </p:sp>
      <p:sp>
        <p:nvSpPr>
          <p:cNvPr id="10" name="AutoShape 10">
            <a:extLst>
              <a:ext uri="{C183D7F6-B498-43B3-948B-1728B52AA6E4}">
                <adec:decorative xmlns:adec="http://schemas.microsoft.com/office/drawing/2017/decorative" val="1"/>
              </a:ext>
            </a:extLst>
          </p:cNvPr>
          <p:cNvSpPr/>
          <p:nvPr/>
        </p:nvSpPr>
        <p:spPr>
          <a:xfrm>
            <a:off x="5411318" y="4161913"/>
            <a:ext cx="388721" cy="0"/>
          </a:xfrm>
          <a:prstGeom prst="line">
            <a:avLst/>
          </a:prstGeom>
          <a:ln w="57150" cap="flat">
            <a:solidFill>
              <a:srgbClr val="98D25C"/>
            </a:solidFill>
            <a:prstDash val="solid"/>
            <a:headEnd type="none" w="sm" len="sm"/>
            <a:tailEnd type="none" w="sm" len="sm"/>
          </a:ln>
        </p:spPr>
        <p:txBody>
          <a:bodyPr/>
          <a:lstStyle/>
          <a:p>
            <a:endParaRPr lang="en-US" sz="1200"/>
          </a:p>
        </p:txBody>
      </p:sp>
      <p:sp>
        <p:nvSpPr>
          <p:cNvPr id="11" name="AutoShape 11">
            <a:extLst>
              <a:ext uri="{C183D7F6-B498-43B3-948B-1728B52AA6E4}">
                <adec:decorative xmlns:adec="http://schemas.microsoft.com/office/drawing/2017/decorative" val="1"/>
              </a:ext>
            </a:extLst>
          </p:cNvPr>
          <p:cNvSpPr/>
          <p:nvPr/>
        </p:nvSpPr>
        <p:spPr>
          <a:xfrm>
            <a:off x="6391855" y="4161913"/>
            <a:ext cx="388721" cy="0"/>
          </a:xfrm>
          <a:prstGeom prst="line">
            <a:avLst/>
          </a:prstGeom>
          <a:ln w="57150" cap="flat">
            <a:solidFill>
              <a:srgbClr val="8D7EF9"/>
            </a:solidFill>
            <a:prstDash val="solid"/>
            <a:headEnd type="none" w="sm" len="sm"/>
            <a:tailEnd type="none" w="sm" len="sm"/>
          </a:ln>
        </p:spPr>
        <p:txBody>
          <a:bodyPr/>
          <a:lstStyle/>
          <a:p>
            <a:endParaRPr lang="en-US" sz="1200"/>
          </a:p>
        </p:txBody>
      </p:sp>
      <p:sp>
        <p:nvSpPr>
          <p:cNvPr id="30" name="Freeform 30">
            <a:extLst>
              <a:ext uri="{C183D7F6-B498-43B3-948B-1728B52AA6E4}">
                <adec:decorative xmlns:adec="http://schemas.microsoft.com/office/drawing/2017/decorative" val="1"/>
              </a:ext>
            </a:extLst>
          </p:cNvPr>
          <p:cNvSpPr/>
          <p:nvPr/>
        </p:nvSpPr>
        <p:spPr>
          <a:xfrm>
            <a:off x="3798793" y="1721854"/>
            <a:ext cx="406400" cy="4064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31" name="Freeform 31">
            <a:extLst>
              <a:ext uri="{C183D7F6-B498-43B3-948B-1728B52AA6E4}">
                <adec:decorative xmlns:adec="http://schemas.microsoft.com/office/drawing/2017/decorative" val="1"/>
              </a:ext>
            </a:extLst>
          </p:cNvPr>
          <p:cNvSpPr/>
          <p:nvPr/>
        </p:nvSpPr>
        <p:spPr>
          <a:xfrm>
            <a:off x="3440907" y="3225800"/>
            <a:ext cx="338836" cy="4064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32" name="Freeform 32">
            <a:extLst>
              <a:ext uri="{C183D7F6-B498-43B3-948B-1728B52AA6E4}">
                <adec:decorative xmlns:adec="http://schemas.microsoft.com/office/drawing/2017/decorative" val="1"/>
              </a:ext>
            </a:extLst>
          </p:cNvPr>
          <p:cNvSpPr/>
          <p:nvPr/>
        </p:nvSpPr>
        <p:spPr>
          <a:xfrm>
            <a:off x="3849593" y="4612410"/>
            <a:ext cx="304800" cy="4064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200"/>
          </a:p>
        </p:txBody>
      </p:sp>
      <p:sp>
        <p:nvSpPr>
          <p:cNvPr id="33" name="Freeform 33">
            <a:extLst>
              <a:ext uri="{C183D7F6-B498-43B3-948B-1728B52AA6E4}">
                <adec:decorative xmlns:adec="http://schemas.microsoft.com/office/drawing/2017/decorative" val="1"/>
              </a:ext>
            </a:extLst>
          </p:cNvPr>
          <p:cNvSpPr/>
          <p:nvPr/>
        </p:nvSpPr>
        <p:spPr>
          <a:xfrm>
            <a:off x="8020843" y="1780899"/>
            <a:ext cx="372364" cy="406400"/>
          </a:xfrm>
          <a:custGeom>
            <a:avLst/>
            <a:gdLst/>
            <a:ahLst/>
            <a:cxnLst/>
            <a:rect l="l" t="t" r="r" b="b"/>
            <a:pathLst>
              <a:path w="558546" h="609600">
                <a:moveTo>
                  <a:pt x="0" y="0"/>
                </a:moveTo>
                <a:lnTo>
                  <a:pt x="558546" y="0"/>
                </a:lnTo>
                <a:lnTo>
                  <a:pt x="558546" y="609600"/>
                </a:lnTo>
                <a:lnTo>
                  <a:pt x="0" y="6096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sz="1200"/>
          </a:p>
        </p:txBody>
      </p:sp>
      <p:sp>
        <p:nvSpPr>
          <p:cNvPr id="34" name="Freeform 34">
            <a:extLst>
              <a:ext uri="{C183D7F6-B498-43B3-948B-1728B52AA6E4}">
                <adec:decorative xmlns:adec="http://schemas.microsoft.com/office/drawing/2017/decorative" val="1"/>
              </a:ext>
            </a:extLst>
          </p:cNvPr>
          <p:cNvSpPr/>
          <p:nvPr/>
        </p:nvSpPr>
        <p:spPr>
          <a:xfrm>
            <a:off x="8393207" y="3225800"/>
            <a:ext cx="406400" cy="4064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sz="1200"/>
          </a:p>
        </p:txBody>
      </p:sp>
      <p:sp>
        <p:nvSpPr>
          <p:cNvPr id="35" name="Freeform 35">
            <a:extLst>
              <a:ext uri="{C183D7F6-B498-43B3-948B-1728B52AA6E4}">
                <adec:decorative xmlns:adec="http://schemas.microsoft.com/office/drawing/2017/decorative" val="1"/>
              </a:ext>
            </a:extLst>
          </p:cNvPr>
          <p:cNvSpPr/>
          <p:nvPr/>
        </p:nvSpPr>
        <p:spPr>
          <a:xfrm>
            <a:off x="7889712" y="4612410"/>
            <a:ext cx="406400" cy="389636"/>
          </a:xfrm>
          <a:custGeom>
            <a:avLst/>
            <a:gdLst/>
            <a:ahLst/>
            <a:cxnLst/>
            <a:rect l="l" t="t" r="r" b="b"/>
            <a:pathLst>
              <a:path w="609600" h="584454">
                <a:moveTo>
                  <a:pt x="0" y="0"/>
                </a:moveTo>
                <a:lnTo>
                  <a:pt x="609600" y="0"/>
                </a:lnTo>
                <a:lnTo>
                  <a:pt x="609600" y="584454"/>
                </a:lnTo>
                <a:lnTo>
                  <a:pt x="0" y="584454"/>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sz="1200"/>
          </a:p>
        </p:txBody>
      </p:sp>
      <p:sp>
        <p:nvSpPr>
          <p:cNvPr id="37" name="TextBox 36">
            <a:extLst>
              <a:ext uri="{FF2B5EF4-FFF2-40B4-BE49-F238E27FC236}">
                <a16:creationId xmlns:a16="http://schemas.microsoft.com/office/drawing/2014/main" id="{7A6325CA-57D7-15EB-85BB-62609F0A7109}"/>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38" name="TextBox 37">
            <a:extLst>
              <a:ext uri="{FF2B5EF4-FFF2-40B4-BE49-F238E27FC236}">
                <a16:creationId xmlns:a16="http://schemas.microsoft.com/office/drawing/2014/main" id="{1B1E0720-B563-BBF6-527C-C823EB97826C}"/>
              </a:ext>
              <a:ext uri="{C183D7F6-B498-43B3-948B-1728B52AA6E4}">
                <adec:decorative xmlns:adec="http://schemas.microsoft.com/office/drawing/2017/decorative" val="1"/>
              </a:ext>
            </a:extLst>
          </p:cNvPr>
          <p:cNvSpPr txBox="1"/>
          <p:nvPr/>
        </p:nvSpPr>
        <p:spPr>
          <a:xfrm>
            <a:off x="0" y="6187432"/>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43" name="Picture 42">
            <a:extLst>
              <a:ext uri="{FF2B5EF4-FFF2-40B4-BE49-F238E27FC236}">
                <a16:creationId xmlns:a16="http://schemas.microsoft.com/office/drawing/2014/main" id="{BA338FF9-7792-FC5A-F34D-66C1F1ABB0C9}"/>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4660" y="6187432"/>
            <a:ext cx="1187080" cy="621804"/>
          </a:xfrm>
          <a:prstGeom prst="rect">
            <a:avLst/>
          </a:prstGeom>
        </p:spPr>
      </p:pic>
      <p:sp>
        <p:nvSpPr>
          <p:cNvPr id="44" name="Slide Number Placeholder 25">
            <a:extLst>
              <a:ext uri="{FF2B5EF4-FFF2-40B4-BE49-F238E27FC236}">
                <a16:creationId xmlns:a16="http://schemas.microsoft.com/office/drawing/2014/main" id="{6C1EE086-E477-022C-BFFC-F1DE0A424A8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5</a:t>
            </a:fld>
            <a:endParaRPr lang="en-US" dirty="0"/>
          </a:p>
        </p:txBody>
      </p:sp>
      <p:sp>
        <p:nvSpPr>
          <p:cNvPr id="46" name="TextBox 45">
            <a:extLst>
              <a:ext uri="{FF2B5EF4-FFF2-40B4-BE49-F238E27FC236}">
                <a16:creationId xmlns:a16="http://schemas.microsoft.com/office/drawing/2014/main" id="{B84A0CA5-CB8E-7282-2623-1399172A171B}"/>
              </a:ext>
              <a:ext uri="{C183D7F6-B498-43B3-948B-1728B52AA6E4}">
                <adec:decorative xmlns:adec="http://schemas.microsoft.com/office/drawing/2017/decorative" val="1"/>
              </a:ext>
            </a:extLst>
          </p:cNvPr>
          <p:cNvSpPr txBox="1"/>
          <p:nvPr/>
        </p:nvSpPr>
        <p:spPr>
          <a:xfrm>
            <a:off x="5080000" y="3006136"/>
            <a:ext cx="2065537" cy="923330"/>
          </a:xfrm>
          <a:prstGeom prst="rect">
            <a:avLst/>
          </a:prstGeom>
          <a:noFill/>
        </p:spPr>
        <p:txBody>
          <a:bodyPr wrap="square" rtlCol="0">
            <a:spAutoFit/>
          </a:bodyPr>
          <a:lstStyle/>
          <a:p>
            <a:pPr algn="ctr"/>
            <a:r>
              <a:rPr lang="en-US" b="1" dirty="0">
                <a:solidFill>
                  <a:srgbClr val="01203D"/>
                </a:solidFill>
              </a:rPr>
              <a:t>MAGI MEDICAID &amp; WAIVER SERVICES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a:spLocks noGrp="1"/>
          </p:cNvSpPr>
          <p:nvPr>
            <p:ph type="title" idx="4294967295"/>
          </p:nvPr>
        </p:nvSpPr>
        <p:spPr>
          <a:xfrm>
            <a:off x="1745835" y="865948"/>
            <a:ext cx="8890000" cy="3508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2987"/>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Montserrat Semi-Bold"/>
                <a:ea typeface="Montserrat Semi-Bold"/>
                <a:cs typeface="Montserrat Semi-Bold"/>
                <a:sym typeface="Montserrat Semi-Bold"/>
              </a:rPr>
              <a:t>Aging Out of MAGI Medicaid</a:t>
            </a:r>
          </a:p>
        </p:txBody>
      </p:sp>
      <p:sp>
        <p:nvSpPr>
          <p:cNvPr id="2" name="AutoShape 2">
            <a:extLst>
              <a:ext uri="{C183D7F6-B498-43B3-948B-1728B52AA6E4}">
                <adec:decorative xmlns:adec="http://schemas.microsoft.com/office/drawing/2017/decorative" val="1"/>
              </a:ext>
            </a:extLst>
          </p:cNvPr>
          <p:cNvSpPr/>
          <p:nvPr/>
        </p:nvSpPr>
        <p:spPr>
          <a:xfrm flipV="1">
            <a:off x="1323438" y="3345983"/>
            <a:ext cx="9545125" cy="0"/>
          </a:xfrm>
          <a:prstGeom prst="line">
            <a:avLst/>
          </a:prstGeom>
          <a:ln w="38100" cap="rnd">
            <a:solidFill>
              <a:srgbClr val="C6C8CC"/>
            </a:solidFill>
            <a:prstDash val="sysDot"/>
            <a:headEnd type="none" w="sm" len="sm"/>
            <a:tailEnd type="none" w="sm" len="sm"/>
          </a:ln>
        </p:spPr>
        <p:txBody>
          <a:bodyPr/>
          <a:lstStyle/>
          <a:p>
            <a:endParaRPr lang="en-US" sz="1200"/>
          </a:p>
        </p:txBody>
      </p:sp>
      <p:sp>
        <p:nvSpPr>
          <p:cNvPr id="3" name="Freeform 3">
            <a:extLst>
              <a:ext uri="{C183D7F6-B498-43B3-948B-1728B52AA6E4}">
                <adec:decorative xmlns:adec="http://schemas.microsoft.com/office/drawing/2017/decorative" val="1"/>
              </a:ext>
            </a:extLst>
          </p:cNvPr>
          <p:cNvSpPr/>
          <p:nvPr/>
        </p:nvSpPr>
        <p:spPr>
          <a:xfrm flipH="1">
            <a:off x="685801" y="1714344"/>
            <a:ext cx="1275275" cy="1714656"/>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flipH="1">
            <a:off x="2594425" y="1714344"/>
            <a:ext cx="1275275" cy="1714656"/>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dirty="0"/>
          </a:p>
        </p:txBody>
      </p:sp>
      <p:sp>
        <p:nvSpPr>
          <p:cNvPr id="5" name="Freeform 5">
            <a:extLst>
              <a:ext uri="{C183D7F6-B498-43B3-948B-1728B52AA6E4}">
                <adec:decorative xmlns:adec="http://schemas.microsoft.com/office/drawing/2017/decorative" val="1"/>
              </a:ext>
            </a:extLst>
          </p:cNvPr>
          <p:cNvSpPr/>
          <p:nvPr/>
        </p:nvSpPr>
        <p:spPr>
          <a:xfrm flipH="1">
            <a:off x="4503051" y="1714344"/>
            <a:ext cx="1275275" cy="1714656"/>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flipH="1">
            <a:off x="6411675" y="1714344"/>
            <a:ext cx="1275275" cy="1714656"/>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flipH="1">
            <a:off x="8320301" y="1714344"/>
            <a:ext cx="1275275" cy="1714656"/>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8" name="Freeform 8">
            <a:extLst>
              <a:ext uri="{C183D7F6-B498-43B3-948B-1728B52AA6E4}">
                <adec:decorative xmlns:adec="http://schemas.microsoft.com/office/drawing/2017/decorative" val="1"/>
              </a:ext>
            </a:extLst>
          </p:cNvPr>
          <p:cNvSpPr/>
          <p:nvPr/>
        </p:nvSpPr>
        <p:spPr>
          <a:xfrm flipH="1">
            <a:off x="10230925" y="1714344"/>
            <a:ext cx="1275275" cy="1714656"/>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9" name="AutoShape 9">
            <a:extLst>
              <a:ext uri="{C183D7F6-B498-43B3-948B-1728B52AA6E4}">
                <adec:decorative xmlns:adec="http://schemas.microsoft.com/office/drawing/2017/decorative" val="1"/>
              </a:ext>
            </a:extLst>
          </p:cNvPr>
          <p:cNvSpPr/>
          <p:nvPr/>
        </p:nvSpPr>
        <p:spPr>
          <a:xfrm flipV="1">
            <a:off x="2277750" y="3853983"/>
            <a:ext cx="0" cy="1686204"/>
          </a:xfrm>
          <a:prstGeom prst="line">
            <a:avLst/>
          </a:prstGeom>
          <a:ln w="38100" cap="rnd">
            <a:solidFill>
              <a:srgbClr val="C6C8CC"/>
            </a:solidFill>
            <a:prstDash val="sysDot"/>
            <a:headEnd type="none" w="sm" len="sm"/>
            <a:tailEnd type="none" w="sm" len="sm"/>
          </a:ln>
        </p:spPr>
        <p:txBody>
          <a:bodyPr/>
          <a:lstStyle/>
          <a:p>
            <a:endParaRPr lang="en-US" sz="1200"/>
          </a:p>
        </p:txBody>
      </p:sp>
      <p:sp>
        <p:nvSpPr>
          <p:cNvPr id="10" name="AutoShape 10">
            <a:extLst>
              <a:ext uri="{C183D7F6-B498-43B3-948B-1728B52AA6E4}">
                <adec:decorative xmlns:adec="http://schemas.microsoft.com/office/drawing/2017/decorative" val="1"/>
              </a:ext>
            </a:extLst>
          </p:cNvPr>
          <p:cNvSpPr/>
          <p:nvPr/>
        </p:nvSpPr>
        <p:spPr>
          <a:xfrm flipV="1">
            <a:off x="4186375" y="3853983"/>
            <a:ext cx="0" cy="1686204"/>
          </a:xfrm>
          <a:prstGeom prst="line">
            <a:avLst/>
          </a:prstGeom>
          <a:ln w="38100" cap="rnd">
            <a:solidFill>
              <a:srgbClr val="C6C8CC"/>
            </a:solidFill>
            <a:prstDash val="sysDot"/>
            <a:headEnd type="none" w="sm" len="sm"/>
            <a:tailEnd type="none" w="sm" len="sm"/>
          </a:ln>
        </p:spPr>
        <p:txBody>
          <a:bodyPr/>
          <a:lstStyle/>
          <a:p>
            <a:endParaRPr lang="en-US" sz="1200"/>
          </a:p>
        </p:txBody>
      </p:sp>
      <p:sp>
        <p:nvSpPr>
          <p:cNvPr id="11" name="AutoShape 11">
            <a:extLst>
              <a:ext uri="{C183D7F6-B498-43B3-948B-1728B52AA6E4}">
                <adec:decorative xmlns:adec="http://schemas.microsoft.com/office/drawing/2017/decorative" val="1"/>
              </a:ext>
            </a:extLst>
          </p:cNvPr>
          <p:cNvSpPr/>
          <p:nvPr/>
        </p:nvSpPr>
        <p:spPr>
          <a:xfrm flipV="1">
            <a:off x="6095000" y="3853983"/>
            <a:ext cx="0" cy="1686204"/>
          </a:xfrm>
          <a:prstGeom prst="line">
            <a:avLst/>
          </a:prstGeom>
          <a:ln w="38100" cap="rnd">
            <a:solidFill>
              <a:srgbClr val="C6C8CC"/>
            </a:solidFill>
            <a:prstDash val="sysDot"/>
            <a:headEnd type="none" w="sm" len="sm"/>
            <a:tailEnd type="none" w="sm" len="sm"/>
          </a:ln>
        </p:spPr>
        <p:txBody>
          <a:bodyPr/>
          <a:lstStyle/>
          <a:p>
            <a:endParaRPr lang="en-US" sz="1200"/>
          </a:p>
        </p:txBody>
      </p:sp>
      <p:sp>
        <p:nvSpPr>
          <p:cNvPr id="12" name="AutoShape 12">
            <a:extLst>
              <a:ext uri="{C183D7F6-B498-43B3-948B-1728B52AA6E4}">
                <adec:decorative xmlns:adec="http://schemas.microsoft.com/office/drawing/2017/decorative" val="1"/>
              </a:ext>
            </a:extLst>
          </p:cNvPr>
          <p:cNvSpPr/>
          <p:nvPr/>
        </p:nvSpPr>
        <p:spPr>
          <a:xfrm flipV="1">
            <a:off x="8003625" y="3853983"/>
            <a:ext cx="0" cy="1686204"/>
          </a:xfrm>
          <a:prstGeom prst="line">
            <a:avLst/>
          </a:prstGeom>
          <a:ln w="38100" cap="rnd">
            <a:solidFill>
              <a:srgbClr val="C6C8CC"/>
            </a:solidFill>
            <a:prstDash val="sysDot"/>
            <a:headEnd type="none" w="sm" len="sm"/>
            <a:tailEnd type="none" w="sm" len="sm"/>
          </a:ln>
        </p:spPr>
        <p:txBody>
          <a:bodyPr/>
          <a:lstStyle/>
          <a:p>
            <a:endParaRPr lang="en-US" sz="1200"/>
          </a:p>
        </p:txBody>
      </p:sp>
      <p:sp>
        <p:nvSpPr>
          <p:cNvPr id="13" name="AutoShape 13">
            <a:extLst>
              <a:ext uri="{C183D7F6-B498-43B3-948B-1728B52AA6E4}">
                <adec:decorative xmlns:adec="http://schemas.microsoft.com/office/drawing/2017/decorative" val="1"/>
              </a:ext>
            </a:extLst>
          </p:cNvPr>
          <p:cNvSpPr/>
          <p:nvPr/>
        </p:nvSpPr>
        <p:spPr>
          <a:xfrm flipV="1">
            <a:off x="9912250" y="3853983"/>
            <a:ext cx="0" cy="1686204"/>
          </a:xfrm>
          <a:prstGeom prst="line">
            <a:avLst/>
          </a:prstGeom>
          <a:ln w="38100" cap="rnd">
            <a:solidFill>
              <a:srgbClr val="C6C8CC"/>
            </a:solidFill>
            <a:prstDash val="sysDot"/>
            <a:headEnd type="none" w="sm" len="sm"/>
            <a:tailEnd type="none" w="sm" len="sm"/>
          </a:ln>
        </p:spPr>
        <p:txBody>
          <a:bodyPr/>
          <a:lstStyle/>
          <a:p>
            <a:endParaRPr lang="en-US" sz="1200"/>
          </a:p>
        </p:txBody>
      </p:sp>
      <p:sp>
        <p:nvSpPr>
          <p:cNvPr id="14" name="Freeform 14">
            <a:extLst>
              <a:ext uri="{C183D7F6-B498-43B3-948B-1728B52AA6E4}">
                <adec:decorative xmlns:adec="http://schemas.microsoft.com/office/drawing/2017/decorative" val="1"/>
              </a:ext>
            </a:extLst>
          </p:cNvPr>
          <p:cNvSpPr/>
          <p:nvPr/>
        </p:nvSpPr>
        <p:spPr>
          <a:xfrm>
            <a:off x="1079916" y="2068875"/>
            <a:ext cx="487045" cy="508000"/>
          </a:xfrm>
          <a:custGeom>
            <a:avLst/>
            <a:gdLst/>
            <a:ahLst/>
            <a:cxnLst/>
            <a:rect l="l" t="t" r="r" b="b"/>
            <a:pathLst>
              <a:path w="730568" h="762000">
                <a:moveTo>
                  <a:pt x="0" y="0"/>
                </a:moveTo>
                <a:lnTo>
                  <a:pt x="730567" y="0"/>
                </a:lnTo>
                <a:lnTo>
                  <a:pt x="730567" y="762000"/>
                </a:lnTo>
                <a:lnTo>
                  <a:pt x="0" y="762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5" name="Freeform 15">
            <a:extLst>
              <a:ext uri="{C183D7F6-B498-43B3-948B-1728B52AA6E4}">
                <adec:decorative xmlns:adec="http://schemas.microsoft.com/office/drawing/2017/decorative" val="1"/>
              </a:ext>
            </a:extLst>
          </p:cNvPr>
          <p:cNvSpPr/>
          <p:nvPr/>
        </p:nvSpPr>
        <p:spPr>
          <a:xfrm>
            <a:off x="2978063" y="2068875"/>
            <a:ext cx="508000" cy="508000"/>
          </a:xfrm>
          <a:custGeom>
            <a:avLst/>
            <a:gdLst/>
            <a:ahLst/>
            <a:cxnLst/>
            <a:rect l="l" t="t" r="r" b="b"/>
            <a:pathLst>
              <a:path w="762000" h="762000">
                <a:moveTo>
                  <a:pt x="0" y="0"/>
                </a:moveTo>
                <a:lnTo>
                  <a:pt x="762000" y="0"/>
                </a:lnTo>
                <a:lnTo>
                  <a:pt x="762000" y="762000"/>
                </a:lnTo>
                <a:lnTo>
                  <a:pt x="0" y="7620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6" name="Freeform 16">
            <a:extLst>
              <a:ext uri="{C183D7F6-B498-43B3-948B-1728B52AA6E4}">
                <adec:decorative xmlns:adec="http://schemas.microsoft.com/office/drawing/2017/decorative" val="1"/>
              </a:ext>
            </a:extLst>
          </p:cNvPr>
          <p:cNvSpPr/>
          <p:nvPr/>
        </p:nvSpPr>
        <p:spPr>
          <a:xfrm>
            <a:off x="6837540" y="2068875"/>
            <a:ext cx="423545" cy="508000"/>
          </a:xfrm>
          <a:custGeom>
            <a:avLst/>
            <a:gdLst/>
            <a:ahLst/>
            <a:cxnLst/>
            <a:rect l="l" t="t" r="r" b="b"/>
            <a:pathLst>
              <a:path w="635317" h="762000">
                <a:moveTo>
                  <a:pt x="0" y="0"/>
                </a:moveTo>
                <a:lnTo>
                  <a:pt x="635318" y="0"/>
                </a:lnTo>
                <a:lnTo>
                  <a:pt x="635318" y="762000"/>
                </a:lnTo>
                <a:lnTo>
                  <a:pt x="0" y="7620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17" name="Freeform 17">
            <a:extLst>
              <a:ext uri="{C183D7F6-B498-43B3-948B-1728B52AA6E4}">
                <adec:decorative xmlns:adec="http://schemas.microsoft.com/office/drawing/2017/decorative" val="1"/>
              </a:ext>
            </a:extLst>
          </p:cNvPr>
          <p:cNvSpPr/>
          <p:nvPr/>
        </p:nvSpPr>
        <p:spPr>
          <a:xfrm>
            <a:off x="4886687" y="2111103"/>
            <a:ext cx="508000" cy="423545"/>
          </a:xfrm>
          <a:custGeom>
            <a:avLst/>
            <a:gdLst/>
            <a:ahLst/>
            <a:cxnLst/>
            <a:rect l="l" t="t" r="r" b="b"/>
            <a:pathLst>
              <a:path w="762000" h="635317">
                <a:moveTo>
                  <a:pt x="0" y="0"/>
                </a:moveTo>
                <a:lnTo>
                  <a:pt x="762000" y="0"/>
                </a:lnTo>
                <a:lnTo>
                  <a:pt x="762000" y="635317"/>
                </a:lnTo>
                <a:lnTo>
                  <a:pt x="0" y="63531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200"/>
          </a:p>
        </p:txBody>
      </p:sp>
      <p:sp>
        <p:nvSpPr>
          <p:cNvPr id="18" name="Freeform 18">
            <a:extLst>
              <a:ext uri="{C183D7F6-B498-43B3-948B-1728B52AA6E4}">
                <adec:decorative xmlns:adec="http://schemas.microsoft.com/office/drawing/2017/decorative" val="1"/>
              </a:ext>
            </a:extLst>
          </p:cNvPr>
          <p:cNvSpPr/>
          <p:nvPr/>
        </p:nvSpPr>
        <p:spPr>
          <a:xfrm>
            <a:off x="8703937" y="2068875"/>
            <a:ext cx="508000" cy="508000"/>
          </a:xfrm>
          <a:custGeom>
            <a:avLst/>
            <a:gdLst/>
            <a:ahLst/>
            <a:cxnLst/>
            <a:rect l="l" t="t" r="r" b="b"/>
            <a:pathLst>
              <a:path w="762000" h="762000">
                <a:moveTo>
                  <a:pt x="0" y="0"/>
                </a:moveTo>
                <a:lnTo>
                  <a:pt x="762000" y="0"/>
                </a:lnTo>
                <a:lnTo>
                  <a:pt x="762000" y="762000"/>
                </a:lnTo>
                <a:lnTo>
                  <a:pt x="0" y="7620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sz="1200"/>
          </a:p>
        </p:txBody>
      </p:sp>
      <p:sp>
        <p:nvSpPr>
          <p:cNvPr id="19" name="Freeform 19">
            <a:extLst>
              <a:ext uri="{C183D7F6-B498-43B3-948B-1728B52AA6E4}">
                <adec:decorative xmlns:adec="http://schemas.microsoft.com/office/drawing/2017/decorative" val="1"/>
              </a:ext>
            </a:extLst>
          </p:cNvPr>
          <p:cNvSpPr/>
          <p:nvPr/>
        </p:nvSpPr>
        <p:spPr>
          <a:xfrm>
            <a:off x="10635835" y="2068875"/>
            <a:ext cx="465455" cy="508000"/>
          </a:xfrm>
          <a:custGeom>
            <a:avLst/>
            <a:gdLst/>
            <a:ahLst/>
            <a:cxnLst/>
            <a:rect l="l" t="t" r="r" b="b"/>
            <a:pathLst>
              <a:path w="698182" h="762000">
                <a:moveTo>
                  <a:pt x="0" y="0"/>
                </a:moveTo>
                <a:lnTo>
                  <a:pt x="698183" y="0"/>
                </a:lnTo>
                <a:lnTo>
                  <a:pt x="698183" y="762000"/>
                </a:lnTo>
                <a:lnTo>
                  <a:pt x="0" y="7620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sz="1200"/>
          </a:p>
        </p:txBody>
      </p:sp>
      <p:grpSp>
        <p:nvGrpSpPr>
          <p:cNvPr id="21" name="Group 21" descr="Header: Who is a child in MAGI?&#10;Text under header: In MAGI MEdicaid, individuals under age 19 are considered children. "/>
          <p:cNvGrpSpPr/>
          <p:nvPr/>
        </p:nvGrpSpPr>
        <p:grpSpPr>
          <a:xfrm>
            <a:off x="685801" y="4007463"/>
            <a:ext cx="1275275" cy="1413861"/>
            <a:chOff x="0" y="9525"/>
            <a:chExt cx="2550551" cy="2827725"/>
          </a:xfrm>
        </p:grpSpPr>
        <p:sp>
          <p:nvSpPr>
            <p:cNvPr id="22" name="TextBox 22"/>
            <p:cNvSpPr txBox="1"/>
            <p:nvPr/>
          </p:nvSpPr>
          <p:spPr>
            <a:xfrm>
              <a:off x="0" y="9525"/>
              <a:ext cx="2550551" cy="718147"/>
            </a:xfrm>
            <a:prstGeom prst="rect">
              <a:avLst/>
            </a:prstGeom>
          </p:spPr>
          <p:txBody>
            <a:bodyPr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Who is a Child in MAGI?</a:t>
              </a:r>
            </a:p>
          </p:txBody>
        </p:sp>
        <p:sp>
          <p:nvSpPr>
            <p:cNvPr id="23" name="TextBox 23"/>
            <p:cNvSpPr txBox="1"/>
            <p:nvPr/>
          </p:nvSpPr>
          <p:spPr>
            <a:xfrm>
              <a:off x="0" y="939164"/>
              <a:ext cx="2550551" cy="1898086"/>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In MAGI Medicaid, individuals under age 19 are considered children.</a:t>
              </a:r>
            </a:p>
          </p:txBody>
        </p:sp>
      </p:grpSp>
      <p:grpSp>
        <p:nvGrpSpPr>
          <p:cNvPr id="24" name="Group 24" descr="Header: Changing Categories&#10;Text under header: When someone turns 19, they stop receiving Medicaid as a child and start receiving Medicaid as an adult."/>
          <p:cNvGrpSpPr/>
          <p:nvPr/>
        </p:nvGrpSpPr>
        <p:grpSpPr>
          <a:xfrm>
            <a:off x="2527541" y="4007463"/>
            <a:ext cx="1406102" cy="1606222"/>
            <a:chOff x="-133768" y="9525"/>
            <a:chExt cx="2812205" cy="3212447"/>
          </a:xfrm>
        </p:grpSpPr>
        <p:sp>
          <p:nvSpPr>
            <p:cNvPr id="25" name="TextBox 25"/>
            <p:cNvSpPr txBox="1"/>
            <p:nvPr/>
          </p:nvSpPr>
          <p:spPr>
            <a:xfrm>
              <a:off x="-133768" y="9525"/>
              <a:ext cx="2812205" cy="718147"/>
            </a:xfrm>
            <a:prstGeom prst="rect">
              <a:avLst/>
            </a:prstGeom>
          </p:spPr>
          <p:txBody>
            <a:bodyPr wrap="square"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Changing Categories</a:t>
              </a:r>
            </a:p>
          </p:txBody>
        </p:sp>
        <p:sp>
          <p:nvSpPr>
            <p:cNvPr id="26" name="TextBox 26"/>
            <p:cNvSpPr txBox="1"/>
            <p:nvPr/>
          </p:nvSpPr>
          <p:spPr>
            <a:xfrm>
              <a:off x="0" y="939164"/>
              <a:ext cx="2550551" cy="2282808"/>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When someone turns 19, they stop receiving Medicaid as a child and start receiving Medicaid as an adult.</a:t>
              </a:r>
            </a:p>
          </p:txBody>
        </p:sp>
      </p:grpSp>
      <p:grpSp>
        <p:nvGrpSpPr>
          <p:cNvPr id="28" name="Group 28" descr="Header: Countable Income for an Adult.&#10;Text under header: When someone turns 19, only the income in their tax househould is countable. If eligible, their category becomes low-income adult. "/>
          <p:cNvGrpSpPr/>
          <p:nvPr/>
        </p:nvGrpSpPr>
        <p:grpSpPr>
          <a:xfrm>
            <a:off x="4439108" y="4007463"/>
            <a:ext cx="1469985" cy="1990942"/>
            <a:chOff x="-127886" y="9525"/>
            <a:chExt cx="2939971" cy="3981888"/>
          </a:xfrm>
        </p:grpSpPr>
        <p:sp>
          <p:nvSpPr>
            <p:cNvPr id="29" name="TextBox 29"/>
            <p:cNvSpPr txBox="1"/>
            <p:nvPr/>
          </p:nvSpPr>
          <p:spPr>
            <a:xfrm>
              <a:off x="-127886" y="9525"/>
              <a:ext cx="2939971" cy="718147"/>
            </a:xfrm>
            <a:prstGeom prst="rect">
              <a:avLst/>
            </a:prstGeom>
          </p:spPr>
          <p:txBody>
            <a:bodyPr wrap="square"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Countable Income for an Adult</a:t>
              </a:r>
            </a:p>
          </p:txBody>
        </p:sp>
        <p:sp>
          <p:nvSpPr>
            <p:cNvPr id="30" name="TextBox 30"/>
            <p:cNvSpPr txBox="1"/>
            <p:nvPr/>
          </p:nvSpPr>
          <p:spPr>
            <a:xfrm>
              <a:off x="0" y="939164"/>
              <a:ext cx="2550551" cy="3052249"/>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When someone turns 19, only the income in their </a:t>
              </a:r>
              <a:r>
                <a:rPr lang="en-US" sz="1067" b="1" dirty="0">
                  <a:solidFill>
                    <a:srgbClr val="000000"/>
                  </a:solidFill>
                  <a:latin typeface="Open Sans"/>
                  <a:ea typeface="Open Sans"/>
                  <a:cs typeface="Open Sans"/>
                  <a:sym typeface="Open Sans"/>
                </a:rPr>
                <a:t>tax</a:t>
              </a:r>
              <a:r>
                <a:rPr lang="en-US" sz="1067" dirty="0">
                  <a:solidFill>
                    <a:srgbClr val="000000"/>
                  </a:solidFill>
                  <a:latin typeface="Open Sans"/>
                  <a:ea typeface="Open Sans"/>
                  <a:cs typeface="Open Sans"/>
                  <a:sym typeface="Open Sans"/>
                </a:rPr>
                <a:t> household is countable. If eligible, their category becomes low-income adult.</a:t>
              </a:r>
            </a:p>
          </p:txBody>
        </p:sp>
      </p:grpSp>
      <p:grpSp>
        <p:nvGrpSpPr>
          <p:cNvPr id="31" name="Group 31" descr="Header: What does this mean?&#10;Text under header: The individual is no longer eligible for Medicaid in a category that will help pay for their waiver services. "/>
          <p:cNvGrpSpPr/>
          <p:nvPr/>
        </p:nvGrpSpPr>
        <p:grpSpPr>
          <a:xfrm>
            <a:off x="6411675" y="4007463"/>
            <a:ext cx="1275275" cy="1606222"/>
            <a:chOff x="0" y="9525"/>
            <a:chExt cx="2550551" cy="3212447"/>
          </a:xfrm>
        </p:grpSpPr>
        <p:sp>
          <p:nvSpPr>
            <p:cNvPr id="32" name="TextBox 32"/>
            <p:cNvSpPr txBox="1"/>
            <p:nvPr/>
          </p:nvSpPr>
          <p:spPr>
            <a:xfrm>
              <a:off x="0" y="9525"/>
              <a:ext cx="2550551" cy="718147"/>
            </a:xfrm>
            <a:prstGeom prst="rect">
              <a:avLst/>
            </a:prstGeom>
          </p:spPr>
          <p:txBody>
            <a:bodyPr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What does this mean?</a:t>
              </a:r>
            </a:p>
          </p:txBody>
        </p:sp>
        <p:sp>
          <p:nvSpPr>
            <p:cNvPr id="33" name="TextBox 33"/>
            <p:cNvSpPr txBox="1"/>
            <p:nvPr/>
          </p:nvSpPr>
          <p:spPr>
            <a:xfrm>
              <a:off x="0" y="939164"/>
              <a:ext cx="2550551" cy="2282808"/>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The individual is no longer eligible for Medicaid in a category that will help pay for their waiver services.</a:t>
              </a:r>
            </a:p>
          </p:txBody>
        </p:sp>
      </p:grpSp>
      <p:grpSp>
        <p:nvGrpSpPr>
          <p:cNvPr id="34" name="Group 34" descr="Header: What can they do?&#10;Text under header: We advice them to apply for SSI. This is because their reported income and resources are generally within the limits for SSI. "/>
          <p:cNvGrpSpPr/>
          <p:nvPr/>
        </p:nvGrpSpPr>
        <p:grpSpPr>
          <a:xfrm>
            <a:off x="8320301" y="4007463"/>
            <a:ext cx="1275275" cy="1798582"/>
            <a:chOff x="0" y="9525"/>
            <a:chExt cx="2550551" cy="3597167"/>
          </a:xfrm>
        </p:grpSpPr>
        <p:sp>
          <p:nvSpPr>
            <p:cNvPr id="35" name="TextBox 35"/>
            <p:cNvSpPr txBox="1"/>
            <p:nvPr/>
          </p:nvSpPr>
          <p:spPr>
            <a:xfrm>
              <a:off x="0" y="9525"/>
              <a:ext cx="2550551" cy="718147"/>
            </a:xfrm>
            <a:prstGeom prst="rect">
              <a:avLst/>
            </a:prstGeom>
          </p:spPr>
          <p:txBody>
            <a:bodyPr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What can they do?</a:t>
              </a:r>
            </a:p>
          </p:txBody>
        </p:sp>
        <p:sp>
          <p:nvSpPr>
            <p:cNvPr id="36" name="TextBox 36"/>
            <p:cNvSpPr txBox="1"/>
            <p:nvPr/>
          </p:nvSpPr>
          <p:spPr>
            <a:xfrm>
              <a:off x="0" y="939164"/>
              <a:ext cx="2550551" cy="2667528"/>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We advise them to apply for SSI. This is because their reported income and resources are generally within the limits for SSI.</a:t>
              </a:r>
            </a:p>
          </p:txBody>
        </p:sp>
      </p:grpSp>
      <p:grpSp>
        <p:nvGrpSpPr>
          <p:cNvPr id="37" name="Group 37" descr="Header: Waiting Period&#10;Text under header: While waiting on the SSI decision, the individual can continue to receive MAGI Medicaid. However, this will not help pay for waiver services. "/>
          <p:cNvGrpSpPr/>
          <p:nvPr/>
        </p:nvGrpSpPr>
        <p:grpSpPr>
          <a:xfrm>
            <a:off x="10228925" y="4007463"/>
            <a:ext cx="1275275" cy="1990942"/>
            <a:chOff x="0" y="9525"/>
            <a:chExt cx="2550551" cy="3981888"/>
          </a:xfrm>
        </p:grpSpPr>
        <p:sp>
          <p:nvSpPr>
            <p:cNvPr id="38" name="TextBox 38"/>
            <p:cNvSpPr txBox="1"/>
            <p:nvPr/>
          </p:nvSpPr>
          <p:spPr>
            <a:xfrm>
              <a:off x="0" y="9525"/>
              <a:ext cx="2550551" cy="359072"/>
            </a:xfrm>
            <a:prstGeom prst="rect">
              <a:avLst/>
            </a:prstGeom>
          </p:spPr>
          <p:txBody>
            <a:bodyPr lIns="0" tIns="0" rIns="0" bIns="0" rtlCol="0" anchor="t">
              <a:spAutoFit/>
            </a:bodyPr>
            <a:lstStyle/>
            <a:p>
              <a:pPr algn="ctr">
                <a:lnSpc>
                  <a:spcPts val="1440"/>
                </a:lnSpc>
              </a:pPr>
              <a:r>
                <a:rPr lang="en-US" sz="1200" b="1" dirty="0">
                  <a:solidFill>
                    <a:srgbClr val="000000"/>
                  </a:solidFill>
                  <a:latin typeface="Open Sans Bold"/>
                  <a:ea typeface="Open Sans Bold"/>
                  <a:cs typeface="Open Sans Bold"/>
                  <a:sym typeface="Open Sans Bold"/>
                </a:rPr>
                <a:t>Waiting Period</a:t>
              </a:r>
            </a:p>
          </p:txBody>
        </p:sp>
        <p:sp>
          <p:nvSpPr>
            <p:cNvPr id="39" name="TextBox 39"/>
            <p:cNvSpPr txBox="1"/>
            <p:nvPr/>
          </p:nvSpPr>
          <p:spPr>
            <a:xfrm>
              <a:off x="0" y="939164"/>
              <a:ext cx="2550551" cy="3052249"/>
            </a:xfrm>
            <a:prstGeom prst="rect">
              <a:avLst/>
            </a:prstGeom>
          </p:spPr>
          <p:txBody>
            <a:bodyPr lIns="0" tIns="0" rIns="0" bIns="0" rtlCol="0" anchor="t">
              <a:spAutoFit/>
            </a:bodyPr>
            <a:lstStyle/>
            <a:p>
              <a:pPr algn="ctr">
                <a:lnSpc>
                  <a:spcPts val="1493"/>
                </a:lnSpc>
                <a:spcBef>
                  <a:spcPct val="0"/>
                </a:spcBef>
              </a:pPr>
              <a:r>
                <a:rPr lang="en-US" sz="1067" dirty="0">
                  <a:solidFill>
                    <a:srgbClr val="000000"/>
                  </a:solidFill>
                  <a:latin typeface="Open Sans"/>
                  <a:ea typeface="Open Sans"/>
                  <a:cs typeface="Open Sans"/>
                  <a:sym typeface="Open Sans"/>
                </a:rPr>
                <a:t>While waiting on the SSI decision, the individual can continue to receive MAGI Medicaid. However, this will not help pay for waiver services.</a:t>
              </a:r>
            </a:p>
          </p:txBody>
        </p:sp>
      </p:grpSp>
      <p:sp>
        <p:nvSpPr>
          <p:cNvPr id="42" name="TextBox 41">
            <a:extLst>
              <a:ext uri="{FF2B5EF4-FFF2-40B4-BE49-F238E27FC236}">
                <a16:creationId xmlns:a16="http://schemas.microsoft.com/office/drawing/2014/main" id="{3DD83EC7-A010-56EF-E408-4CD677068ABC}"/>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43" name="TextBox 42">
            <a:extLst>
              <a:ext uri="{FF2B5EF4-FFF2-40B4-BE49-F238E27FC236}">
                <a16:creationId xmlns:a16="http://schemas.microsoft.com/office/drawing/2014/main" id="{4A94C4A0-17B1-7ADD-AD0B-BDA302DFE9DF}"/>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44" name="Picture 43">
            <a:extLst>
              <a:ext uri="{FF2B5EF4-FFF2-40B4-BE49-F238E27FC236}">
                <a16:creationId xmlns:a16="http://schemas.microsoft.com/office/drawing/2014/main" id="{7D9724DD-9220-F0AB-6799-879107435728}"/>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79881" y="6219713"/>
            <a:ext cx="1187080" cy="621804"/>
          </a:xfrm>
          <a:prstGeom prst="rect">
            <a:avLst/>
          </a:prstGeom>
        </p:spPr>
      </p:pic>
      <p:sp>
        <p:nvSpPr>
          <p:cNvPr id="40" name="Slide Number Placeholder 25">
            <a:extLst>
              <a:ext uri="{FF2B5EF4-FFF2-40B4-BE49-F238E27FC236}">
                <a16:creationId xmlns:a16="http://schemas.microsoft.com/office/drawing/2014/main" id="{53D364CA-DF83-FD04-6D63-D3E629BF0F23}"/>
              </a:ext>
              <a:ext uri="{C183D7F6-B498-43B3-948B-1728B52AA6E4}">
                <adec:decorative xmlns:adec="http://schemas.microsoft.com/office/drawing/2017/decorative" val="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7"/>
          <p:cNvSpPr txBox="1">
            <a:spLocks noGrp="1"/>
          </p:cNvSpPr>
          <p:nvPr>
            <p:ph type="title" idx="4294967295"/>
          </p:nvPr>
        </p:nvSpPr>
        <p:spPr>
          <a:xfrm>
            <a:off x="1" y="432478"/>
            <a:ext cx="12192000" cy="4337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ctr" defTabSz="914400" rtl="0" eaLnBrk="1" fontAlgn="auto" latinLnBrk="0" hangingPunct="1">
              <a:lnSpc>
                <a:spcPts val="3733"/>
              </a:lnSpc>
              <a:spcBef>
                <a:spcPct val="0"/>
              </a:spcBef>
              <a:spcAft>
                <a:spcPts val="0"/>
              </a:spcAft>
              <a:buClrTx/>
              <a:buSzTx/>
              <a:buFontTx/>
              <a:buNone/>
              <a:tabLst/>
              <a:defRPr/>
            </a:pPr>
            <a:r>
              <a:rPr kumimoji="0" lang="en-US" sz="2666" b="1" i="0" u="none" strike="noStrike" kern="1200" cap="none" spc="111" normalizeH="0" baseline="0" noProof="0" dirty="0">
                <a:ln>
                  <a:noFill/>
                </a:ln>
                <a:solidFill>
                  <a:srgbClr val="000000"/>
                </a:solidFill>
                <a:effectLst/>
                <a:uLnTx/>
                <a:uFillTx/>
                <a:latin typeface="+mj-lt"/>
                <a:ea typeface="DM Sans Bold"/>
                <a:cs typeface="DM Sans Bold"/>
                <a:sym typeface="DM Sans Bold"/>
              </a:rPr>
              <a:t>Receiving Medicaid as a Disabled Individual</a:t>
            </a:r>
          </a:p>
        </p:txBody>
      </p:sp>
      <p:sp>
        <p:nvSpPr>
          <p:cNvPr id="63" name="TextBox 63"/>
          <p:cNvSpPr txBox="1"/>
          <p:nvPr/>
        </p:nvSpPr>
        <p:spPr>
          <a:xfrm>
            <a:off x="1209066" y="1260080"/>
            <a:ext cx="2355692" cy="1002647"/>
          </a:xfrm>
          <a:prstGeom prst="rect">
            <a:avLst/>
          </a:prstGeom>
        </p:spPr>
        <p:txBody>
          <a:bodyPr wrap="square" lIns="0" tIns="0" rIns="0" bIns="0" rtlCol="0" anchor="t">
            <a:spAutoFit/>
          </a:bodyPr>
          <a:lstStyle/>
          <a:p>
            <a:pPr marL="0" lvl="1">
              <a:lnSpc>
                <a:spcPts val="1960"/>
              </a:lnSpc>
              <a:spcBef>
                <a:spcPct val="0"/>
              </a:spcBef>
            </a:pPr>
            <a:r>
              <a:rPr lang="en-US" sz="1400" b="1" spc="45" dirty="0">
                <a:solidFill>
                  <a:srgbClr val="000000"/>
                </a:solidFill>
                <a:ea typeface="DM Sans Bold"/>
                <a:cs typeface="DM Sans Bold"/>
                <a:sym typeface="DM Sans Bold"/>
              </a:rPr>
              <a:t>Some individuals are only eligible for waiver supported Medicaid based on disability.</a:t>
            </a:r>
          </a:p>
        </p:txBody>
      </p:sp>
      <p:sp>
        <p:nvSpPr>
          <p:cNvPr id="68" name="TextBox 68"/>
          <p:cNvSpPr txBox="1"/>
          <p:nvPr/>
        </p:nvSpPr>
        <p:spPr>
          <a:xfrm>
            <a:off x="3124260" y="4857320"/>
            <a:ext cx="1818647" cy="1077218"/>
          </a:xfrm>
          <a:prstGeom prst="rect">
            <a:avLst/>
          </a:prstGeom>
        </p:spPr>
        <p:txBody>
          <a:bodyPr lIns="0" tIns="0" rIns="0" bIns="0" rtlCol="0" anchor="t">
            <a:spAutoFit/>
          </a:bodyPr>
          <a:lstStyle/>
          <a:p>
            <a:pPr marL="0" lvl="1" indent="0"/>
            <a:r>
              <a:rPr lang="en-US" sz="1400" b="1" spc="67" dirty="0">
                <a:solidFill>
                  <a:schemeClr val="accent6">
                    <a:lumMod val="50000"/>
                  </a:schemeClr>
                </a:solidFill>
                <a:latin typeface="DM Sans Bold"/>
                <a:ea typeface="DM Sans Bold"/>
                <a:cs typeface="DM Sans Bold"/>
                <a:sym typeface="DM Sans Bold"/>
              </a:rPr>
              <a:t>If their income and resources are within the limits for SSI, they must apply for SSI.</a:t>
            </a:r>
          </a:p>
        </p:txBody>
      </p:sp>
      <p:sp>
        <p:nvSpPr>
          <p:cNvPr id="78" name="TextBox 78"/>
          <p:cNvSpPr txBox="1"/>
          <p:nvPr/>
        </p:nvSpPr>
        <p:spPr>
          <a:xfrm>
            <a:off x="5046568" y="1260080"/>
            <a:ext cx="2863855" cy="746166"/>
          </a:xfrm>
          <a:prstGeom prst="rect">
            <a:avLst/>
          </a:prstGeom>
        </p:spPr>
        <p:txBody>
          <a:bodyPr wrap="square" lIns="0" tIns="0" rIns="0" bIns="0" rtlCol="0" anchor="t">
            <a:spAutoFit/>
          </a:bodyPr>
          <a:lstStyle/>
          <a:p>
            <a:pPr marL="0" lvl="1">
              <a:lnSpc>
                <a:spcPts val="1960"/>
              </a:lnSpc>
              <a:spcBef>
                <a:spcPct val="0"/>
              </a:spcBef>
            </a:pPr>
            <a:r>
              <a:rPr lang="en-US" sz="1400" b="1" spc="45" dirty="0">
                <a:solidFill>
                  <a:srgbClr val="000000"/>
                </a:solidFill>
                <a:ea typeface="DM Sans Bold"/>
                <a:cs typeface="DM Sans Bold"/>
                <a:sym typeface="DM Sans Bold"/>
              </a:rPr>
              <a:t>They will receive their disability determination from the Social Security Administration. </a:t>
            </a:r>
          </a:p>
        </p:txBody>
      </p:sp>
      <p:sp>
        <p:nvSpPr>
          <p:cNvPr id="73" name="TextBox 73"/>
          <p:cNvSpPr txBox="1"/>
          <p:nvPr/>
        </p:nvSpPr>
        <p:spPr>
          <a:xfrm>
            <a:off x="6958055" y="4857320"/>
            <a:ext cx="3201989" cy="1259127"/>
          </a:xfrm>
          <a:prstGeom prst="rect">
            <a:avLst/>
          </a:prstGeom>
        </p:spPr>
        <p:txBody>
          <a:bodyPr wrap="square" lIns="0" tIns="0" rIns="0" bIns="0" rtlCol="0" anchor="t">
            <a:spAutoFit/>
          </a:bodyPr>
          <a:lstStyle/>
          <a:p>
            <a:pPr marL="0" lvl="1">
              <a:lnSpc>
                <a:spcPts val="1960"/>
              </a:lnSpc>
              <a:spcBef>
                <a:spcPct val="0"/>
              </a:spcBef>
            </a:pPr>
            <a:r>
              <a:rPr lang="en-US" sz="1400" b="1" spc="45" dirty="0">
                <a:solidFill>
                  <a:srgbClr val="000000"/>
                </a:solidFill>
                <a:ea typeface="DM Sans Bold"/>
                <a:cs typeface="DM Sans Bold"/>
                <a:sym typeface="DM Sans Bold"/>
              </a:rPr>
              <a:t>Once they have applied for SSI, this is a pending application for Non-MAGI Medicaid. They are only potentially eligible for MAGI Medicaid.</a:t>
            </a:r>
          </a:p>
        </p:txBody>
      </p:sp>
      <p:sp>
        <p:nvSpPr>
          <p:cNvPr id="83" name="TextBox 83"/>
          <p:cNvSpPr txBox="1"/>
          <p:nvPr/>
        </p:nvSpPr>
        <p:spPr>
          <a:xfrm>
            <a:off x="8887144" y="1260080"/>
            <a:ext cx="3129451" cy="1259127"/>
          </a:xfrm>
          <a:prstGeom prst="rect">
            <a:avLst/>
          </a:prstGeom>
        </p:spPr>
        <p:txBody>
          <a:bodyPr wrap="square" lIns="0" tIns="0" rIns="0" bIns="0" rtlCol="0" anchor="t">
            <a:spAutoFit/>
          </a:bodyPr>
          <a:lstStyle/>
          <a:p>
            <a:pPr marL="0" lvl="1">
              <a:lnSpc>
                <a:spcPts val="1960"/>
              </a:lnSpc>
              <a:spcBef>
                <a:spcPct val="0"/>
              </a:spcBef>
            </a:pPr>
            <a:r>
              <a:rPr lang="en-US" sz="1400" b="1" spc="45" dirty="0">
                <a:solidFill>
                  <a:srgbClr val="000000"/>
                </a:solidFill>
                <a:ea typeface="DM Sans Bold"/>
                <a:cs typeface="DM Sans Bold"/>
                <a:sym typeface="DM Sans Bold"/>
              </a:rPr>
              <a:t>If denied for SSI due to not being disabled, they are not eligible for Non-MAGI Medicaid as they do not meet technical eligibility criteria and must appeal the decision.</a:t>
            </a:r>
          </a:p>
        </p:txBody>
      </p:sp>
      <p:sp>
        <p:nvSpPr>
          <p:cNvPr id="3" name="AutoShape 3">
            <a:extLst>
              <a:ext uri="{C183D7F6-B498-43B3-948B-1728B52AA6E4}">
                <adec:decorative xmlns:adec="http://schemas.microsoft.com/office/drawing/2017/decorative" val="1"/>
              </a:ext>
            </a:extLst>
          </p:cNvPr>
          <p:cNvSpPr/>
          <p:nvPr/>
        </p:nvSpPr>
        <p:spPr>
          <a:xfrm>
            <a:off x="1010600" y="6190232"/>
            <a:ext cx="10170802" cy="0"/>
          </a:xfrm>
          <a:prstGeom prst="line">
            <a:avLst/>
          </a:prstGeom>
          <a:ln w="9525" cap="flat">
            <a:solidFill>
              <a:srgbClr val="01203D"/>
            </a:solidFill>
            <a:prstDash val="solid"/>
            <a:headEnd type="none" w="sm" len="sm"/>
            <a:tailEnd type="none" w="sm" len="sm"/>
          </a:ln>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flipV="1">
            <a:off x="1484413" y="3643141"/>
            <a:ext cx="1587641" cy="793821"/>
          </a:xfrm>
          <a:custGeom>
            <a:avLst/>
            <a:gdLst/>
            <a:ahLst/>
            <a:cxnLst/>
            <a:rect l="l" t="t" r="r" b="b"/>
            <a:pathLst>
              <a:path w="2381462" h="1190731">
                <a:moveTo>
                  <a:pt x="0" y="1190731"/>
                </a:moveTo>
                <a:lnTo>
                  <a:pt x="2381461" y="1190731"/>
                </a:lnTo>
                <a:lnTo>
                  <a:pt x="2381461" y="0"/>
                </a:lnTo>
                <a:lnTo>
                  <a:pt x="0" y="0"/>
                </a:lnTo>
                <a:lnTo>
                  <a:pt x="0" y="1190731"/>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dirty="0"/>
          </a:p>
        </p:txBody>
      </p:sp>
      <p:sp>
        <p:nvSpPr>
          <p:cNvPr id="7" name="Freeform 7">
            <a:extLst>
              <a:ext uri="{C183D7F6-B498-43B3-948B-1728B52AA6E4}">
                <adec:decorative xmlns:adec="http://schemas.microsoft.com/office/drawing/2017/decorative" val="1"/>
              </a:ext>
            </a:extLst>
          </p:cNvPr>
          <p:cNvSpPr/>
          <p:nvPr/>
        </p:nvSpPr>
        <p:spPr>
          <a:xfrm flipV="1">
            <a:off x="3265628" y="3680624"/>
            <a:ext cx="1844998" cy="922499"/>
          </a:xfrm>
          <a:custGeom>
            <a:avLst/>
            <a:gdLst/>
            <a:ahLst/>
            <a:cxnLst/>
            <a:rect l="l" t="t" r="r" b="b"/>
            <a:pathLst>
              <a:path w="2767497" h="1383748">
                <a:moveTo>
                  <a:pt x="0" y="1383748"/>
                </a:moveTo>
                <a:lnTo>
                  <a:pt x="2767496" y="1383748"/>
                </a:lnTo>
                <a:lnTo>
                  <a:pt x="2767496" y="0"/>
                </a:lnTo>
                <a:lnTo>
                  <a:pt x="0" y="0"/>
                </a:lnTo>
                <a:lnTo>
                  <a:pt x="0" y="1383748"/>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sp>
        <p:nvSpPr>
          <p:cNvPr id="8" name="Freeform 8">
            <a:extLst>
              <a:ext uri="{C183D7F6-B498-43B3-948B-1728B52AA6E4}">
                <adec:decorative xmlns:adec="http://schemas.microsoft.com/office/drawing/2017/decorative" val="1"/>
              </a:ext>
            </a:extLst>
          </p:cNvPr>
          <p:cNvSpPr/>
          <p:nvPr/>
        </p:nvSpPr>
        <p:spPr>
          <a:xfrm flipV="1">
            <a:off x="7103325" y="3680624"/>
            <a:ext cx="1844998" cy="922499"/>
          </a:xfrm>
          <a:custGeom>
            <a:avLst/>
            <a:gdLst/>
            <a:ahLst/>
            <a:cxnLst/>
            <a:rect l="l" t="t" r="r" b="b"/>
            <a:pathLst>
              <a:path w="2767497" h="1383748">
                <a:moveTo>
                  <a:pt x="0" y="1383748"/>
                </a:moveTo>
                <a:lnTo>
                  <a:pt x="2767497" y="1383748"/>
                </a:lnTo>
                <a:lnTo>
                  <a:pt x="2767497" y="0"/>
                </a:lnTo>
                <a:lnTo>
                  <a:pt x="0" y="0"/>
                </a:lnTo>
                <a:lnTo>
                  <a:pt x="0" y="1383748"/>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sz="1200"/>
          </a:p>
        </p:txBody>
      </p:sp>
      <p:grpSp>
        <p:nvGrpSpPr>
          <p:cNvPr id="9" name="Group 9">
            <a:extLst>
              <a:ext uri="{C183D7F6-B498-43B3-948B-1728B52AA6E4}">
                <adec:decorative xmlns:adec="http://schemas.microsoft.com/office/drawing/2017/decorative" val="1"/>
              </a:ext>
            </a:extLst>
          </p:cNvPr>
          <p:cNvGrpSpPr/>
          <p:nvPr/>
        </p:nvGrpSpPr>
        <p:grpSpPr>
          <a:xfrm>
            <a:off x="2984196" y="3643141"/>
            <a:ext cx="502786" cy="180702"/>
            <a:chOff x="0" y="0"/>
            <a:chExt cx="212545" cy="76389"/>
          </a:xfrm>
        </p:grpSpPr>
        <p:sp>
          <p:nvSpPr>
            <p:cNvPr id="10" name="Freeform 10"/>
            <p:cNvSpPr/>
            <p:nvPr/>
          </p:nvSpPr>
          <p:spPr>
            <a:xfrm>
              <a:off x="0" y="0"/>
              <a:ext cx="212545" cy="76389"/>
            </a:xfrm>
            <a:custGeom>
              <a:avLst/>
              <a:gdLst/>
              <a:ahLst/>
              <a:cxnLst/>
              <a:rect l="l" t="t" r="r" b="b"/>
              <a:pathLst>
                <a:path w="212545" h="76389">
                  <a:moveTo>
                    <a:pt x="0" y="0"/>
                  </a:moveTo>
                  <a:lnTo>
                    <a:pt x="212545" y="0"/>
                  </a:lnTo>
                  <a:lnTo>
                    <a:pt x="212545" y="76389"/>
                  </a:lnTo>
                  <a:lnTo>
                    <a:pt x="0" y="76389"/>
                  </a:lnTo>
                  <a:close/>
                </a:path>
              </a:pathLst>
            </a:custGeom>
            <a:solidFill>
              <a:srgbClr val="8D7EF9"/>
            </a:solidFill>
            <a:ln cap="sq">
              <a:noFill/>
              <a:prstDash val="solid"/>
              <a:miter/>
            </a:ln>
          </p:spPr>
          <p:txBody>
            <a:bodyPr/>
            <a:lstStyle/>
            <a:p>
              <a:endParaRPr lang="en-US" sz="1200" dirty="0"/>
            </a:p>
          </p:txBody>
        </p:sp>
        <p:sp>
          <p:nvSpPr>
            <p:cNvPr id="11" name="TextBox 11"/>
            <p:cNvSpPr txBox="1"/>
            <p:nvPr/>
          </p:nvSpPr>
          <p:spPr>
            <a:xfrm>
              <a:off x="0" y="-47625"/>
              <a:ext cx="212545" cy="124014"/>
            </a:xfrm>
            <a:prstGeom prst="rect">
              <a:avLst/>
            </a:prstGeom>
          </p:spPr>
          <p:txBody>
            <a:bodyPr lIns="33867" tIns="33867" rIns="33867" bIns="33867" rtlCol="0" anchor="ctr"/>
            <a:lstStyle/>
            <a:p>
              <a:pPr algn="ctr">
                <a:lnSpc>
                  <a:spcPts val="2053"/>
                </a:lnSpc>
              </a:pPr>
              <a:endParaRPr sz="1200"/>
            </a:p>
          </p:txBody>
        </p:sp>
      </p:grpSp>
      <p:sp>
        <p:nvSpPr>
          <p:cNvPr id="12" name="Freeform 12">
            <a:extLst>
              <a:ext uri="{C183D7F6-B498-43B3-948B-1728B52AA6E4}">
                <adec:decorative xmlns:adec="http://schemas.microsoft.com/office/drawing/2017/decorative" val="1"/>
              </a:ext>
            </a:extLst>
          </p:cNvPr>
          <p:cNvSpPr/>
          <p:nvPr/>
        </p:nvSpPr>
        <p:spPr>
          <a:xfrm>
            <a:off x="1346780" y="2603032"/>
            <a:ext cx="1844998" cy="922499"/>
          </a:xfrm>
          <a:custGeom>
            <a:avLst/>
            <a:gdLst/>
            <a:ahLst/>
            <a:cxnLst/>
            <a:rect l="l" t="t" r="r" b="b"/>
            <a:pathLst>
              <a:path w="2767497" h="1383748">
                <a:moveTo>
                  <a:pt x="0" y="0"/>
                </a:moveTo>
                <a:lnTo>
                  <a:pt x="2767497" y="0"/>
                </a:lnTo>
                <a:lnTo>
                  <a:pt x="2767497" y="1383748"/>
                </a:lnTo>
                <a:lnTo>
                  <a:pt x="0" y="13837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dirty="0"/>
          </a:p>
        </p:txBody>
      </p:sp>
      <p:sp>
        <p:nvSpPr>
          <p:cNvPr id="13" name="Freeform 13">
            <a:extLst>
              <a:ext uri="{C183D7F6-B498-43B3-948B-1728B52AA6E4}">
                <adec:decorative xmlns:adec="http://schemas.microsoft.com/office/drawing/2017/decorative" val="1"/>
              </a:ext>
            </a:extLst>
          </p:cNvPr>
          <p:cNvSpPr/>
          <p:nvPr/>
        </p:nvSpPr>
        <p:spPr>
          <a:xfrm>
            <a:off x="5184476" y="2603032"/>
            <a:ext cx="1844998" cy="922499"/>
          </a:xfrm>
          <a:custGeom>
            <a:avLst/>
            <a:gdLst/>
            <a:ahLst/>
            <a:cxnLst/>
            <a:rect l="l" t="t" r="r" b="b"/>
            <a:pathLst>
              <a:path w="2767497" h="1383748">
                <a:moveTo>
                  <a:pt x="0" y="0"/>
                </a:moveTo>
                <a:lnTo>
                  <a:pt x="2767497" y="0"/>
                </a:lnTo>
                <a:lnTo>
                  <a:pt x="2767497" y="1383748"/>
                </a:lnTo>
                <a:lnTo>
                  <a:pt x="0" y="138374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sz="1200"/>
          </a:p>
        </p:txBody>
      </p:sp>
      <p:grpSp>
        <p:nvGrpSpPr>
          <p:cNvPr id="14" name="Group 14">
            <a:extLst>
              <a:ext uri="{C183D7F6-B498-43B3-948B-1728B52AA6E4}">
                <adec:decorative xmlns:adec="http://schemas.microsoft.com/office/drawing/2017/decorative" val="1"/>
              </a:ext>
            </a:extLst>
          </p:cNvPr>
          <p:cNvGrpSpPr/>
          <p:nvPr/>
        </p:nvGrpSpPr>
        <p:grpSpPr>
          <a:xfrm>
            <a:off x="1051574" y="3380304"/>
            <a:ext cx="502786" cy="180702"/>
            <a:chOff x="0" y="0"/>
            <a:chExt cx="212545" cy="76389"/>
          </a:xfrm>
        </p:grpSpPr>
        <p:sp>
          <p:nvSpPr>
            <p:cNvPr id="15" name="Freeform 15"/>
            <p:cNvSpPr/>
            <p:nvPr/>
          </p:nvSpPr>
          <p:spPr>
            <a:xfrm>
              <a:off x="0" y="0"/>
              <a:ext cx="212545" cy="76389"/>
            </a:xfrm>
            <a:custGeom>
              <a:avLst/>
              <a:gdLst/>
              <a:ahLst/>
              <a:cxnLst/>
              <a:rect l="l" t="t" r="r" b="b"/>
              <a:pathLst>
                <a:path w="212545" h="76389">
                  <a:moveTo>
                    <a:pt x="38194" y="0"/>
                  </a:moveTo>
                  <a:lnTo>
                    <a:pt x="174350" y="0"/>
                  </a:lnTo>
                  <a:cubicBezTo>
                    <a:pt x="184480" y="0"/>
                    <a:pt x="194195" y="4024"/>
                    <a:pt x="201358" y="11187"/>
                  </a:cubicBezTo>
                  <a:cubicBezTo>
                    <a:pt x="208521" y="18350"/>
                    <a:pt x="212545" y="28065"/>
                    <a:pt x="212545" y="38194"/>
                  </a:cubicBezTo>
                  <a:lnTo>
                    <a:pt x="212545" y="38194"/>
                  </a:lnTo>
                  <a:cubicBezTo>
                    <a:pt x="212545" y="59289"/>
                    <a:pt x="195444" y="76389"/>
                    <a:pt x="174350" y="76389"/>
                  </a:cubicBezTo>
                  <a:lnTo>
                    <a:pt x="38194" y="76389"/>
                  </a:lnTo>
                  <a:cubicBezTo>
                    <a:pt x="28065" y="76389"/>
                    <a:pt x="18350" y="72365"/>
                    <a:pt x="11187" y="65202"/>
                  </a:cubicBezTo>
                  <a:cubicBezTo>
                    <a:pt x="4024" y="58039"/>
                    <a:pt x="0" y="48324"/>
                    <a:pt x="0" y="38194"/>
                  </a:cubicBezTo>
                  <a:lnTo>
                    <a:pt x="0" y="38194"/>
                  </a:lnTo>
                  <a:cubicBezTo>
                    <a:pt x="0" y="28065"/>
                    <a:pt x="4024" y="18350"/>
                    <a:pt x="11187" y="11187"/>
                  </a:cubicBezTo>
                  <a:cubicBezTo>
                    <a:pt x="18350" y="4024"/>
                    <a:pt x="28065" y="0"/>
                    <a:pt x="38194" y="0"/>
                  </a:cubicBezTo>
                  <a:close/>
                </a:path>
              </a:pathLst>
            </a:custGeom>
            <a:solidFill>
              <a:srgbClr val="8D7EF9"/>
            </a:solidFill>
            <a:ln cap="rnd">
              <a:noFill/>
              <a:prstDash val="solid"/>
              <a:round/>
            </a:ln>
          </p:spPr>
          <p:txBody>
            <a:bodyPr/>
            <a:lstStyle/>
            <a:p>
              <a:endParaRPr lang="en-US" sz="1200" dirty="0"/>
            </a:p>
          </p:txBody>
        </p:sp>
        <p:sp>
          <p:nvSpPr>
            <p:cNvPr id="16" name="TextBox 16"/>
            <p:cNvSpPr txBox="1"/>
            <p:nvPr/>
          </p:nvSpPr>
          <p:spPr>
            <a:xfrm>
              <a:off x="0" y="-47625"/>
              <a:ext cx="212545" cy="124014"/>
            </a:xfrm>
            <a:prstGeom prst="rect">
              <a:avLst/>
            </a:prstGeom>
          </p:spPr>
          <p:txBody>
            <a:bodyPr lIns="33867" tIns="33867" rIns="33867" bIns="33867" rtlCol="0" anchor="ctr"/>
            <a:lstStyle/>
            <a:p>
              <a:pPr algn="ctr">
                <a:lnSpc>
                  <a:spcPts val="2053"/>
                </a:lnSpc>
              </a:pPr>
              <a:endParaRPr sz="1200"/>
            </a:p>
          </p:txBody>
        </p:sp>
      </p:grpSp>
      <p:sp>
        <p:nvSpPr>
          <p:cNvPr id="17" name="Freeform 17">
            <a:extLst>
              <a:ext uri="{C183D7F6-B498-43B3-948B-1728B52AA6E4}">
                <adec:decorative xmlns:adec="http://schemas.microsoft.com/office/drawing/2017/decorative" val="1"/>
              </a:ext>
            </a:extLst>
          </p:cNvPr>
          <p:cNvSpPr/>
          <p:nvPr/>
        </p:nvSpPr>
        <p:spPr>
          <a:xfrm flipV="1">
            <a:off x="3399126" y="3643141"/>
            <a:ext cx="1587641" cy="793821"/>
          </a:xfrm>
          <a:custGeom>
            <a:avLst/>
            <a:gdLst/>
            <a:ahLst/>
            <a:cxnLst/>
            <a:rect l="l" t="t" r="r" b="b"/>
            <a:pathLst>
              <a:path w="2381462" h="1190731">
                <a:moveTo>
                  <a:pt x="0" y="1190731"/>
                </a:moveTo>
                <a:lnTo>
                  <a:pt x="2381461" y="1190731"/>
                </a:lnTo>
                <a:lnTo>
                  <a:pt x="2381461" y="0"/>
                </a:lnTo>
                <a:lnTo>
                  <a:pt x="0" y="0"/>
                </a:lnTo>
                <a:lnTo>
                  <a:pt x="0" y="1190731"/>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8" name="Freeform 18">
            <a:extLst>
              <a:ext uri="{C183D7F6-B498-43B3-948B-1728B52AA6E4}">
                <adec:decorative xmlns:adec="http://schemas.microsoft.com/office/drawing/2017/decorative" val="1"/>
              </a:ext>
            </a:extLst>
          </p:cNvPr>
          <p:cNvSpPr/>
          <p:nvPr/>
        </p:nvSpPr>
        <p:spPr>
          <a:xfrm>
            <a:off x="1484413" y="2767186"/>
            <a:ext cx="1587641" cy="793821"/>
          </a:xfrm>
          <a:custGeom>
            <a:avLst/>
            <a:gdLst/>
            <a:ahLst/>
            <a:cxnLst/>
            <a:rect l="l" t="t" r="r" b="b"/>
            <a:pathLst>
              <a:path w="2381462" h="1190731">
                <a:moveTo>
                  <a:pt x="0" y="0"/>
                </a:moveTo>
                <a:lnTo>
                  <a:pt x="2381461" y="0"/>
                </a:lnTo>
                <a:lnTo>
                  <a:pt x="2381461" y="1190730"/>
                </a:lnTo>
                <a:lnTo>
                  <a:pt x="0" y="11907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dirty="0"/>
          </a:p>
        </p:txBody>
      </p:sp>
      <p:sp>
        <p:nvSpPr>
          <p:cNvPr id="19" name="Freeform 19">
            <a:extLst>
              <a:ext uri="{C183D7F6-B498-43B3-948B-1728B52AA6E4}">
                <adec:decorative xmlns:adec="http://schemas.microsoft.com/office/drawing/2017/decorative" val="1"/>
              </a:ext>
            </a:extLst>
          </p:cNvPr>
          <p:cNvSpPr/>
          <p:nvPr/>
        </p:nvSpPr>
        <p:spPr>
          <a:xfrm>
            <a:off x="3399126" y="2767186"/>
            <a:ext cx="1587641" cy="793821"/>
          </a:xfrm>
          <a:custGeom>
            <a:avLst/>
            <a:gdLst/>
            <a:ahLst/>
            <a:cxnLst/>
            <a:rect l="l" t="t" r="r" b="b"/>
            <a:pathLst>
              <a:path w="2381462" h="1190731">
                <a:moveTo>
                  <a:pt x="0" y="0"/>
                </a:moveTo>
                <a:lnTo>
                  <a:pt x="2381461" y="0"/>
                </a:lnTo>
                <a:lnTo>
                  <a:pt x="2381461" y="1190730"/>
                </a:lnTo>
                <a:lnTo>
                  <a:pt x="0" y="119073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sz="1200" dirty="0"/>
          </a:p>
        </p:txBody>
      </p:sp>
      <p:sp>
        <p:nvSpPr>
          <p:cNvPr id="20" name="Freeform 20">
            <a:extLst>
              <a:ext uri="{C183D7F6-B498-43B3-948B-1728B52AA6E4}">
                <adec:decorative xmlns:adec="http://schemas.microsoft.com/office/drawing/2017/decorative" val="1"/>
              </a:ext>
            </a:extLst>
          </p:cNvPr>
          <p:cNvSpPr/>
          <p:nvPr/>
        </p:nvSpPr>
        <p:spPr>
          <a:xfrm>
            <a:off x="5403134" y="3653623"/>
            <a:ext cx="1424254" cy="766363"/>
          </a:xfrm>
          <a:custGeom>
            <a:avLst/>
            <a:gdLst/>
            <a:ahLst/>
            <a:cxnLst/>
            <a:rect l="l" t="t" r="r" b="b"/>
            <a:pathLst>
              <a:path w="2136381" h="1149545">
                <a:moveTo>
                  <a:pt x="0" y="0"/>
                </a:moveTo>
                <a:lnTo>
                  <a:pt x="2136381" y="0"/>
                </a:lnTo>
                <a:lnTo>
                  <a:pt x="2136381" y="1149544"/>
                </a:lnTo>
                <a:lnTo>
                  <a:pt x="0" y="1149544"/>
                </a:lnTo>
                <a:lnTo>
                  <a:pt x="0" y="0"/>
                </a:lnTo>
                <a:close/>
              </a:path>
            </a:pathLst>
          </a:custGeom>
          <a:blipFill>
            <a:blip r:embed="rId14">
              <a:extLst>
                <a:ext uri="{96DAC541-7B7A-43D3-8B79-37D633B846F1}">
                  <asvg:svgBlip xmlns:asvg="http://schemas.microsoft.com/office/drawing/2016/SVG/main" r:embed="rId15"/>
                </a:ext>
              </a:extLst>
            </a:blip>
            <a:stretch>
              <a:fillRect t="-85845"/>
            </a:stretch>
          </a:blipFill>
        </p:spPr>
        <p:txBody>
          <a:bodyPr/>
          <a:lstStyle/>
          <a:p>
            <a:endParaRPr lang="en-US" sz="1200"/>
          </a:p>
        </p:txBody>
      </p:sp>
      <p:grpSp>
        <p:nvGrpSpPr>
          <p:cNvPr id="21" name="Group 21">
            <a:extLst>
              <a:ext uri="{C183D7F6-B498-43B3-948B-1728B52AA6E4}">
                <adec:decorative xmlns:adec="http://schemas.microsoft.com/office/drawing/2017/decorative" val="1"/>
              </a:ext>
            </a:extLst>
          </p:cNvPr>
          <p:cNvGrpSpPr/>
          <p:nvPr/>
        </p:nvGrpSpPr>
        <p:grpSpPr>
          <a:xfrm>
            <a:off x="1692308" y="3018421"/>
            <a:ext cx="1171849" cy="117184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23" name="TextBox 23"/>
            <p:cNvSpPr txBox="1"/>
            <p:nvPr/>
          </p:nvSpPr>
          <p:spPr>
            <a:xfrm>
              <a:off x="76200" y="28575"/>
              <a:ext cx="660400" cy="708025"/>
            </a:xfrm>
            <a:prstGeom prst="rect">
              <a:avLst/>
            </a:prstGeom>
          </p:spPr>
          <p:txBody>
            <a:bodyPr lIns="33867" tIns="33867" rIns="33867" bIns="33867" rtlCol="0" anchor="ctr"/>
            <a:lstStyle/>
            <a:p>
              <a:pPr algn="ctr">
                <a:lnSpc>
                  <a:spcPts val="2053"/>
                </a:lnSpc>
              </a:pPr>
              <a:endParaRPr sz="1200"/>
            </a:p>
          </p:txBody>
        </p:sp>
      </p:grpSp>
      <p:grpSp>
        <p:nvGrpSpPr>
          <p:cNvPr id="24" name="Group 24">
            <a:extLst>
              <a:ext uri="{C183D7F6-B498-43B3-948B-1728B52AA6E4}">
                <adec:decorative xmlns:adec="http://schemas.microsoft.com/office/drawing/2017/decorative" val="1"/>
              </a:ext>
            </a:extLst>
          </p:cNvPr>
          <p:cNvGrpSpPr/>
          <p:nvPr/>
        </p:nvGrpSpPr>
        <p:grpSpPr>
          <a:xfrm>
            <a:off x="3607021" y="3018421"/>
            <a:ext cx="1171849" cy="117184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26" name="TextBox 26"/>
            <p:cNvSpPr txBox="1"/>
            <p:nvPr/>
          </p:nvSpPr>
          <p:spPr>
            <a:xfrm>
              <a:off x="76200" y="28575"/>
              <a:ext cx="660400" cy="708025"/>
            </a:xfrm>
            <a:prstGeom prst="rect">
              <a:avLst/>
            </a:prstGeom>
          </p:spPr>
          <p:txBody>
            <a:bodyPr lIns="33867" tIns="33867" rIns="33867" bIns="33867" rtlCol="0" anchor="ctr"/>
            <a:lstStyle/>
            <a:p>
              <a:pPr algn="ctr">
                <a:lnSpc>
                  <a:spcPts val="2053"/>
                </a:lnSpc>
              </a:pPr>
              <a:endParaRPr sz="1200"/>
            </a:p>
          </p:txBody>
        </p:sp>
      </p:grpSp>
      <p:grpSp>
        <p:nvGrpSpPr>
          <p:cNvPr id="27" name="Group 27">
            <a:extLst>
              <a:ext uri="{C183D7F6-B498-43B3-948B-1728B52AA6E4}">
                <adec:decorative xmlns:adec="http://schemas.microsoft.com/office/drawing/2017/decorative" val="1"/>
              </a:ext>
            </a:extLst>
          </p:cNvPr>
          <p:cNvGrpSpPr/>
          <p:nvPr/>
        </p:nvGrpSpPr>
        <p:grpSpPr>
          <a:xfrm>
            <a:off x="4897558" y="3643141"/>
            <a:ext cx="502786" cy="180702"/>
            <a:chOff x="0" y="0"/>
            <a:chExt cx="212545" cy="76389"/>
          </a:xfrm>
        </p:grpSpPr>
        <p:sp>
          <p:nvSpPr>
            <p:cNvPr id="28" name="Freeform 28"/>
            <p:cNvSpPr/>
            <p:nvPr/>
          </p:nvSpPr>
          <p:spPr>
            <a:xfrm>
              <a:off x="0" y="0"/>
              <a:ext cx="212545" cy="76389"/>
            </a:xfrm>
            <a:custGeom>
              <a:avLst/>
              <a:gdLst/>
              <a:ahLst/>
              <a:cxnLst/>
              <a:rect l="l" t="t" r="r" b="b"/>
              <a:pathLst>
                <a:path w="212545" h="76389">
                  <a:moveTo>
                    <a:pt x="0" y="0"/>
                  </a:moveTo>
                  <a:lnTo>
                    <a:pt x="212545" y="0"/>
                  </a:lnTo>
                  <a:lnTo>
                    <a:pt x="212545" y="76389"/>
                  </a:lnTo>
                  <a:lnTo>
                    <a:pt x="0" y="76389"/>
                  </a:lnTo>
                  <a:close/>
                </a:path>
              </a:pathLst>
            </a:custGeom>
            <a:solidFill>
              <a:srgbClr val="00A3FF"/>
            </a:solidFill>
            <a:ln cap="sq">
              <a:noFill/>
              <a:prstDash val="solid"/>
              <a:miter/>
            </a:ln>
          </p:spPr>
          <p:txBody>
            <a:bodyPr/>
            <a:lstStyle/>
            <a:p>
              <a:endParaRPr lang="en-US" sz="1200" dirty="0"/>
            </a:p>
          </p:txBody>
        </p:sp>
        <p:sp>
          <p:nvSpPr>
            <p:cNvPr id="29" name="TextBox 29"/>
            <p:cNvSpPr txBox="1"/>
            <p:nvPr/>
          </p:nvSpPr>
          <p:spPr>
            <a:xfrm>
              <a:off x="0" y="-47625"/>
              <a:ext cx="212545" cy="124014"/>
            </a:xfrm>
            <a:prstGeom prst="rect">
              <a:avLst/>
            </a:prstGeom>
          </p:spPr>
          <p:txBody>
            <a:bodyPr lIns="33867" tIns="33867" rIns="33867" bIns="33867" rtlCol="0" anchor="ctr"/>
            <a:lstStyle/>
            <a:p>
              <a:pPr algn="ctr">
                <a:lnSpc>
                  <a:spcPts val="2053"/>
                </a:lnSpc>
              </a:pPr>
              <a:endParaRPr sz="1200"/>
            </a:p>
          </p:txBody>
        </p:sp>
      </p:grpSp>
      <p:sp>
        <p:nvSpPr>
          <p:cNvPr id="30" name="Freeform 30">
            <a:extLst>
              <a:ext uri="{C183D7F6-B498-43B3-948B-1728B52AA6E4}">
                <adec:decorative xmlns:adec="http://schemas.microsoft.com/office/drawing/2017/decorative" val="1"/>
              </a:ext>
            </a:extLst>
          </p:cNvPr>
          <p:cNvSpPr/>
          <p:nvPr/>
        </p:nvSpPr>
        <p:spPr>
          <a:xfrm flipV="1">
            <a:off x="5313155" y="3643141"/>
            <a:ext cx="1587641" cy="793821"/>
          </a:xfrm>
          <a:custGeom>
            <a:avLst/>
            <a:gdLst/>
            <a:ahLst/>
            <a:cxnLst/>
            <a:rect l="l" t="t" r="r" b="b"/>
            <a:pathLst>
              <a:path w="2381462" h="1190731">
                <a:moveTo>
                  <a:pt x="0" y="1190731"/>
                </a:moveTo>
                <a:lnTo>
                  <a:pt x="2381461" y="1190731"/>
                </a:lnTo>
                <a:lnTo>
                  <a:pt x="2381461" y="0"/>
                </a:lnTo>
                <a:lnTo>
                  <a:pt x="0" y="0"/>
                </a:lnTo>
                <a:lnTo>
                  <a:pt x="0" y="1190731"/>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sz="1200"/>
          </a:p>
        </p:txBody>
      </p:sp>
      <p:sp>
        <p:nvSpPr>
          <p:cNvPr id="31" name="Freeform 31">
            <a:extLst>
              <a:ext uri="{C183D7F6-B498-43B3-948B-1728B52AA6E4}">
                <adec:decorative xmlns:adec="http://schemas.microsoft.com/office/drawing/2017/decorative" val="1"/>
              </a:ext>
            </a:extLst>
          </p:cNvPr>
          <p:cNvSpPr/>
          <p:nvPr/>
        </p:nvSpPr>
        <p:spPr>
          <a:xfrm>
            <a:off x="5313155" y="2767186"/>
            <a:ext cx="1587641" cy="793821"/>
          </a:xfrm>
          <a:custGeom>
            <a:avLst/>
            <a:gdLst/>
            <a:ahLst/>
            <a:cxnLst/>
            <a:rect l="l" t="t" r="r" b="b"/>
            <a:pathLst>
              <a:path w="2381462" h="1190731">
                <a:moveTo>
                  <a:pt x="0" y="0"/>
                </a:moveTo>
                <a:lnTo>
                  <a:pt x="2381461" y="0"/>
                </a:lnTo>
                <a:lnTo>
                  <a:pt x="2381461" y="1190730"/>
                </a:lnTo>
                <a:lnTo>
                  <a:pt x="0" y="11907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grpSp>
        <p:nvGrpSpPr>
          <p:cNvPr id="32" name="Group 32">
            <a:extLst>
              <a:ext uri="{C183D7F6-B498-43B3-948B-1728B52AA6E4}">
                <adec:decorative xmlns:adec="http://schemas.microsoft.com/office/drawing/2017/decorative" val="1"/>
              </a:ext>
            </a:extLst>
          </p:cNvPr>
          <p:cNvGrpSpPr/>
          <p:nvPr/>
        </p:nvGrpSpPr>
        <p:grpSpPr>
          <a:xfrm>
            <a:off x="5521051" y="3018421"/>
            <a:ext cx="1171849" cy="1171849"/>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34" name="TextBox 34"/>
            <p:cNvSpPr txBox="1"/>
            <p:nvPr/>
          </p:nvSpPr>
          <p:spPr>
            <a:xfrm>
              <a:off x="76200" y="28575"/>
              <a:ext cx="660400" cy="708025"/>
            </a:xfrm>
            <a:prstGeom prst="rect">
              <a:avLst/>
            </a:prstGeom>
          </p:spPr>
          <p:txBody>
            <a:bodyPr lIns="33867" tIns="33867" rIns="33867" bIns="33867" rtlCol="0" anchor="ctr"/>
            <a:lstStyle/>
            <a:p>
              <a:pPr algn="ctr">
                <a:lnSpc>
                  <a:spcPts val="2053"/>
                </a:lnSpc>
              </a:pPr>
              <a:endParaRPr sz="1200"/>
            </a:p>
          </p:txBody>
        </p:sp>
      </p:grpSp>
      <p:grpSp>
        <p:nvGrpSpPr>
          <p:cNvPr id="35" name="Group 35">
            <a:extLst>
              <a:ext uri="{C183D7F6-B498-43B3-948B-1728B52AA6E4}">
                <adec:decorative xmlns:adec="http://schemas.microsoft.com/office/drawing/2017/decorative" val="1"/>
              </a:ext>
            </a:extLst>
          </p:cNvPr>
          <p:cNvGrpSpPr/>
          <p:nvPr/>
        </p:nvGrpSpPr>
        <p:grpSpPr>
          <a:xfrm>
            <a:off x="6810918" y="3643141"/>
            <a:ext cx="502786" cy="180702"/>
            <a:chOff x="0" y="0"/>
            <a:chExt cx="212545" cy="76389"/>
          </a:xfrm>
        </p:grpSpPr>
        <p:sp>
          <p:nvSpPr>
            <p:cNvPr id="36" name="Freeform 36"/>
            <p:cNvSpPr/>
            <p:nvPr/>
          </p:nvSpPr>
          <p:spPr>
            <a:xfrm>
              <a:off x="0" y="0"/>
              <a:ext cx="212545" cy="76389"/>
            </a:xfrm>
            <a:custGeom>
              <a:avLst/>
              <a:gdLst/>
              <a:ahLst/>
              <a:cxnLst/>
              <a:rect l="l" t="t" r="r" b="b"/>
              <a:pathLst>
                <a:path w="212545" h="76389">
                  <a:moveTo>
                    <a:pt x="0" y="0"/>
                  </a:moveTo>
                  <a:lnTo>
                    <a:pt x="212545" y="0"/>
                  </a:lnTo>
                  <a:lnTo>
                    <a:pt x="212545" y="76389"/>
                  </a:lnTo>
                  <a:lnTo>
                    <a:pt x="0" y="76389"/>
                  </a:lnTo>
                  <a:close/>
                </a:path>
              </a:pathLst>
            </a:custGeom>
            <a:solidFill>
              <a:srgbClr val="00BBFF"/>
            </a:solidFill>
          </p:spPr>
          <p:txBody>
            <a:bodyPr/>
            <a:lstStyle/>
            <a:p>
              <a:endParaRPr lang="en-US" sz="1200" dirty="0"/>
            </a:p>
          </p:txBody>
        </p:sp>
        <p:sp>
          <p:nvSpPr>
            <p:cNvPr id="37" name="TextBox 37"/>
            <p:cNvSpPr txBox="1"/>
            <p:nvPr/>
          </p:nvSpPr>
          <p:spPr>
            <a:xfrm>
              <a:off x="0" y="-47625"/>
              <a:ext cx="212545" cy="124014"/>
            </a:xfrm>
            <a:prstGeom prst="rect">
              <a:avLst/>
            </a:prstGeom>
          </p:spPr>
          <p:txBody>
            <a:bodyPr lIns="33867" tIns="33867" rIns="33867" bIns="33867" rtlCol="0" anchor="ctr"/>
            <a:lstStyle/>
            <a:p>
              <a:pPr algn="ctr">
                <a:lnSpc>
                  <a:spcPts val="2053"/>
                </a:lnSpc>
              </a:pPr>
              <a:endParaRPr sz="1200"/>
            </a:p>
          </p:txBody>
        </p:sp>
      </p:grpSp>
      <p:sp>
        <p:nvSpPr>
          <p:cNvPr id="38" name="Freeform 38">
            <a:extLst>
              <a:ext uri="{C183D7F6-B498-43B3-948B-1728B52AA6E4}">
                <adec:decorative xmlns:adec="http://schemas.microsoft.com/office/drawing/2017/decorative" val="1"/>
              </a:ext>
            </a:extLst>
          </p:cNvPr>
          <p:cNvSpPr/>
          <p:nvPr/>
        </p:nvSpPr>
        <p:spPr>
          <a:xfrm flipV="1">
            <a:off x="7227184" y="3643141"/>
            <a:ext cx="1587641" cy="793821"/>
          </a:xfrm>
          <a:custGeom>
            <a:avLst/>
            <a:gdLst/>
            <a:ahLst/>
            <a:cxnLst/>
            <a:rect l="l" t="t" r="r" b="b"/>
            <a:pathLst>
              <a:path w="2381462" h="1190731">
                <a:moveTo>
                  <a:pt x="0" y="1190731"/>
                </a:moveTo>
                <a:lnTo>
                  <a:pt x="2381462" y="1190731"/>
                </a:lnTo>
                <a:lnTo>
                  <a:pt x="2381462" y="0"/>
                </a:lnTo>
                <a:lnTo>
                  <a:pt x="0" y="0"/>
                </a:lnTo>
                <a:lnTo>
                  <a:pt x="0" y="1190731"/>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39" name="Freeform 39">
            <a:extLst>
              <a:ext uri="{C183D7F6-B498-43B3-948B-1728B52AA6E4}">
                <adec:decorative xmlns:adec="http://schemas.microsoft.com/office/drawing/2017/decorative" val="1"/>
              </a:ext>
            </a:extLst>
          </p:cNvPr>
          <p:cNvSpPr/>
          <p:nvPr/>
        </p:nvSpPr>
        <p:spPr>
          <a:xfrm>
            <a:off x="7227184" y="2767186"/>
            <a:ext cx="1587641" cy="793821"/>
          </a:xfrm>
          <a:custGeom>
            <a:avLst/>
            <a:gdLst/>
            <a:ahLst/>
            <a:cxnLst/>
            <a:rect l="l" t="t" r="r" b="b"/>
            <a:pathLst>
              <a:path w="2381462" h="1190731">
                <a:moveTo>
                  <a:pt x="0" y="0"/>
                </a:moveTo>
                <a:lnTo>
                  <a:pt x="2381462" y="0"/>
                </a:lnTo>
                <a:lnTo>
                  <a:pt x="2381462" y="1190730"/>
                </a:lnTo>
                <a:lnTo>
                  <a:pt x="0" y="1190730"/>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sz="1200" dirty="0"/>
          </a:p>
        </p:txBody>
      </p:sp>
      <p:grpSp>
        <p:nvGrpSpPr>
          <p:cNvPr id="40" name="Group 40">
            <a:extLst>
              <a:ext uri="{C183D7F6-B498-43B3-948B-1728B52AA6E4}">
                <adec:decorative xmlns:adec="http://schemas.microsoft.com/office/drawing/2017/decorative" val="1"/>
              </a:ext>
            </a:extLst>
          </p:cNvPr>
          <p:cNvGrpSpPr/>
          <p:nvPr/>
        </p:nvGrpSpPr>
        <p:grpSpPr>
          <a:xfrm>
            <a:off x="7435080" y="3018421"/>
            <a:ext cx="1171849" cy="1171849"/>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42" name="TextBox 42"/>
            <p:cNvSpPr txBox="1"/>
            <p:nvPr/>
          </p:nvSpPr>
          <p:spPr>
            <a:xfrm>
              <a:off x="76200" y="28575"/>
              <a:ext cx="660400" cy="708025"/>
            </a:xfrm>
            <a:prstGeom prst="rect">
              <a:avLst/>
            </a:prstGeom>
          </p:spPr>
          <p:txBody>
            <a:bodyPr lIns="33867" tIns="33867" rIns="33867" bIns="33867" rtlCol="0" anchor="ctr"/>
            <a:lstStyle/>
            <a:p>
              <a:pPr algn="ctr">
                <a:lnSpc>
                  <a:spcPts val="2053"/>
                </a:lnSpc>
              </a:pPr>
              <a:endParaRPr sz="1200"/>
            </a:p>
          </p:txBody>
        </p:sp>
      </p:grpSp>
      <p:grpSp>
        <p:nvGrpSpPr>
          <p:cNvPr id="43" name="Group 43">
            <a:extLst>
              <a:ext uri="{C183D7F6-B498-43B3-948B-1728B52AA6E4}">
                <adec:decorative xmlns:adec="http://schemas.microsoft.com/office/drawing/2017/decorative" val="1"/>
              </a:ext>
            </a:extLst>
          </p:cNvPr>
          <p:cNvGrpSpPr/>
          <p:nvPr/>
        </p:nvGrpSpPr>
        <p:grpSpPr>
          <a:xfrm>
            <a:off x="8724279" y="3643141"/>
            <a:ext cx="502786" cy="180702"/>
            <a:chOff x="0" y="0"/>
            <a:chExt cx="212545" cy="76389"/>
          </a:xfrm>
        </p:grpSpPr>
        <p:sp>
          <p:nvSpPr>
            <p:cNvPr id="44" name="Freeform 44"/>
            <p:cNvSpPr/>
            <p:nvPr/>
          </p:nvSpPr>
          <p:spPr>
            <a:xfrm>
              <a:off x="0" y="0"/>
              <a:ext cx="212545" cy="76389"/>
            </a:xfrm>
            <a:custGeom>
              <a:avLst/>
              <a:gdLst/>
              <a:ahLst/>
              <a:cxnLst/>
              <a:rect l="l" t="t" r="r" b="b"/>
              <a:pathLst>
                <a:path w="212545" h="76389">
                  <a:moveTo>
                    <a:pt x="0" y="0"/>
                  </a:moveTo>
                  <a:lnTo>
                    <a:pt x="212545" y="0"/>
                  </a:lnTo>
                  <a:lnTo>
                    <a:pt x="212545" y="76389"/>
                  </a:lnTo>
                  <a:lnTo>
                    <a:pt x="0" y="76389"/>
                  </a:lnTo>
                  <a:close/>
                </a:path>
              </a:pathLst>
            </a:custGeom>
            <a:solidFill>
              <a:srgbClr val="00CACC"/>
            </a:solidFill>
          </p:spPr>
          <p:txBody>
            <a:bodyPr/>
            <a:lstStyle/>
            <a:p>
              <a:endParaRPr lang="en-US" sz="1200"/>
            </a:p>
          </p:txBody>
        </p:sp>
        <p:sp>
          <p:nvSpPr>
            <p:cNvPr id="45" name="TextBox 45"/>
            <p:cNvSpPr txBox="1"/>
            <p:nvPr/>
          </p:nvSpPr>
          <p:spPr>
            <a:xfrm>
              <a:off x="0" y="-47625"/>
              <a:ext cx="212545" cy="124014"/>
            </a:xfrm>
            <a:prstGeom prst="rect">
              <a:avLst/>
            </a:prstGeom>
          </p:spPr>
          <p:txBody>
            <a:bodyPr lIns="33867" tIns="33867" rIns="33867" bIns="33867" rtlCol="0" anchor="ctr"/>
            <a:lstStyle/>
            <a:p>
              <a:pPr algn="ctr">
                <a:lnSpc>
                  <a:spcPts val="2053"/>
                </a:lnSpc>
              </a:pPr>
              <a:endParaRPr sz="1200"/>
            </a:p>
          </p:txBody>
        </p:sp>
      </p:grpSp>
      <p:sp>
        <p:nvSpPr>
          <p:cNvPr id="46" name="Freeform 46">
            <a:extLst>
              <a:ext uri="{C183D7F6-B498-43B3-948B-1728B52AA6E4}">
                <adec:decorative xmlns:adec="http://schemas.microsoft.com/office/drawing/2017/decorative" val="1"/>
              </a:ext>
            </a:extLst>
          </p:cNvPr>
          <p:cNvSpPr/>
          <p:nvPr/>
        </p:nvSpPr>
        <p:spPr>
          <a:xfrm flipV="1">
            <a:off x="9141214" y="3643141"/>
            <a:ext cx="1587641" cy="793821"/>
          </a:xfrm>
          <a:custGeom>
            <a:avLst/>
            <a:gdLst/>
            <a:ahLst/>
            <a:cxnLst/>
            <a:rect l="l" t="t" r="r" b="b"/>
            <a:pathLst>
              <a:path w="2381462" h="1190731">
                <a:moveTo>
                  <a:pt x="0" y="1190731"/>
                </a:moveTo>
                <a:lnTo>
                  <a:pt x="2381462" y="1190731"/>
                </a:lnTo>
                <a:lnTo>
                  <a:pt x="2381462" y="0"/>
                </a:lnTo>
                <a:lnTo>
                  <a:pt x="0" y="0"/>
                </a:lnTo>
                <a:lnTo>
                  <a:pt x="0" y="1190731"/>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sz="1200"/>
          </a:p>
        </p:txBody>
      </p:sp>
      <p:sp>
        <p:nvSpPr>
          <p:cNvPr id="47" name="Freeform 47">
            <a:extLst>
              <a:ext uri="{C183D7F6-B498-43B3-948B-1728B52AA6E4}">
                <adec:decorative xmlns:adec="http://schemas.microsoft.com/office/drawing/2017/decorative" val="1"/>
              </a:ext>
            </a:extLst>
          </p:cNvPr>
          <p:cNvSpPr/>
          <p:nvPr/>
        </p:nvSpPr>
        <p:spPr>
          <a:xfrm>
            <a:off x="9141214" y="2767186"/>
            <a:ext cx="1587641" cy="793821"/>
          </a:xfrm>
          <a:custGeom>
            <a:avLst/>
            <a:gdLst/>
            <a:ahLst/>
            <a:cxnLst/>
            <a:rect l="l" t="t" r="r" b="b"/>
            <a:pathLst>
              <a:path w="2381462" h="1190731">
                <a:moveTo>
                  <a:pt x="0" y="0"/>
                </a:moveTo>
                <a:lnTo>
                  <a:pt x="2381462" y="0"/>
                </a:lnTo>
                <a:lnTo>
                  <a:pt x="2381462" y="1190730"/>
                </a:lnTo>
                <a:lnTo>
                  <a:pt x="0" y="119073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200"/>
          </a:p>
        </p:txBody>
      </p:sp>
      <p:grpSp>
        <p:nvGrpSpPr>
          <p:cNvPr id="48" name="Group 48">
            <a:extLst>
              <a:ext uri="{C183D7F6-B498-43B3-948B-1728B52AA6E4}">
                <adec:decorative xmlns:adec="http://schemas.microsoft.com/office/drawing/2017/decorative" val="1"/>
              </a:ext>
            </a:extLst>
          </p:cNvPr>
          <p:cNvGrpSpPr/>
          <p:nvPr/>
        </p:nvGrpSpPr>
        <p:grpSpPr>
          <a:xfrm>
            <a:off x="9349110" y="3018421"/>
            <a:ext cx="1171849" cy="1171849"/>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1200"/>
            </a:p>
          </p:txBody>
        </p:sp>
        <p:sp>
          <p:nvSpPr>
            <p:cNvPr id="50" name="TextBox 50"/>
            <p:cNvSpPr txBox="1"/>
            <p:nvPr/>
          </p:nvSpPr>
          <p:spPr>
            <a:xfrm>
              <a:off x="76200" y="28575"/>
              <a:ext cx="660400" cy="708025"/>
            </a:xfrm>
            <a:prstGeom prst="rect">
              <a:avLst/>
            </a:prstGeom>
          </p:spPr>
          <p:txBody>
            <a:bodyPr lIns="33867" tIns="33867" rIns="33867" bIns="33867" rtlCol="0" anchor="ctr"/>
            <a:lstStyle/>
            <a:p>
              <a:pPr algn="ctr">
                <a:lnSpc>
                  <a:spcPts val="2053"/>
                </a:lnSpc>
              </a:pPr>
              <a:endParaRPr sz="1200"/>
            </a:p>
          </p:txBody>
        </p:sp>
      </p:grpSp>
      <p:grpSp>
        <p:nvGrpSpPr>
          <p:cNvPr id="51" name="Group 51">
            <a:extLst>
              <a:ext uri="{C183D7F6-B498-43B3-948B-1728B52AA6E4}">
                <adec:decorative xmlns:adec="http://schemas.microsoft.com/office/drawing/2017/decorative" val="1"/>
              </a:ext>
            </a:extLst>
          </p:cNvPr>
          <p:cNvGrpSpPr/>
          <p:nvPr/>
        </p:nvGrpSpPr>
        <p:grpSpPr>
          <a:xfrm>
            <a:off x="10637640" y="3643141"/>
            <a:ext cx="502786" cy="180702"/>
            <a:chOff x="0" y="0"/>
            <a:chExt cx="212545" cy="76389"/>
          </a:xfrm>
        </p:grpSpPr>
        <p:sp>
          <p:nvSpPr>
            <p:cNvPr id="52" name="Freeform 52"/>
            <p:cNvSpPr/>
            <p:nvPr/>
          </p:nvSpPr>
          <p:spPr>
            <a:xfrm>
              <a:off x="0" y="0"/>
              <a:ext cx="212545" cy="76389"/>
            </a:xfrm>
            <a:custGeom>
              <a:avLst/>
              <a:gdLst/>
              <a:ahLst/>
              <a:cxnLst/>
              <a:rect l="l" t="t" r="r" b="b"/>
              <a:pathLst>
                <a:path w="212545" h="76389">
                  <a:moveTo>
                    <a:pt x="38194" y="0"/>
                  </a:moveTo>
                  <a:lnTo>
                    <a:pt x="174350" y="0"/>
                  </a:lnTo>
                  <a:cubicBezTo>
                    <a:pt x="184480" y="0"/>
                    <a:pt x="194195" y="4024"/>
                    <a:pt x="201358" y="11187"/>
                  </a:cubicBezTo>
                  <a:cubicBezTo>
                    <a:pt x="208521" y="18350"/>
                    <a:pt x="212545" y="28065"/>
                    <a:pt x="212545" y="38194"/>
                  </a:cubicBezTo>
                  <a:lnTo>
                    <a:pt x="212545" y="38194"/>
                  </a:lnTo>
                  <a:cubicBezTo>
                    <a:pt x="212545" y="59289"/>
                    <a:pt x="195444" y="76389"/>
                    <a:pt x="174350" y="76389"/>
                  </a:cubicBezTo>
                  <a:lnTo>
                    <a:pt x="38194" y="76389"/>
                  </a:lnTo>
                  <a:cubicBezTo>
                    <a:pt x="28065" y="76389"/>
                    <a:pt x="18350" y="72365"/>
                    <a:pt x="11187" y="65202"/>
                  </a:cubicBezTo>
                  <a:cubicBezTo>
                    <a:pt x="4024" y="58039"/>
                    <a:pt x="0" y="48324"/>
                    <a:pt x="0" y="38194"/>
                  </a:cubicBezTo>
                  <a:lnTo>
                    <a:pt x="0" y="38194"/>
                  </a:lnTo>
                  <a:cubicBezTo>
                    <a:pt x="0" y="28065"/>
                    <a:pt x="4024" y="18350"/>
                    <a:pt x="11187" y="11187"/>
                  </a:cubicBezTo>
                  <a:cubicBezTo>
                    <a:pt x="18350" y="4024"/>
                    <a:pt x="28065" y="0"/>
                    <a:pt x="38194" y="0"/>
                  </a:cubicBezTo>
                  <a:close/>
                </a:path>
              </a:pathLst>
            </a:custGeom>
            <a:solidFill>
              <a:srgbClr val="00D28E"/>
            </a:solidFill>
          </p:spPr>
          <p:txBody>
            <a:bodyPr/>
            <a:lstStyle/>
            <a:p>
              <a:endParaRPr lang="en-US" sz="1200" dirty="0"/>
            </a:p>
          </p:txBody>
        </p:sp>
        <p:sp>
          <p:nvSpPr>
            <p:cNvPr id="53" name="TextBox 53"/>
            <p:cNvSpPr txBox="1"/>
            <p:nvPr/>
          </p:nvSpPr>
          <p:spPr>
            <a:xfrm>
              <a:off x="0" y="-47625"/>
              <a:ext cx="212545" cy="124014"/>
            </a:xfrm>
            <a:prstGeom prst="rect">
              <a:avLst/>
            </a:prstGeom>
          </p:spPr>
          <p:txBody>
            <a:bodyPr lIns="33867" tIns="33867" rIns="33867" bIns="33867" rtlCol="0" anchor="ctr"/>
            <a:lstStyle/>
            <a:p>
              <a:pPr algn="ctr">
                <a:lnSpc>
                  <a:spcPts val="2053"/>
                </a:lnSpc>
              </a:pPr>
              <a:endParaRPr sz="1200"/>
            </a:p>
          </p:txBody>
        </p:sp>
      </p:grpSp>
      <p:sp>
        <p:nvSpPr>
          <p:cNvPr id="54" name="Freeform 54">
            <a:extLst>
              <a:ext uri="{C183D7F6-B498-43B3-948B-1728B52AA6E4}">
                <adec:decorative xmlns:adec="http://schemas.microsoft.com/office/drawing/2017/decorative" val="1"/>
              </a:ext>
            </a:extLst>
          </p:cNvPr>
          <p:cNvSpPr/>
          <p:nvPr/>
        </p:nvSpPr>
        <p:spPr>
          <a:xfrm>
            <a:off x="2022453" y="3380304"/>
            <a:ext cx="493651" cy="398623"/>
          </a:xfrm>
          <a:custGeom>
            <a:avLst/>
            <a:gdLst/>
            <a:ahLst/>
            <a:cxnLst/>
            <a:rect l="l" t="t" r="r" b="b"/>
            <a:pathLst>
              <a:path w="740477" h="597935">
                <a:moveTo>
                  <a:pt x="0" y="0"/>
                </a:moveTo>
                <a:lnTo>
                  <a:pt x="740477" y="0"/>
                </a:lnTo>
                <a:lnTo>
                  <a:pt x="740477" y="597935"/>
                </a:lnTo>
                <a:lnTo>
                  <a:pt x="0" y="59793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sz="1200"/>
          </a:p>
        </p:txBody>
      </p:sp>
      <p:sp>
        <p:nvSpPr>
          <p:cNvPr id="55" name="Freeform 55">
            <a:extLst>
              <a:ext uri="{C183D7F6-B498-43B3-948B-1728B52AA6E4}">
                <adec:decorative xmlns:adec="http://schemas.microsoft.com/office/drawing/2017/decorative" val="1"/>
              </a:ext>
            </a:extLst>
          </p:cNvPr>
          <p:cNvSpPr/>
          <p:nvPr/>
        </p:nvSpPr>
        <p:spPr>
          <a:xfrm>
            <a:off x="7769411" y="3304593"/>
            <a:ext cx="512824" cy="512824"/>
          </a:xfrm>
          <a:custGeom>
            <a:avLst/>
            <a:gdLst/>
            <a:ahLst/>
            <a:cxnLst/>
            <a:rect l="l" t="t" r="r" b="b"/>
            <a:pathLst>
              <a:path w="769236" h="769236">
                <a:moveTo>
                  <a:pt x="0" y="0"/>
                </a:moveTo>
                <a:lnTo>
                  <a:pt x="769236" y="0"/>
                </a:lnTo>
                <a:lnTo>
                  <a:pt x="769236" y="769237"/>
                </a:lnTo>
                <a:lnTo>
                  <a:pt x="0" y="76923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sz="1200"/>
          </a:p>
        </p:txBody>
      </p:sp>
      <p:sp>
        <p:nvSpPr>
          <p:cNvPr id="56" name="Freeform 56">
            <a:extLst>
              <a:ext uri="{C183D7F6-B498-43B3-948B-1728B52AA6E4}">
                <adec:decorative xmlns:adec="http://schemas.microsoft.com/office/drawing/2017/decorative" val="1"/>
              </a:ext>
            </a:extLst>
          </p:cNvPr>
          <p:cNvSpPr/>
          <p:nvPr/>
        </p:nvSpPr>
        <p:spPr>
          <a:xfrm>
            <a:off x="9022173" y="2603032"/>
            <a:ext cx="1844998" cy="922499"/>
          </a:xfrm>
          <a:custGeom>
            <a:avLst/>
            <a:gdLst/>
            <a:ahLst/>
            <a:cxnLst/>
            <a:rect l="l" t="t" r="r" b="b"/>
            <a:pathLst>
              <a:path w="2767497" h="1383748">
                <a:moveTo>
                  <a:pt x="0" y="0"/>
                </a:moveTo>
                <a:lnTo>
                  <a:pt x="2767497" y="0"/>
                </a:lnTo>
                <a:lnTo>
                  <a:pt x="2767497" y="1383748"/>
                </a:lnTo>
                <a:lnTo>
                  <a:pt x="0" y="1383748"/>
                </a:lnTo>
                <a:lnTo>
                  <a:pt x="0" y="0"/>
                </a:lnTo>
                <a:close/>
              </a:path>
            </a:pathLst>
          </a:custGeom>
          <a:blipFill>
            <a:blip r:embed="rId26">
              <a:extLst>
                <a:ext uri="{96DAC541-7B7A-43D3-8B79-37D633B846F1}">
                  <asvg:svgBlip xmlns:asvg="http://schemas.microsoft.com/office/drawing/2016/SVG/main" r:embed="rId27"/>
                </a:ext>
              </a:extLst>
            </a:blip>
            <a:stretch>
              <a:fillRect/>
            </a:stretch>
          </a:blipFill>
          <a:ln cap="sq">
            <a:noFill/>
            <a:prstDash val="solid"/>
            <a:miter/>
          </a:ln>
        </p:spPr>
        <p:txBody>
          <a:bodyPr/>
          <a:lstStyle/>
          <a:p>
            <a:endParaRPr lang="en-US" sz="1200"/>
          </a:p>
        </p:txBody>
      </p:sp>
      <p:sp>
        <p:nvSpPr>
          <p:cNvPr id="60" name="Freeform 60">
            <a:extLst>
              <a:ext uri="{C183D7F6-B498-43B3-948B-1728B52AA6E4}">
                <adec:decorative xmlns:adec="http://schemas.microsoft.com/office/drawing/2017/decorative" val="1"/>
              </a:ext>
            </a:extLst>
          </p:cNvPr>
          <p:cNvSpPr/>
          <p:nvPr/>
        </p:nvSpPr>
        <p:spPr>
          <a:xfrm>
            <a:off x="3937569" y="3319295"/>
            <a:ext cx="501117" cy="520641"/>
          </a:xfrm>
          <a:custGeom>
            <a:avLst/>
            <a:gdLst/>
            <a:ahLst/>
            <a:cxnLst/>
            <a:rect l="l" t="t" r="r" b="b"/>
            <a:pathLst>
              <a:path w="751675" h="780961">
                <a:moveTo>
                  <a:pt x="0" y="0"/>
                </a:moveTo>
                <a:lnTo>
                  <a:pt x="751674" y="0"/>
                </a:lnTo>
                <a:lnTo>
                  <a:pt x="751674" y="780961"/>
                </a:lnTo>
                <a:lnTo>
                  <a:pt x="0" y="780961"/>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sz="1200"/>
          </a:p>
        </p:txBody>
      </p:sp>
      <p:sp>
        <p:nvSpPr>
          <p:cNvPr id="61" name="Freeform 61">
            <a:extLst>
              <a:ext uri="{C183D7F6-B498-43B3-948B-1728B52AA6E4}">
                <adec:decorative xmlns:adec="http://schemas.microsoft.com/office/drawing/2017/decorative" val="1"/>
              </a:ext>
            </a:extLst>
          </p:cNvPr>
          <p:cNvSpPr/>
          <p:nvPr/>
        </p:nvSpPr>
        <p:spPr>
          <a:xfrm>
            <a:off x="5889368" y="3359181"/>
            <a:ext cx="440869" cy="440869"/>
          </a:xfrm>
          <a:custGeom>
            <a:avLst/>
            <a:gdLst/>
            <a:ahLst/>
            <a:cxnLst/>
            <a:rect l="l" t="t" r="r" b="b"/>
            <a:pathLst>
              <a:path w="661303" h="661303">
                <a:moveTo>
                  <a:pt x="0" y="0"/>
                </a:moveTo>
                <a:lnTo>
                  <a:pt x="661303" y="0"/>
                </a:lnTo>
                <a:lnTo>
                  <a:pt x="661303" y="661303"/>
                </a:lnTo>
                <a:lnTo>
                  <a:pt x="0" y="66130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sz="1200"/>
          </a:p>
        </p:txBody>
      </p:sp>
      <p:sp>
        <p:nvSpPr>
          <p:cNvPr id="62" name="Freeform 62">
            <a:extLst>
              <a:ext uri="{C183D7F6-B498-43B3-948B-1728B52AA6E4}">
                <adec:decorative xmlns:adec="http://schemas.microsoft.com/office/drawing/2017/decorative" val="1"/>
              </a:ext>
            </a:extLst>
          </p:cNvPr>
          <p:cNvSpPr/>
          <p:nvPr/>
        </p:nvSpPr>
        <p:spPr>
          <a:xfrm>
            <a:off x="9704661" y="3384552"/>
            <a:ext cx="455383" cy="455383"/>
          </a:xfrm>
          <a:custGeom>
            <a:avLst/>
            <a:gdLst/>
            <a:ahLst/>
            <a:cxnLst/>
            <a:rect l="l" t="t" r="r" b="b"/>
            <a:pathLst>
              <a:path w="683074" h="683074">
                <a:moveTo>
                  <a:pt x="0" y="0"/>
                </a:moveTo>
                <a:lnTo>
                  <a:pt x="683075" y="0"/>
                </a:lnTo>
                <a:lnTo>
                  <a:pt x="683075" y="683075"/>
                </a:lnTo>
                <a:lnTo>
                  <a:pt x="0" y="68307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sz="1200"/>
          </a:p>
        </p:txBody>
      </p:sp>
      <p:grpSp>
        <p:nvGrpSpPr>
          <p:cNvPr id="65" name="Group 65">
            <a:extLst>
              <a:ext uri="{C183D7F6-B498-43B3-948B-1728B52AA6E4}">
                <adec:decorative xmlns:adec="http://schemas.microsoft.com/office/drawing/2017/decorative" val="1"/>
              </a:ext>
            </a:extLst>
          </p:cNvPr>
          <p:cNvGrpSpPr/>
          <p:nvPr/>
        </p:nvGrpSpPr>
        <p:grpSpPr>
          <a:xfrm>
            <a:off x="988632" y="1291830"/>
            <a:ext cx="94248" cy="522982"/>
            <a:chOff x="0" y="0"/>
            <a:chExt cx="43872" cy="243446"/>
          </a:xfrm>
        </p:grpSpPr>
        <p:sp>
          <p:nvSpPr>
            <p:cNvPr id="66" name="Freeform 66"/>
            <p:cNvSpPr/>
            <p:nvPr/>
          </p:nvSpPr>
          <p:spPr>
            <a:xfrm>
              <a:off x="0" y="0"/>
              <a:ext cx="43872" cy="243446"/>
            </a:xfrm>
            <a:custGeom>
              <a:avLst/>
              <a:gdLst/>
              <a:ahLst/>
              <a:cxnLst/>
              <a:rect l="l" t="t" r="r" b="b"/>
              <a:pathLst>
                <a:path w="43872" h="243446">
                  <a:moveTo>
                    <a:pt x="0" y="0"/>
                  </a:moveTo>
                  <a:lnTo>
                    <a:pt x="43872" y="0"/>
                  </a:lnTo>
                  <a:lnTo>
                    <a:pt x="43872" y="243446"/>
                  </a:lnTo>
                  <a:lnTo>
                    <a:pt x="0" y="243446"/>
                  </a:lnTo>
                  <a:close/>
                </a:path>
              </a:pathLst>
            </a:custGeom>
            <a:solidFill>
              <a:srgbClr val="8D7EF9"/>
            </a:solidFill>
          </p:spPr>
          <p:txBody>
            <a:bodyPr/>
            <a:lstStyle/>
            <a:p>
              <a:endParaRPr lang="en-US" sz="1200" dirty="0"/>
            </a:p>
          </p:txBody>
        </p:sp>
        <p:sp>
          <p:nvSpPr>
            <p:cNvPr id="67" name="TextBox 67"/>
            <p:cNvSpPr txBox="1"/>
            <p:nvPr/>
          </p:nvSpPr>
          <p:spPr>
            <a:xfrm>
              <a:off x="0" y="-47625"/>
              <a:ext cx="43872" cy="291071"/>
            </a:xfrm>
            <a:prstGeom prst="rect">
              <a:avLst/>
            </a:prstGeom>
          </p:spPr>
          <p:txBody>
            <a:bodyPr lIns="33867" tIns="33867" rIns="33867" bIns="33867" rtlCol="0" anchor="ctr"/>
            <a:lstStyle/>
            <a:p>
              <a:pPr algn="ctr">
                <a:lnSpc>
                  <a:spcPts val="2053"/>
                </a:lnSpc>
              </a:pPr>
              <a:endParaRPr sz="1200"/>
            </a:p>
          </p:txBody>
        </p:sp>
      </p:grpSp>
      <p:grpSp>
        <p:nvGrpSpPr>
          <p:cNvPr id="70" name="Group 70">
            <a:extLst>
              <a:ext uri="{C183D7F6-B498-43B3-948B-1728B52AA6E4}">
                <adec:decorative xmlns:adec="http://schemas.microsoft.com/office/drawing/2017/decorative" val="1"/>
              </a:ext>
            </a:extLst>
          </p:cNvPr>
          <p:cNvGrpSpPr/>
          <p:nvPr/>
        </p:nvGrpSpPr>
        <p:grpSpPr>
          <a:xfrm>
            <a:off x="2902864" y="4889070"/>
            <a:ext cx="94248" cy="522982"/>
            <a:chOff x="0" y="0"/>
            <a:chExt cx="43872" cy="243446"/>
          </a:xfrm>
        </p:grpSpPr>
        <p:sp>
          <p:nvSpPr>
            <p:cNvPr id="71" name="Freeform 71"/>
            <p:cNvSpPr/>
            <p:nvPr/>
          </p:nvSpPr>
          <p:spPr>
            <a:xfrm>
              <a:off x="0" y="0"/>
              <a:ext cx="43872" cy="243446"/>
            </a:xfrm>
            <a:custGeom>
              <a:avLst/>
              <a:gdLst/>
              <a:ahLst/>
              <a:cxnLst/>
              <a:rect l="l" t="t" r="r" b="b"/>
              <a:pathLst>
                <a:path w="43872" h="243446">
                  <a:moveTo>
                    <a:pt x="0" y="0"/>
                  </a:moveTo>
                  <a:lnTo>
                    <a:pt x="43872" y="0"/>
                  </a:lnTo>
                  <a:lnTo>
                    <a:pt x="43872" y="243446"/>
                  </a:lnTo>
                  <a:lnTo>
                    <a:pt x="0" y="243446"/>
                  </a:lnTo>
                  <a:close/>
                </a:path>
              </a:pathLst>
            </a:custGeom>
            <a:solidFill>
              <a:srgbClr val="00CACC"/>
            </a:solidFill>
          </p:spPr>
          <p:txBody>
            <a:bodyPr/>
            <a:lstStyle/>
            <a:p>
              <a:endParaRPr lang="en-US" sz="1200" dirty="0"/>
            </a:p>
          </p:txBody>
        </p:sp>
        <p:sp>
          <p:nvSpPr>
            <p:cNvPr id="72" name="TextBox 72"/>
            <p:cNvSpPr txBox="1"/>
            <p:nvPr/>
          </p:nvSpPr>
          <p:spPr>
            <a:xfrm>
              <a:off x="0" y="-47625"/>
              <a:ext cx="43872" cy="291071"/>
            </a:xfrm>
            <a:prstGeom prst="rect">
              <a:avLst/>
            </a:prstGeom>
          </p:spPr>
          <p:txBody>
            <a:bodyPr lIns="33867" tIns="33867" rIns="33867" bIns="33867" rtlCol="0" anchor="ctr"/>
            <a:lstStyle/>
            <a:p>
              <a:pPr algn="ctr">
                <a:lnSpc>
                  <a:spcPts val="2053"/>
                </a:lnSpc>
              </a:pPr>
              <a:endParaRPr sz="1200"/>
            </a:p>
          </p:txBody>
        </p:sp>
      </p:grpSp>
      <p:grpSp>
        <p:nvGrpSpPr>
          <p:cNvPr id="75" name="Group 75">
            <a:extLst>
              <a:ext uri="{C183D7F6-B498-43B3-948B-1728B52AA6E4}">
                <adec:decorative xmlns:adec="http://schemas.microsoft.com/office/drawing/2017/decorative" val="1"/>
              </a:ext>
            </a:extLst>
          </p:cNvPr>
          <p:cNvGrpSpPr/>
          <p:nvPr/>
        </p:nvGrpSpPr>
        <p:grpSpPr>
          <a:xfrm>
            <a:off x="6738621" y="4889070"/>
            <a:ext cx="94248" cy="522982"/>
            <a:chOff x="0" y="0"/>
            <a:chExt cx="43872" cy="243446"/>
          </a:xfrm>
        </p:grpSpPr>
        <p:sp>
          <p:nvSpPr>
            <p:cNvPr id="76" name="Freeform 76"/>
            <p:cNvSpPr/>
            <p:nvPr/>
          </p:nvSpPr>
          <p:spPr>
            <a:xfrm>
              <a:off x="0" y="0"/>
              <a:ext cx="43872" cy="243446"/>
            </a:xfrm>
            <a:custGeom>
              <a:avLst/>
              <a:gdLst/>
              <a:ahLst/>
              <a:cxnLst/>
              <a:rect l="l" t="t" r="r" b="b"/>
              <a:pathLst>
                <a:path w="43872" h="243446">
                  <a:moveTo>
                    <a:pt x="0" y="0"/>
                  </a:moveTo>
                  <a:lnTo>
                    <a:pt x="43872" y="0"/>
                  </a:lnTo>
                  <a:lnTo>
                    <a:pt x="43872" y="243446"/>
                  </a:lnTo>
                  <a:lnTo>
                    <a:pt x="0" y="243446"/>
                  </a:lnTo>
                  <a:close/>
                </a:path>
              </a:pathLst>
            </a:custGeom>
            <a:solidFill>
              <a:srgbClr val="00D28E"/>
            </a:solidFill>
          </p:spPr>
          <p:txBody>
            <a:bodyPr/>
            <a:lstStyle/>
            <a:p>
              <a:endParaRPr lang="en-US" sz="1200" dirty="0"/>
            </a:p>
          </p:txBody>
        </p:sp>
        <p:sp>
          <p:nvSpPr>
            <p:cNvPr id="77" name="TextBox 77"/>
            <p:cNvSpPr txBox="1"/>
            <p:nvPr/>
          </p:nvSpPr>
          <p:spPr>
            <a:xfrm>
              <a:off x="0" y="-47625"/>
              <a:ext cx="43872" cy="291071"/>
            </a:xfrm>
            <a:prstGeom prst="rect">
              <a:avLst/>
            </a:prstGeom>
          </p:spPr>
          <p:txBody>
            <a:bodyPr lIns="33867" tIns="33867" rIns="33867" bIns="33867" rtlCol="0" anchor="ctr"/>
            <a:lstStyle/>
            <a:p>
              <a:pPr algn="ctr">
                <a:lnSpc>
                  <a:spcPts val="2053"/>
                </a:lnSpc>
              </a:pPr>
              <a:endParaRPr sz="1200"/>
            </a:p>
          </p:txBody>
        </p:sp>
      </p:grpSp>
      <p:grpSp>
        <p:nvGrpSpPr>
          <p:cNvPr id="80" name="Group 80">
            <a:extLst>
              <a:ext uri="{C183D7F6-B498-43B3-948B-1728B52AA6E4}">
                <adec:decorative xmlns:adec="http://schemas.microsoft.com/office/drawing/2017/decorative" val="1"/>
              </a:ext>
            </a:extLst>
          </p:cNvPr>
          <p:cNvGrpSpPr/>
          <p:nvPr/>
        </p:nvGrpSpPr>
        <p:grpSpPr>
          <a:xfrm>
            <a:off x="4825187" y="1291830"/>
            <a:ext cx="94248" cy="522982"/>
            <a:chOff x="0" y="0"/>
            <a:chExt cx="43872" cy="243446"/>
          </a:xfrm>
        </p:grpSpPr>
        <p:sp>
          <p:nvSpPr>
            <p:cNvPr id="81" name="Freeform 81"/>
            <p:cNvSpPr/>
            <p:nvPr/>
          </p:nvSpPr>
          <p:spPr>
            <a:xfrm>
              <a:off x="0" y="0"/>
              <a:ext cx="43872" cy="243446"/>
            </a:xfrm>
            <a:custGeom>
              <a:avLst/>
              <a:gdLst/>
              <a:ahLst/>
              <a:cxnLst/>
              <a:rect l="l" t="t" r="r" b="b"/>
              <a:pathLst>
                <a:path w="43872" h="243446">
                  <a:moveTo>
                    <a:pt x="0" y="0"/>
                  </a:moveTo>
                  <a:lnTo>
                    <a:pt x="43872" y="0"/>
                  </a:lnTo>
                  <a:lnTo>
                    <a:pt x="43872" y="243446"/>
                  </a:lnTo>
                  <a:lnTo>
                    <a:pt x="0" y="243446"/>
                  </a:lnTo>
                  <a:close/>
                </a:path>
              </a:pathLst>
            </a:custGeom>
            <a:solidFill>
              <a:srgbClr val="00A3FF"/>
            </a:solidFill>
          </p:spPr>
          <p:txBody>
            <a:bodyPr/>
            <a:lstStyle/>
            <a:p>
              <a:endParaRPr lang="en-US" sz="1200" dirty="0"/>
            </a:p>
          </p:txBody>
        </p:sp>
        <p:sp>
          <p:nvSpPr>
            <p:cNvPr id="82" name="TextBox 82"/>
            <p:cNvSpPr txBox="1"/>
            <p:nvPr/>
          </p:nvSpPr>
          <p:spPr>
            <a:xfrm>
              <a:off x="0" y="-47625"/>
              <a:ext cx="43872" cy="291071"/>
            </a:xfrm>
            <a:prstGeom prst="rect">
              <a:avLst/>
            </a:prstGeom>
          </p:spPr>
          <p:txBody>
            <a:bodyPr lIns="33867" tIns="33867" rIns="33867" bIns="33867" rtlCol="0" anchor="ctr"/>
            <a:lstStyle/>
            <a:p>
              <a:pPr algn="ctr">
                <a:lnSpc>
                  <a:spcPts val="2053"/>
                </a:lnSpc>
              </a:pPr>
              <a:endParaRPr sz="1200"/>
            </a:p>
          </p:txBody>
        </p:sp>
      </p:grpSp>
      <p:grpSp>
        <p:nvGrpSpPr>
          <p:cNvPr id="85" name="Group 85">
            <a:extLst>
              <a:ext uri="{C183D7F6-B498-43B3-948B-1728B52AA6E4}">
                <adec:decorative xmlns:adec="http://schemas.microsoft.com/office/drawing/2017/decorative" val="1"/>
              </a:ext>
            </a:extLst>
          </p:cNvPr>
          <p:cNvGrpSpPr/>
          <p:nvPr/>
        </p:nvGrpSpPr>
        <p:grpSpPr>
          <a:xfrm>
            <a:off x="8662635" y="1291830"/>
            <a:ext cx="94248" cy="522982"/>
            <a:chOff x="0" y="0"/>
            <a:chExt cx="43872" cy="243446"/>
          </a:xfrm>
        </p:grpSpPr>
        <p:sp>
          <p:nvSpPr>
            <p:cNvPr id="86" name="Freeform 86"/>
            <p:cNvSpPr/>
            <p:nvPr/>
          </p:nvSpPr>
          <p:spPr>
            <a:xfrm>
              <a:off x="0" y="0"/>
              <a:ext cx="43872" cy="243446"/>
            </a:xfrm>
            <a:custGeom>
              <a:avLst/>
              <a:gdLst/>
              <a:ahLst/>
              <a:cxnLst/>
              <a:rect l="l" t="t" r="r" b="b"/>
              <a:pathLst>
                <a:path w="43872" h="243446">
                  <a:moveTo>
                    <a:pt x="0" y="0"/>
                  </a:moveTo>
                  <a:lnTo>
                    <a:pt x="43872" y="0"/>
                  </a:lnTo>
                  <a:lnTo>
                    <a:pt x="43872" y="243446"/>
                  </a:lnTo>
                  <a:lnTo>
                    <a:pt x="0" y="243446"/>
                  </a:lnTo>
                  <a:close/>
                </a:path>
              </a:pathLst>
            </a:custGeom>
            <a:solidFill>
              <a:srgbClr val="00BBFF"/>
            </a:solidFill>
          </p:spPr>
          <p:txBody>
            <a:bodyPr/>
            <a:lstStyle/>
            <a:p>
              <a:endParaRPr lang="en-US" sz="1200" dirty="0"/>
            </a:p>
          </p:txBody>
        </p:sp>
        <p:sp>
          <p:nvSpPr>
            <p:cNvPr id="87" name="TextBox 87"/>
            <p:cNvSpPr txBox="1"/>
            <p:nvPr/>
          </p:nvSpPr>
          <p:spPr>
            <a:xfrm>
              <a:off x="0" y="-47625"/>
              <a:ext cx="43872" cy="291071"/>
            </a:xfrm>
            <a:prstGeom prst="rect">
              <a:avLst/>
            </a:prstGeom>
          </p:spPr>
          <p:txBody>
            <a:bodyPr lIns="33867" tIns="33867" rIns="33867" bIns="33867" rtlCol="0" anchor="ctr"/>
            <a:lstStyle/>
            <a:p>
              <a:pPr algn="ctr">
                <a:lnSpc>
                  <a:spcPts val="2053"/>
                </a:lnSpc>
              </a:pPr>
              <a:endParaRPr sz="1200"/>
            </a:p>
          </p:txBody>
        </p:sp>
      </p:grpSp>
      <p:sp>
        <p:nvSpPr>
          <p:cNvPr id="2" name="TextBox 1">
            <a:extLst>
              <a:ext uri="{FF2B5EF4-FFF2-40B4-BE49-F238E27FC236}">
                <a16:creationId xmlns:a16="http://schemas.microsoft.com/office/drawing/2014/main" id="{11600C82-B56C-D2F7-E422-7070309B6AE0}"/>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4" name="TextBox 3">
            <a:extLst>
              <a:ext uri="{FF2B5EF4-FFF2-40B4-BE49-F238E27FC236}">
                <a16:creationId xmlns:a16="http://schemas.microsoft.com/office/drawing/2014/main" id="{2423FC3B-AD6A-7812-AB3F-824866C71454}"/>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5" name="Picture 4">
            <a:extLst>
              <a:ext uri="{FF2B5EF4-FFF2-40B4-BE49-F238E27FC236}">
                <a16:creationId xmlns:a16="http://schemas.microsoft.com/office/drawing/2014/main" id="{CB753BEF-55E5-B7EB-FC1B-87FA448FE2A5}"/>
              </a:ext>
              <a:ext uri="{C183D7F6-B498-43B3-948B-1728B52AA6E4}">
                <adec:decorative xmlns:adec="http://schemas.microsoft.com/office/drawing/2017/decorative" val="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7280" y="6236196"/>
            <a:ext cx="1187080" cy="621804"/>
          </a:xfrm>
          <a:prstGeom prst="rect">
            <a:avLst/>
          </a:prstGeom>
        </p:spPr>
      </p:pic>
      <p:sp>
        <p:nvSpPr>
          <p:cNvPr id="59" name="Slide Number Placeholder 25">
            <a:extLst>
              <a:ext uri="{FF2B5EF4-FFF2-40B4-BE49-F238E27FC236}">
                <a16:creationId xmlns:a16="http://schemas.microsoft.com/office/drawing/2014/main" id="{38653209-44E4-EC3F-4179-9453BA9AB449}"/>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C183D7F6-B498-43B3-948B-1728B52AA6E4}">
                <adec:decorative xmlns:adec="http://schemas.microsoft.com/office/drawing/2017/decorative" val="1"/>
              </a:ext>
            </a:extLst>
          </p:cNvPr>
          <p:cNvSpPr/>
          <p:nvPr/>
        </p:nvSpPr>
        <p:spPr>
          <a:xfrm>
            <a:off x="-273673" y="5791246"/>
            <a:ext cx="696204" cy="863509"/>
          </a:xfrm>
          <a:custGeom>
            <a:avLst/>
            <a:gdLst/>
            <a:ahLst/>
            <a:cxnLst/>
            <a:rect l="l" t="t" r="r" b="b"/>
            <a:pathLst>
              <a:path w="1044306" h="1295263">
                <a:moveTo>
                  <a:pt x="0" y="0"/>
                </a:moveTo>
                <a:lnTo>
                  <a:pt x="1044306" y="0"/>
                </a:lnTo>
                <a:lnTo>
                  <a:pt x="1044306" y="1295264"/>
                </a:lnTo>
                <a:lnTo>
                  <a:pt x="0" y="12952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rot="4050488">
            <a:off x="3623229" y="2983627"/>
            <a:ext cx="2933338" cy="3016285"/>
          </a:xfrm>
          <a:custGeom>
            <a:avLst/>
            <a:gdLst/>
            <a:ahLst/>
            <a:cxnLst/>
            <a:rect l="l" t="t" r="r" b="b"/>
            <a:pathLst>
              <a:path w="4400007" h="4524428">
                <a:moveTo>
                  <a:pt x="0" y="0"/>
                </a:moveTo>
                <a:lnTo>
                  <a:pt x="4400006" y="0"/>
                </a:lnTo>
                <a:lnTo>
                  <a:pt x="4400006" y="4524429"/>
                </a:lnTo>
                <a:lnTo>
                  <a:pt x="0" y="4524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rot="1320000">
            <a:off x="2173468" y="4404114"/>
            <a:ext cx="2933338" cy="3016285"/>
          </a:xfrm>
          <a:custGeom>
            <a:avLst/>
            <a:gdLst/>
            <a:ahLst/>
            <a:cxnLst/>
            <a:rect l="l" t="t" r="r" b="b"/>
            <a:pathLst>
              <a:path w="4400007" h="4524428">
                <a:moveTo>
                  <a:pt x="0" y="0"/>
                </a:moveTo>
                <a:lnTo>
                  <a:pt x="4400007" y="0"/>
                </a:lnTo>
                <a:lnTo>
                  <a:pt x="4400007" y="4524428"/>
                </a:lnTo>
                <a:lnTo>
                  <a:pt x="0" y="45244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8" name="Freeform 8">
            <a:extLst>
              <a:ext uri="{C183D7F6-B498-43B3-948B-1728B52AA6E4}">
                <adec:decorative xmlns:adec="http://schemas.microsoft.com/office/drawing/2017/decorative" val="1"/>
              </a:ext>
            </a:extLst>
          </p:cNvPr>
          <p:cNvSpPr/>
          <p:nvPr/>
        </p:nvSpPr>
        <p:spPr>
          <a:xfrm rot="6750488">
            <a:off x="5644443" y="2983864"/>
            <a:ext cx="2933338" cy="3016285"/>
          </a:xfrm>
          <a:custGeom>
            <a:avLst/>
            <a:gdLst/>
            <a:ahLst/>
            <a:cxnLst/>
            <a:rect l="l" t="t" r="r" b="b"/>
            <a:pathLst>
              <a:path w="4400007" h="4524428">
                <a:moveTo>
                  <a:pt x="0" y="0"/>
                </a:moveTo>
                <a:lnTo>
                  <a:pt x="4400006" y="0"/>
                </a:lnTo>
                <a:lnTo>
                  <a:pt x="4400006" y="4524428"/>
                </a:lnTo>
                <a:lnTo>
                  <a:pt x="0" y="45244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a:extLst>
              <a:ext uri="{C183D7F6-B498-43B3-948B-1728B52AA6E4}">
                <adec:decorative xmlns:adec="http://schemas.microsoft.com/office/drawing/2017/decorative" val="1"/>
              </a:ext>
            </a:extLst>
          </p:cNvPr>
          <p:cNvSpPr/>
          <p:nvPr/>
        </p:nvSpPr>
        <p:spPr>
          <a:xfrm rot="9480000">
            <a:off x="7085195" y="4404335"/>
            <a:ext cx="2933338" cy="3016285"/>
          </a:xfrm>
          <a:custGeom>
            <a:avLst/>
            <a:gdLst/>
            <a:ahLst/>
            <a:cxnLst/>
            <a:rect l="l" t="t" r="r" b="b"/>
            <a:pathLst>
              <a:path w="4400007" h="4524428">
                <a:moveTo>
                  <a:pt x="0" y="0"/>
                </a:moveTo>
                <a:lnTo>
                  <a:pt x="4400007" y="0"/>
                </a:lnTo>
                <a:lnTo>
                  <a:pt x="4400007" y="4524428"/>
                </a:lnTo>
                <a:lnTo>
                  <a:pt x="0" y="45244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1" name="TextBox 11"/>
          <p:cNvSpPr txBox="1">
            <a:spLocks noGrp="1"/>
          </p:cNvSpPr>
          <p:nvPr>
            <p:ph type="title" idx="4294967295"/>
          </p:nvPr>
        </p:nvSpPr>
        <p:spPr>
          <a:xfrm>
            <a:off x="2413000" y="493345"/>
            <a:ext cx="7366000" cy="87203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36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mj-lt"/>
                <a:ea typeface="Proxima Nova Bold"/>
                <a:cs typeface="Proxima Nova Bold"/>
                <a:sym typeface="Proxima Nova Bold"/>
              </a:rPr>
              <a:t>Common Social Security Terms Related to Non-MAGI Medicaid</a:t>
            </a:r>
          </a:p>
        </p:txBody>
      </p:sp>
      <p:grpSp>
        <p:nvGrpSpPr>
          <p:cNvPr id="20" name="Group 20" descr="1"/>
          <p:cNvGrpSpPr/>
          <p:nvPr/>
        </p:nvGrpSpPr>
        <p:grpSpPr>
          <a:xfrm>
            <a:off x="1125699" y="3698245"/>
            <a:ext cx="477511" cy="47751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7778ED"/>
            </a:solidFill>
            <a:ln cap="rnd">
              <a:noFill/>
              <a:prstDash val="solid"/>
              <a:round/>
            </a:ln>
          </p:spPr>
          <p:txBody>
            <a:bodyPr/>
            <a:lstStyle/>
            <a:p>
              <a:endParaRPr lang="en-US" sz="1200"/>
            </a:p>
          </p:txBody>
        </p:sp>
        <p:sp>
          <p:nvSpPr>
            <p:cNvPr id="22" name="TextBox 22"/>
            <p:cNvSpPr txBox="1"/>
            <p:nvPr/>
          </p:nvSpPr>
          <p:spPr>
            <a:xfrm>
              <a:off x="76200" y="38100"/>
              <a:ext cx="660400" cy="698500"/>
            </a:xfrm>
            <a:prstGeom prst="rect">
              <a:avLst/>
            </a:prstGeom>
          </p:spPr>
          <p:txBody>
            <a:bodyPr lIns="33867" tIns="33867" rIns="33867" bIns="33867" rtlCol="0" anchor="ctr"/>
            <a:lstStyle/>
            <a:p>
              <a:pPr algn="ctr">
                <a:lnSpc>
                  <a:spcPts val="1680"/>
                </a:lnSpc>
                <a:spcBef>
                  <a:spcPct val="0"/>
                </a:spcBef>
              </a:pPr>
              <a:r>
                <a:rPr lang="en-US" sz="1200" b="1">
                  <a:solidFill>
                    <a:srgbClr val="FFFFFF"/>
                  </a:solidFill>
                  <a:latin typeface="Proxima Nova Bold"/>
                  <a:ea typeface="Proxima Nova Bold"/>
                  <a:cs typeface="Proxima Nova Bold"/>
                  <a:sym typeface="Proxima Nova Bold"/>
                </a:rPr>
                <a:t>01</a:t>
              </a:r>
            </a:p>
          </p:txBody>
        </p:sp>
      </p:grpSp>
      <p:sp>
        <p:nvSpPr>
          <p:cNvPr id="16" name="TextBox 16"/>
          <p:cNvSpPr txBox="1"/>
          <p:nvPr/>
        </p:nvSpPr>
        <p:spPr>
          <a:xfrm>
            <a:off x="2244506" y="5430710"/>
            <a:ext cx="1566009" cy="339260"/>
          </a:xfrm>
          <a:prstGeom prst="rect">
            <a:avLst/>
          </a:prstGeom>
        </p:spPr>
        <p:txBody>
          <a:bodyPr lIns="0" tIns="0" rIns="0" bIns="0" rtlCol="0" anchor="t">
            <a:spAutoFit/>
          </a:bodyPr>
          <a:lstStyle/>
          <a:p>
            <a:pPr algn="ctr">
              <a:lnSpc>
                <a:spcPts val="2893"/>
              </a:lnSpc>
              <a:spcBef>
                <a:spcPct val="0"/>
              </a:spcBef>
            </a:pPr>
            <a:r>
              <a:rPr lang="en-US" sz="2067" b="1" dirty="0">
                <a:solidFill>
                  <a:srgbClr val="FFFFFF"/>
                </a:solidFill>
                <a:latin typeface="Proxima Nova Bold"/>
                <a:ea typeface="Proxima Nova Bold"/>
                <a:cs typeface="Proxima Nova Bold"/>
                <a:sym typeface="Proxima Nova Bold"/>
              </a:rPr>
              <a:t>SSI</a:t>
            </a:r>
          </a:p>
        </p:txBody>
      </p:sp>
      <p:sp>
        <p:nvSpPr>
          <p:cNvPr id="12" name="TextBox 12"/>
          <p:cNvSpPr txBox="1"/>
          <p:nvPr/>
        </p:nvSpPr>
        <p:spPr>
          <a:xfrm>
            <a:off x="506409" y="4380280"/>
            <a:ext cx="1716091" cy="752514"/>
          </a:xfrm>
          <a:prstGeom prst="rect">
            <a:avLst/>
          </a:prstGeom>
        </p:spPr>
        <p:txBody>
          <a:bodyPr lIns="0" tIns="0" rIns="0" bIns="0" rtlCol="0" anchor="t">
            <a:spAutoFit/>
          </a:bodyPr>
          <a:lstStyle/>
          <a:p>
            <a:pPr algn="ctr">
              <a:lnSpc>
                <a:spcPts val="1493"/>
              </a:lnSpc>
              <a:spcBef>
                <a:spcPct val="0"/>
              </a:spcBef>
            </a:pPr>
            <a:r>
              <a:rPr lang="en-US" sz="1200" dirty="0">
                <a:solidFill>
                  <a:srgbClr val="000000"/>
                </a:solidFill>
                <a:latin typeface="+mj-lt"/>
                <a:ea typeface="Proxima Nova"/>
                <a:cs typeface="Proxima Nova"/>
                <a:sym typeface="Proxima Nova"/>
              </a:rPr>
              <a:t>Supplemental Security Income</a:t>
            </a:r>
          </a:p>
          <a:p>
            <a:pPr algn="ctr">
              <a:lnSpc>
                <a:spcPts val="1493"/>
              </a:lnSpc>
              <a:spcBef>
                <a:spcPct val="0"/>
              </a:spcBef>
            </a:pPr>
            <a:r>
              <a:rPr lang="en-US" sz="1200" dirty="0">
                <a:solidFill>
                  <a:srgbClr val="000000"/>
                </a:solidFill>
                <a:latin typeface="+mj-lt"/>
                <a:ea typeface="Proxima Nova"/>
                <a:cs typeface="Proxima Nova"/>
                <a:sym typeface="Proxima Nova"/>
              </a:rPr>
              <a:t>(Medicaid is automatic in Kentucky)</a:t>
            </a:r>
          </a:p>
        </p:txBody>
      </p:sp>
      <p:grpSp>
        <p:nvGrpSpPr>
          <p:cNvPr id="23" name="Group 23" descr="2"/>
          <p:cNvGrpSpPr/>
          <p:nvPr/>
        </p:nvGrpSpPr>
        <p:grpSpPr>
          <a:xfrm>
            <a:off x="3167596" y="1828301"/>
            <a:ext cx="477511" cy="47751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2B2E4"/>
            </a:solidFill>
            <a:ln cap="rnd">
              <a:noFill/>
              <a:prstDash val="solid"/>
              <a:round/>
            </a:ln>
          </p:spPr>
          <p:txBody>
            <a:bodyPr/>
            <a:lstStyle/>
            <a:p>
              <a:endParaRPr lang="en-US" sz="1200"/>
            </a:p>
          </p:txBody>
        </p:sp>
        <p:sp>
          <p:nvSpPr>
            <p:cNvPr id="25" name="TextBox 25"/>
            <p:cNvSpPr txBox="1"/>
            <p:nvPr/>
          </p:nvSpPr>
          <p:spPr>
            <a:xfrm>
              <a:off x="76200" y="38100"/>
              <a:ext cx="660400" cy="698500"/>
            </a:xfrm>
            <a:prstGeom prst="rect">
              <a:avLst/>
            </a:prstGeom>
          </p:spPr>
          <p:txBody>
            <a:bodyPr lIns="33867" tIns="33867" rIns="33867" bIns="33867" rtlCol="0" anchor="ctr"/>
            <a:lstStyle/>
            <a:p>
              <a:pPr algn="ctr">
                <a:lnSpc>
                  <a:spcPts val="1680"/>
                </a:lnSpc>
                <a:spcBef>
                  <a:spcPct val="0"/>
                </a:spcBef>
              </a:pPr>
              <a:r>
                <a:rPr lang="en-US" sz="1200" b="1">
                  <a:solidFill>
                    <a:srgbClr val="FFFFFF"/>
                  </a:solidFill>
                  <a:latin typeface="Proxima Nova Bold"/>
                  <a:ea typeface="Proxima Nova Bold"/>
                  <a:cs typeface="Proxima Nova Bold"/>
                  <a:sym typeface="Proxima Nova Bold"/>
                </a:rPr>
                <a:t>02</a:t>
              </a:r>
            </a:p>
          </p:txBody>
        </p:sp>
      </p:grpSp>
      <p:sp>
        <p:nvSpPr>
          <p:cNvPr id="18" name="TextBox 18"/>
          <p:cNvSpPr txBox="1"/>
          <p:nvPr/>
        </p:nvSpPr>
        <p:spPr>
          <a:xfrm>
            <a:off x="3721323" y="3563197"/>
            <a:ext cx="2311177" cy="339260"/>
          </a:xfrm>
          <a:prstGeom prst="rect">
            <a:avLst/>
          </a:prstGeom>
        </p:spPr>
        <p:txBody>
          <a:bodyPr lIns="0" tIns="0" rIns="0" bIns="0" rtlCol="0" anchor="t">
            <a:spAutoFit/>
          </a:bodyPr>
          <a:lstStyle/>
          <a:p>
            <a:pPr algn="ctr">
              <a:lnSpc>
                <a:spcPts val="2893"/>
              </a:lnSpc>
              <a:spcBef>
                <a:spcPct val="0"/>
              </a:spcBef>
            </a:pPr>
            <a:r>
              <a:rPr lang="en-US" sz="2067" b="1" dirty="0">
                <a:solidFill>
                  <a:srgbClr val="FFFFFF"/>
                </a:solidFill>
                <a:latin typeface="Proxima Nova Bold"/>
                <a:ea typeface="Proxima Nova Bold"/>
                <a:cs typeface="Proxima Nova Bold"/>
                <a:sym typeface="Proxima Nova Bold"/>
              </a:rPr>
              <a:t>SSDI</a:t>
            </a:r>
          </a:p>
        </p:txBody>
      </p:sp>
      <p:sp>
        <p:nvSpPr>
          <p:cNvPr id="14" name="TextBox 14"/>
          <p:cNvSpPr txBox="1"/>
          <p:nvPr/>
        </p:nvSpPr>
        <p:spPr>
          <a:xfrm>
            <a:off x="2367704" y="2534497"/>
            <a:ext cx="2077297" cy="560153"/>
          </a:xfrm>
          <a:prstGeom prst="rect">
            <a:avLst/>
          </a:prstGeom>
        </p:spPr>
        <p:txBody>
          <a:bodyPr lIns="0" tIns="0" rIns="0" bIns="0" rtlCol="0" anchor="t">
            <a:spAutoFit/>
          </a:bodyPr>
          <a:lstStyle/>
          <a:p>
            <a:pPr algn="ctr">
              <a:lnSpc>
                <a:spcPts val="1493"/>
              </a:lnSpc>
              <a:spcBef>
                <a:spcPct val="0"/>
              </a:spcBef>
            </a:pPr>
            <a:r>
              <a:rPr lang="en-US" sz="1200" dirty="0">
                <a:solidFill>
                  <a:srgbClr val="000000"/>
                </a:solidFill>
                <a:latin typeface="+mj-lt"/>
                <a:ea typeface="Proxima Nova"/>
                <a:cs typeface="Proxima Nova"/>
                <a:sym typeface="Proxima Nova"/>
              </a:rPr>
              <a:t>Social Security Disability Insurance </a:t>
            </a:r>
          </a:p>
          <a:p>
            <a:pPr algn="ctr">
              <a:lnSpc>
                <a:spcPts val="1493"/>
              </a:lnSpc>
              <a:spcBef>
                <a:spcPct val="0"/>
              </a:spcBef>
            </a:pPr>
            <a:r>
              <a:rPr lang="en-US" sz="1200" dirty="0">
                <a:solidFill>
                  <a:srgbClr val="000000"/>
                </a:solidFill>
                <a:latin typeface="+mj-lt"/>
                <a:ea typeface="Proxima Nova"/>
                <a:cs typeface="Proxima Nova"/>
                <a:sym typeface="Proxima Nova"/>
              </a:rPr>
              <a:t>(Medicare after two years)</a:t>
            </a:r>
          </a:p>
        </p:txBody>
      </p:sp>
      <p:grpSp>
        <p:nvGrpSpPr>
          <p:cNvPr id="26" name="Group 26" descr="3"/>
          <p:cNvGrpSpPr/>
          <p:nvPr/>
        </p:nvGrpSpPr>
        <p:grpSpPr>
          <a:xfrm>
            <a:off x="8489189" y="1828301"/>
            <a:ext cx="477511" cy="47751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CCBC"/>
            </a:solidFill>
            <a:ln cap="rnd">
              <a:noFill/>
              <a:prstDash val="solid"/>
              <a:round/>
            </a:ln>
          </p:spPr>
          <p:txBody>
            <a:bodyPr/>
            <a:lstStyle/>
            <a:p>
              <a:endParaRPr lang="en-US" sz="1200"/>
            </a:p>
          </p:txBody>
        </p:sp>
        <p:sp>
          <p:nvSpPr>
            <p:cNvPr id="28" name="TextBox 28"/>
            <p:cNvSpPr txBox="1"/>
            <p:nvPr/>
          </p:nvSpPr>
          <p:spPr>
            <a:xfrm>
              <a:off x="76200" y="38100"/>
              <a:ext cx="660400" cy="698500"/>
            </a:xfrm>
            <a:prstGeom prst="rect">
              <a:avLst/>
            </a:prstGeom>
          </p:spPr>
          <p:txBody>
            <a:bodyPr lIns="33867" tIns="33867" rIns="33867" bIns="33867" rtlCol="0" anchor="ctr"/>
            <a:lstStyle/>
            <a:p>
              <a:pPr algn="ctr">
                <a:lnSpc>
                  <a:spcPts val="1680"/>
                </a:lnSpc>
                <a:spcBef>
                  <a:spcPct val="0"/>
                </a:spcBef>
              </a:pPr>
              <a:r>
                <a:rPr lang="en-US" sz="1200" b="1">
                  <a:solidFill>
                    <a:srgbClr val="FFFFFF"/>
                  </a:solidFill>
                  <a:latin typeface="Proxima Nova Bold"/>
                  <a:ea typeface="Proxima Nova Bold"/>
                  <a:cs typeface="Proxima Nova Bold"/>
                  <a:sym typeface="Proxima Nova Bold"/>
                </a:rPr>
                <a:t>03</a:t>
              </a:r>
            </a:p>
          </p:txBody>
        </p:sp>
      </p:grpSp>
      <p:sp>
        <p:nvSpPr>
          <p:cNvPr id="19" name="TextBox 19"/>
          <p:cNvSpPr txBox="1"/>
          <p:nvPr/>
        </p:nvSpPr>
        <p:spPr>
          <a:xfrm>
            <a:off x="6240686" y="3563197"/>
            <a:ext cx="2311177" cy="339260"/>
          </a:xfrm>
          <a:prstGeom prst="rect">
            <a:avLst/>
          </a:prstGeom>
        </p:spPr>
        <p:txBody>
          <a:bodyPr lIns="0" tIns="0" rIns="0" bIns="0" rtlCol="0" anchor="t">
            <a:spAutoFit/>
          </a:bodyPr>
          <a:lstStyle/>
          <a:p>
            <a:pPr algn="ctr">
              <a:lnSpc>
                <a:spcPts val="2893"/>
              </a:lnSpc>
              <a:spcBef>
                <a:spcPct val="0"/>
              </a:spcBef>
            </a:pPr>
            <a:r>
              <a:rPr lang="en-US" sz="2067" b="1" dirty="0">
                <a:solidFill>
                  <a:srgbClr val="FFFFFF"/>
                </a:solidFill>
                <a:latin typeface="Proxima Nova Bold"/>
                <a:ea typeface="Proxima Nova Bold"/>
                <a:cs typeface="Proxima Nova Bold"/>
                <a:sym typeface="Proxima Nova Bold"/>
              </a:rPr>
              <a:t>RSDI</a:t>
            </a:r>
          </a:p>
        </p:txBody>
      </p:sp>
      <p:sp>
        <p:nvSpPr>
          <p:cNvPr id="15" name="TextBox 15"/>
          <p:cNvSpPr txBox="1"/>
          <p:nvPr/>
        </p:nvSpPr>
        <p:spPr>
          <a:xfrm>
            <a:off x="7869899" y="2534497"/>
            <a:ext cx="1716091" cy="561116"/>
          </a:xfrm>
          <a:prstGeom prst="rect">
            <a:avLst/>
          </a:prstGeom>
        </p:spPr>
        <p:txBody>
          <a:bodyPr lIns="0" tIns="0" rIns="0" bIns="0" rtlCol="0" anchor="t">
            <a:spAutoFit/>
          </a:bodyPr>
          <a:lstStyle/>
          <a:p>
            <a:pPr algn="ctr">
              <a:lnSpc>
                <a:spcPts val="1493"/>
              </a:lnSpc>
              <a:spcBef>
                <a:spcPct val="0"/>
              </a:spcBef>
            </a:pPr>
            <a:r>
              <a:rPr lang="en-US" sz="1200" dirty="0">
                <a:solidFill>
                  <a:srgbClr val="000000"/>
                </a:solidFill>
                <a:latin typeface="+mj-lt"/>
                <a:ea typeface="Proxima Nova"/>
                <a:cs typeface="Proxima Nova"/>
                <a:sym typeface="Proxima Nova"/>
              </a:rPr>
              <a:t>Retirement, Survivors, OR Disability Insurance Benefits</a:t>
            </a:r>
          </a:p>
        </p:txBody>
      </p:sp>
      <p:grpSp>
        <p:nvGrpSpPr>
          <p:cNvPr id="29" name="Group 29" descr="4"/>
          <p:cNvGrpSpPr/>
          <p:nvPr/>
        </p:nvGrpSpPr>
        <p:grpSpPr>
          <a:xfrm>
            <a:off x="10599525" y="3698245"/>
            <a:ext cx="477511" cy="47751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5DDB78"/>
            </a:solidFill>
            <a:ln cap="rnd">
              <a:noFill/>
              <a:prstDash val="solid"/>
              <a:round/>
            </a:ln>
          </p:spPr>
          <p:txBody>
            <a:bodyPr/>
            <a:lstStyle/>
            <a:p>
              <a:endParaRPr lang="en-US" sz="1200"/>
            </a:p>
          </p:txBody>
        </p:sp>
        <p:sp>
          <p:nvSpPr>
            <p:cNvPr id="31" name="TextBox 31"/>
            <p:cNvSpPr txBox="1"/>
            <p:nvPr/>
          </p:nvSpPr>
          <p:spPr>
            <a:xfrm>
              <a:off x="76200" y="38100"/>
              <a:ext cx="660400" cy="698500"/>
            </a:xfrm>
            <a:prstGeom prst="rect">
              <a:avLst/>
            </a:prstGeom>
          </p:spPr>
          <p:txBody>
            <a:bodyPr lIns="33867" tIns="33867" rIns="33867" bIns="33867" rtlCol="0" anchor="ctr"/>
            <a:lstStyle/>
            <a:p>
              <a:pPr algn="ctr">
                <a:lnSpc>
                  <a:spcPts val="1680"/>
                </a:lnSpc>
                <a:spcBef>
                  <a:spcPct val="0"/>
                </a:spcBef>
              </a:pPr>
              <a:r>
                <a:rPr lang="en-US" sz="1200" b="1">
                  <a:solidFill>
                    <a:srgbClr val="FFFFFF"/>
                  </a:solidFill>
                  <a:latin typeface="Proxima Nova Bold"/>
                  <a:ea typeface="Proxima Nova Bold"/>
                  <a:cs typeface="Proxima Nova Bold"/>
                  <a:sym typeface="Proxima Nova Bold"/>
                </a:rPr>
                <a:t>04</a:t>
              </a:r>
            </a:p>
          </p:txBody>
        </p:sp>
      </p:grpSp>
      <p:sp>
        <p:nvSpPr>
          <p:cNvPr id="17" name="TextBox 17"/>
          <p:cNvSpPr txBox="1"/>
          <p:nvPr/>
        </p:nvSpPr>
        <p:spPr>
          <a:xfrm>
            <a:off x="8408274" y="5430710"/>
            <a:ext cx="1566009" cy="339260"/>
          </a:xfrm>
          <a:prstGeom prst="rect">
            <a:avLst/>
          </a:prstGeom>
        </p:spPr>
        <p:txBody>
          <a:bodyPr lIns="0" tIns="0" rIns="0" bIns="0" rtlCol="0" anchor="t">
            <a:spAutoFit/>
          </a:bodyPr>
          <a:lstStyle/>
          <a:p>
            <a:pPr algn="ctr">
              <a:lnSpc>
                <a:spcPts val="2893"/>
              </a:lnSpc>
              <a:spcBef>
                <a:spcPct val="0"/>
              </a:spcBef>
            </a:pPr>
            <a:r>
              <a:rPr lang="en-US" sz="2067" b="1" dirty="0">
                <a:solidFill>
                  <a:srgbClr val="FFFFFF"/>
                </a:solidFill>
                <a:latin typeface="Proxima Nova Bold"/>
                <a:ea typeface="Proxima Nova Bold"/>
                <a:cs typeface="Proxima Nova Bold"/>
                <a:sym typeface="Proxima Nova Bold"/>
              </a:rPr>
              <a:t>COLA</a:t>
            </a:r>
          </a:p>
        </p:txBody>
      </p:sp>
      <p:sp>
        <p:nvSpPr>
          <p:cNvPr id="13" name="TextBox 13"/>
          <p:cNvSpPr txBox="1"/>
          <p:nvPr/>
        </p:nvSpPr>
        <p:spPr>
          <a:xfrm>
            <a:off x="9980235" y="4380280"/>
            <a:ext cx="1716091" cy="179344"/>
          </a:xfrm>
          <a:prstGeom prst="rect">
            <a:avLst/>
          </a:prstGeom>
        </p:spPr>
        <p:txBody>
          <a:bodyPr lIns="0" tIns="0" rIns="0" bIns="0" rtlCol="0" anchor="t">
            <a:spAutoFit/>
          </a:bodyPr>
          <a:lstStyle/>
          <a:p>
            <a:pPr algn="ctr">
              <a:lnSpc>
                <a:spcPts val="1493"/>
              </a:lnSpc>
              <a:spcBef>
                <a:spcPct val="0"/>
              </a:spcBef>
            </a:pPr>
            <a:r>
              <a:rPr lang="en-US" sz="1200" dirty="0">
                <a:solidFill>
                  <a:srgbClr val="000000"/>
                </a:solidFill>
                <a:latin typeface="+mj-lt"/>
                <a:ea typeface="Proxima Nova"/>
                <a:cs typeface="Proxima Nova"/>
                <a:sym typeface="Proxima Nova"/>
              </a:rPr>
              <a:t>Cost of Living Adjustment</a:t>
            </a:r>
          </a:p>
        </p:txBody>
      </p:sp>
      <p:sp>
        <p:nvSpPr>
          <p:cNvPr id="2" name="TextBox 1">
            <a:extLst>
              <a:ext uri="{FF2B5EF4-FFF2-40B4-BE49-F238E27FC236}">
                <a16:creationId xmlns:a16="http://schemas.microsoft.com/office/drawing/2014/main" id="{6C0E8901-5278-A49C-6DC9-A8B8B13FA9DF}"/>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3" name="TextBox 2">
            <a:extLst>
              <a:ext uri="{FF2B5EF4-FFF2-40B4-BE49-F238E27FC236}">
                <a16:creationId xmlns:a16="http://schemas.microsoft.com/office/drawing/2014/main" id="{ACE975C1-D81E-40D1-3DF8-859AEC91DFFA}"/>
              </a:ext>
              <a:ext uri="{C183D7F6-B498-43B3-948B-1728B52AA6E4}">
                <adec:decorative xmlns:adec="http://schemas.microsoft.com/office/drawing/2017/decorative" val="1"/>
              </a:ext>
            </a:extLst>
          </p:cNvPr>
          <p:cNvSpPr txBox="1"/>
          <p:nvPr/>
        </p:nvSpPr>
        <p:spPr>
          <a:xfrm>
            <a:off x="0" y="6143986"/>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5" name="Picture 4">
            <a:extLst>
              <a:ext uri="{FF2B5EF4-FFF2-40B4-BE49-F238E27FC236}">
                <a16:creationId xmlns:a16="http://schemas.microsoft.com/office/drawing/2014/main" id="{19B3A11A-42BD-D663-CD56-B38E5625793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8828" y="6146184"/>
            <a:ext cx="1187080" cy="621804"/>
          </a:xfrm>
          <a:prstGeom prst="rect">
            <a:avLst/>
          </a:prstGeom>
        </p:spPr>
      </p:pic>
      <p:sp>
        <p:nvSpPr>
          <p:cNvPr id="10" name="Slide Number Placeholder 9">
            <a:extLst>
              <a:ext uri="{FF2B5EF4-FFF2-40B4-BE49-F238E27FC236}">
                <a16:creationId xmlns:a16="http://schemas.microsoft.com/office/drawing/2014/main" id="{06BF0FDA-1239-488F-869B-803DBB740C90}"/>
              </a:ext>
              <a:ext uri="{C183D7F6-B498-43B3-948B-1728B52AA6E4}">
                <adec:decorative xmlns:adec="http://schemas.microsoft.com/office/drawing/2017/decorative" val="1"/>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32" name="Slide Number Placeholder 25">
            <a:extLst>
              <a:ext uri="{FF2B5EF4-FFF2-40B4-BE49-F238E27FC236}">
                <a16:creationId xmlns:a16="http://schemas.microsoft.com/office/drawing/2014/main" id="{69674416-1B7A-9111-7740-443E3DC1041B}"/>
              </a:ext>
              <a:ext uri="{C183D7F6-B498-43B3-948B-1728B52AA6E4}">
                <adec:decorative xmlns:adec="http://schemas.microsoft.com/office/drawing/2017/decorative" val="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rot="-5400000">
            <a:off x="1022099" y="4259825"/>
            <a:ext cx="2116815" cy="1546623"/>
            <a:chOff x="0" y="0"/>
            <a:chExt cx="775260" cy="566434"/>
          </a:xfrm>
        </p:grpSpPr>
        <p:sp>
          <p:nvSpPr>
            <p:cNvPr id="4" name="Freeform 4"/>
            <p:cNvSpPr/>
            <p:nvPr/>
          </p:nvSpPr>
          <p:spPr>
            <a:xfrm>
              <a:off x="0" y="0"/>
              <a:ext cx="775260" cy="566434"/>
            </a:xfrm>
            <a:custGeom>
              <a:avLst/>
              <a:gdLst/>
              <a:ahLst/>
              <a:cxnLst/>
              <a:rect l="l" t="t" r="r" b="b"/>
              <a:pathLst>
                <a:path w="775260" h="566434">
                  <a:moveTo>
                    <a:pt x="203200" y="0"/>
                  </a:moveTo>
                  <a:lnTo>
                    <a:pt x="775260" y="0"/>
                  </a:lnTo>
                  <a:lnTo>
                    <a:pt x="572060" y="566434"/>
                  </a:lnTo>
                  <a:lnTo>
                    <a:pt x="0" y="566434"/>
                  </a:lnTo>
                  <a:lnTo>
                    <a:pt x="203200" y="0"/>
                  </a:lnTo>
                  <a:close/>
                </a:path>
              </a:pathLst>
            </a:custGeom>
            <a:solidFill>
              <a:srgbClr val="00CACC"/>
            </a:solidFill>
          </p:spPr>
          <p:txBody>
            <a:bodyPr/>
            <a:lstStyle/>
            <a:p>
              <a:endParaRPr lang="en-US" sz="1200" dirty="0"/>
            </a:p>
          </p:txBody>
        </p:sp>
        <p:sp>
          <p:nvSpPr>
            <p:cNvPr id="5" name="TextBox 5"/>
            <p:cNvSpPr txBox="1"/>
            <p:nvPr/>
          </p:nvSpPr>
          <p:spPr>
            <a:xfrm>
              <a:off x="101600" y="-47625"/>
              <a:ext cx="572060" cy="614059"/>
            </a:xfrm>
            <a:prstGeom prst="rect">
              <a:avLst/>
            </a:prstGeom>
          </p:spPr>
          <p:txBody>
            <a:bodyPr lIns="33867" tIns="33867" rIns="33867" bIns="33867" rtlCol="0" anchor="ctr"/>
            <a:lstStyle/>
            <a:p>
              <a:pPr algn="ctr">
                <a:lnSpc>
                  <a:spcPts val="2053"/>
                </a:lnSpc>
              </a:pPr>
              <a:endParaRPr sz="1200"/>
            </a:p>
          </p:txBody>
        </p:sp>
      </p:grpSp>
      <p:grpSp>
        <p:nvGrpSpPr>
          <p:cNvPr id="6" name="Group 6">
            <a:extLst>
              <a:ext uri="{C183D7F6-B498-43B3-948B-1728B52AA6E4}">
                <adec:decorative xmlns:adec="http://schemas.microsoft.com/office/drawing/2017/decorative" val="1"/>
              </a:ext>
            </a:extLst>
          </p:cNvPr>
          <p:cNvGrpSpPr/>
          <p:nvPr/>
        </p:nvGrpSpPr>
        <p:grpSpPr>
          <a:xfrm rot="-5400000">
            <a:off x="1469823" y="2882729"/>
            <a:ext cx="1631491" cy="1192028"/>
            <a:chOff x="0" y="0"/>
            <a:chExt cx="775260" cy="566434"/>
          </a:xfrm>
        </p:grpSpPr>
        <p:sp>
          <p:nvSpPr>
            <p:cNvPr id="7" name="Freeform 7"/>
            <p:cNvSpPr/>
            <p:nvPr/>
          </p:nvSpPr>
          <p:spPr>
            <a:xfrm>
              <a:off x="0" y="0"/>
              <a:ext cx="775260" cy="566434"/>
            </a:xfrm>
            <a:custGeom>
              <a:avLst/>
              <a:gdLst/>
              <a:ahLst/>
              <a:cxnLst/>
              <a:rect l="l" t="t" r="r" b="b"/>
              <a:pathLst>
                <a:path w="775260" h="566434">
                  <a:moveTo>
                    <a:pt x="203200" y="0"/>
                  </a:moveTo>
                  <a:lnTo>
                    <a:pt x="775260" y="0"/>
                  </a:lnTo>
                  <a:lnTo>
                    <a:pt x="572060" y="566434"/>
                  </a:lnTo>
                  <a:lnTo>
                    <a:pt x="0" y="566434"/>
                  </a:lnTo>
                  <a:lnTo>
                    <a:pt x="203200" y="0"/>
                  </a:lnTo>
                  <a:close/>
                </a:path>
              </a:pathLst>
            </a:custGeom>
            <a:solidFill>
              <a:srgbClr val="00BBFF"/>
            </a:solidFill>
          </p:spPr>
          <p:txBody>
            <a:bodyPr/>
            <a:lstStyle/>
            <a:p>
              <a:endParaRPr lang="en-US" sz="1200" dirty="0"/>
            </a:p>
          </p:txBody>
        </p:sp>
        <p:sp>
          <p:nvSpPr>
            <p:cNvPr id="8" name="TextBox 8"/>
            <p:cNvSpPr txBox="1"/>
            <p:nvPr/>
          </p:nvSpPr>
          <p:spPr>
            <a:xfrm>
              <a:off x="101600" y="-47625"/>
              <a:ext cx="572060" cy="614059"/>
            </a:xfrm>
            <a:prstGeom prst="rect">
              <a:avLst/>
            </a:prstGeom>
          </p:spPr>
          <p:txBody>
            <a:bodyPr lIns="33867" tIns="33867" rIns="33867" bIns="33867" rtlCol="0" anchor="ctr"/>
            <a:lstStyle/>
            <a:p>
              <a:pPr algn="ctr">
                <a:lnSpc>
                  <a:spcPts val="2053"/>
                </a:lnSpc>
              </a:pPr>
              <a:endParaRPr sz="1200"/>
            </a:p>
          </p:txBody>
        </p:sp>
      </p:grpSp>
      <p:grpSp>
        <p:nvGrpSpPr>
          <p:cNvPr id="9" name="Group 9">
            <a:extLst>
              <a:ext uri="{C183D7F6-B498-43B3-948B-1728B52AA6E4}">
                <adec:decorative xmlns:adec="http://schemas.microsoft.com/office/drawing/2017/decorative" val="1"/>
              </a:ext>
            </a:extLst>
          </p:cNvPr>
          <p:cNvGrpSpPr/>
          <p:nvPr/>
        </p:nvGrpSpPr>
        <p:grpSpPr>
          <a:xfrm rot="5400000">
            <a:off x="2790417" y="4239331"/>
            <a:ext cx="2116815" cy="1587611"/>
            <a:chOff x="0" y="0"/>
            <a:chExt cx="812800" cy="609600"/>
          </a:xfrm>
        </p:grpSpPr>
        <p:sp>
          <p:nvSpPr>
            <p:cNvPr id="10" name="Freeform 10"/>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00CACC"/>
            </a:solidFill>
          </p:spPr>
          <p:txBody>
            <a:bodyPr/>
            <a:lstStyle/>
            <a:p>
              <a:endParaRPr lang="en-US" sz="1200" dirty="0"/>
            </a:p>
          </p:txBody>
        </p:sp>
        <p:sp>
          <p:nvSpPr>
            <p:cNvPr id="11" name="TextBox 11"/>
            <p:cNvSpPr txBox="1"/>
            <p:nvPr/>
          </p:nvSpPr>
          <p:spPr>
            <a:xfrm>
              <a:off x="101600" y="-47625"/>
              <a:ext cx="609600" cy="657225"/>
            </a:xfrm>
            <a:prstGeom prst="rect">
              <a:avLst/>
            </a:prstGeom>
          </p:spPr>
          <p:txBody>
            <a:bodyPr lIns="33867" tIns="33867" rIns="33867" bIns="33867" rtlCol="0" anchor="ctr"/>
            <a:lstStyle/>
            <a:p>
              <a:pPr algn="ctr">
                <a:lnSpc>
                  <a:spcPts val="2053"/>
                </a:lnSpc>
              </a:pPr>
              <a:endParaRPr sz="1200"/>
            </a:p>
          </p:txBody>
        </p:sp>
      </p:grpSp>
      <p:grpSp>
        <p:nvGrpSpPr>
          <p:cNvPr id="12" name="Group 12">
            <a:extLst>
              <a:ext uri="{C183D7F6-B498-43B3-948B-1728B52AA6E4}">
                <adec:decorative xmlns:adec="http://schemas.microsoft.com/office/drawing/2017/decorative" val="1"/>
              </a:ext>
            </a:extLst>
          </p:cNvPr>
          <p:cNvGrpSpPr/>
          <p:nvPr/>
        </p:nvGrpSpPr>
        <p:grpSpPr>
          <a:xfrm rot="5400000">
            <a:off x="2832717" y="2866934"/>
            <a:ext cx="1631491" cy="1223619"/>
            <a:chOff x="0" y="0"/>
            <a:chExt cx="812800" cy="609600"/>
          </a:xfrm>
        </p:grpSpPr>
        <p:sp>
          <p:nvSpPr>
            <p:cNvPr id="13" name="Freeform 13"/>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00BBFF"/>
            </a:solidFill>
          </p:spPr>
          <p:txBody>
            <a:bodyPr/>
            <a:lstStyle/>
            <a:p>
              <a:endParaRPr lang="en-US" sz="1200" dirty="0"/>
            </a:p>
          </p:txBody>
        </p:sp>
        <p:sp>
          <p:nvSpPr>
            <p:cNvPr id="14" name="TextBox 14"/>
            <p:cNvSpPr txBox="1"/>
            <p:nvPr/>
          </p:nvSpPr>
          <p:spPr>
            <a:xfrm>
              <a:off x="101600" y="-47625"/>
              <a:ext cx="609600" cy="657225"/>
            </a:xfrm>
            <a:prstGeom prst="rect">
              <a:avLst/>
            </a:prstGeom>
          </p:spPr>
          <p:txBody>
            <a:bodyPr lIns="33867" tIns="33867" rIns="33867" bIns="33867" rtlCol="0" anchor="ctr"/>
            <a:lstStyle/>
            <a:p>
              <a:pPr algn="ctr">
                <a:lnSpc>
                  <a:spcPts val="2053"/>
                </a:lnSpc>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rot="-5400000">
            <a:off x="1844913" y="1692173"/>
            <a:ext cx="1270909" cy="1013464"/>
            <a:chOff x="0" y="0"/>
            <a:chExt cx="775260" cy="618217"/>
          </a:xfrm>
        </p:grpSpPr>
        <p:sp>
          <p:nvSpPr>
            <p:cNvPr id="16" name="Freeform 16"/>
            <p:cNvSpPr/>
            <p:nvPr/>
          </p:nvSpPr>
          <p:spPr>
            <a:xfrm>
              <a:off x="0" y="0"/>
              <a:ext cx="775260" cy="618217"/>
            </a:xfrm>
            <a:custGeom>
              <a:avLst/>
              <a:gdLst/>
              <a:ahLst/>
              <a:cxnLst/>
              <a:rect l="l" t="t" r="r" b="b"/>
              <a:pathLst>
                <a:path w="775260" h="618217">
                  <a:moveTo>
                    <a:pt x="203200" y="0"/>
                  </a:moveTo>
                  <a:lnTo>
                    <a:pt x="775260" y="0"/>
                  </a:lnTo>
                  <a:lnTo>
                    <a:pt x="572060" y="618217"/>
                  </a:lnTo>
                  <a:lnTo>
                    <a:pt x="0" y="618217"/>
                  </a:lnTo>
                  <a:lnTo>
                    <a:pt x="203200" y="0"/>
                  </a:lnTo>
                  <a:close/>
                </a:path>
              </a:pathLst>
            </a:custGeom>
            <a:solidFill>
              <a:srgbClr val="00A3FF"/>
            </a:solidFill>
          </p:spPr>
          <p:txBody>
            <a:bodyPr/>
            <a:lstStyle/>
            <a:p>
              <a:endParaRPr lang="en-US" sz="1200" dirty="0"/>
            </a:p>
          </p:txBody>
        </p:sp>
        <p:sp>
          <p:nvSpPr>
            <p:cNvPr id="17" name="TextBox 17"/>
            <p:cNvSpPr txBox="1"/>
            <p:nvPr/>
          </p:nvSpPr>
          <p:spPr>
            <a:xfrm>
              <a:off x="101600" y="-28575"/>
              <a:ext cx="572060" cy="646792"/>
            </a:xfrm>
            <a:prstGeom prst="rect">
              <a:avLst/>
            </a:prstGeom>
          </p:spPr>
          <p:txBody>
            <a:bodyPr lIns="33867" tIns="33867" rIns="33867" bIns="33867" rtlCol="0" anchor="ctr"/>
            <a:lstStyle/>
            <a:p>
              <a:pPr algn="ctr">
                <a:lnSpc>
                  <a:spcPts val="1835"/>
                </a:lnSpc>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rot="5400000">
            <a:off x="2862436" y="1675926"/>
            <a:ext cx="1270909" cy="1045958"/>
            <a:chOff x="0" y="-28575"/>
            <a:chExt cx="812800" cy="668934"/>
          </a:xfrm>
        </p:grpSpPr>
        <p:sp>
          <p:nvSpPr>
            <p:cNvPr id="19" name="Freeform 19"/>
            <p:cNvSpPr/>
            <p:nvPr/>
          </p:nvSpPr>
          <p:spPr>
            <a:xfrm>
              <a:off x="0" y="0"/>
              <a:ext cx="812800" cy="640359"/>
            </a:xfrm>
            <a:custGeom>
              <a:avLst/>
              <a:gdLst/>
              <a:ahLst/>
              <a:cxnLst/>
              <a:rect l="l" t="t" r="r" b="b"/>
              <a:pathLst>
                <a:path w="812800" h="640359">
                  <a:moveTo>
                    <a:pt x="609600" y="0"/>
                  </a:moveTo>
                  <a:lnTo>
                    <a:pt x="0" y="0"/>
                  </a:lnTo>
                  <a:lnTo>
                    <a:pt x="203200" y="640359"/>
                  </a:lnTo>
                  <a:lnTo>
                    <a:pt x="812800" y="640359"/>
                  </a:lnTo>
                  <a:lnTo>
                    <a:pt x="609600" y="0"/>
                  </a:lnTo>
                  <a:close/>
                </a:path>
              </a:pathLst>
            </a:custGeom>
            <a:solidFill>
              <a:srgbClr val="00A3FF"/>
            </a:solidFill>
          </p:spPr>
          <p:txBody>
            <a:bodyPr/>
            <a:lstStyle/>
            <a:p>
              <a:endParaRPr lang="en-US" sz="1200"/>
            </a:p>
          </p:txBody>
        </p:sp>
        <p:sp>
          <p:nvSpPr>
            <p:cNvPr id="20" name="TextBox 20"/>
            <p:cNvSpPr txBox="1"/>
            <p:nvPr/>
          </p:nvSpPr>
          <p:spPr>
            <a:xfrm>
              <a:off x="101600" y="-28575"/>
              <a:ext cx="609600" cy="668934"/>
            </a:xfrm>
            <a:prstGeom prst="rect">
              <a:avLst/>
            </a:prstGeom>
          </p:spPr>
          <p:txBody>
            <a:bodyPr lIns="33867" tIns="33867" rIns="33867" bIns="33867" rtlCol="0" anchor="ctr"/>
            <a:lstStyle/>
            <a:p>
              <a:pPr algn="ctr">
                <a:lnSpc>
                  <a:spcPts val="1835"/>
                </a:lnSpc>
              </a:pPr>
              <a:endParaRPr sz="1200"/>
            </a:p>
          </p:txBody>
        </p:sp>
      </p:grpSp>
      <p:grpSp>
        <p:nvGrpSpPr>
          <p:cNvPr id="21" name="Group 21">
            <a:extLst>
              <a:ext uri="{C183D7F6-B498-43B3-948B-1728B52AA6E4}">
                <adec:decorative xmlns:adec="http://schemas.microsoft.com/office/drawing/2017/decorative" val="1"/>
              </a:ext>
            </a:extLst>
          </p:cNvPr>
          <p:cNvGrpSpPr/>
          <p:nvPr/>
        </p:nvGrpSpPr>
        <p:grpSpPr>
          <a:xfrm rot="5400000">
            <a:off x="2834003" y="1244815"/>
            <a:ext cx="1270909" cy="1013464"/>
            <a:chOff x="0" y="0"/>
            <a:chExt cx="775260" cy="618217"/>
          </a:xfrm>
        </p:grpSpPr>
        <p:sp>
          <p:nvSpPr>
            <p:cNvPr id="22" name="Freeform 22"/>
            <p:cNvSpPr/>
            <p:nvPr/>
          </p:nvSpPr>
          <p:spPr>
            <a:xfrm>
              <a:off x="0" y="0"/>
              <a:ext cx="775260" cy="618217"/>
            </a:xfrm>
            <a:custGeom>
              <a:avLst/>
              <a:gdLst/>
              <a:ahLst/>
              <a:cxnLst/>
              <a:rect l="l" t="t" r="r" b="b"/>
              <a:pathLst>
                <a:path w="775260" h="618217">
                  <a:moveTo>
                    <a:pt x="203200" y="0"/>
                  </a:moveTo>
                  <a:lnTo>
                    <a:pt x="775260" y="0"/>
                  </a:lnTo>
                  <a:lnTo>
                    <a:pt x="572060" y="618217"/>
                  </a:lnTo>
                  <a:lnTo>
                    <a:pt x="0" y="618217"/>
                  </a:lnTo>
                  <a:lnTo>
                    <a:pt x="203200" y="0"/>
                  </a:lnTo>
                  <a:close/>
                </a:path>
              </a:pathLst>
            </a:custGeom>
            <a:solidFill>
              <a:srgbClr val="00A3FF"/>
            </a:solidFill>
          </p:spPr>
          <p:txBody>
            <a:bodyPr/>
            <a:lstStyle/>
            <a:p>
              <a:endParaRPr lang="en-US" sz="1200" dirty="0"/>
            </a:p>
          </p:txBody>
        </p:sp>
        <p:sp>
          <p:nvSpPr>
            <p:cNvPr id="23" name="TextBox 23"/>
            <p:cNvSpPr txBox="1"/>
            <p:nvPr/>
          </p:nvSpPr>
          <p:spPr>
            <a:xfrm>
              <a:off x="101600" y="-28575"/>
              <a:ext cx="572060" cy="646792"/>
            </a:xfrm>
            <a:prstGeom prst="rect">
              <a:avLst/>
            </a:prstGeom>
          </p:spPr>
          <p:txBody>
            <a:bodyPr lIns="33867" tIns="33867" rIns="33867" bIns="33867" rtlCol="0" anchor="ctr"/>
            <a:lstStyle/>
            <a:p>
              <a:pPr algn="ctr">
                <a:lnSpc>
                  <a:spcPts val="1835"/>
                </a:lnSpc>
              </a:pPr>
              <a:endParaRPr sz="1200"/>
            </a:p>
          </p:txBody>
        </p:sp>
      </p:grpSp>
      <p:grpSp>
        <p:nvGrpSpPr>
          <p:cNvPr id="24" name="Group 24">
            <a:extLst>
              <a:ext uri="{C183D7F6-B498-43B3-948B-1728B52AA6E4}">
                <adec:decorative xmlns:adec="http://schemas.microsoft.com/office/drawing/2017/decorative" val="1"/>
              </a:ext>
            </a:extLst>
          </p:cNvPr>
          <p:cNvGrpSpPr/>
          <p:nvPr/>
        </p:nvGrpSpPr>
        <p:grpSpPr>
          <a:xfrm rot="-5400000">
            <a:off x="1838820" y="1250909"/>
            <a:ext cx="1270909" cy="1001277"/>
            <a:chOff x="0" y="0"/>
            <a:chExt cx="812800" cy="640359"/>
          </a:xfrm>
        </p:grpSpPr>
        <p:sp>
          <p:nvSpPr>
            <p:cNvPr id="25" name="Freeform 25"/>
            <p:cNvSpPr/>
            <p:nvPr/>
          </p:nvSpPr>
          <p:spPr>
            <a:xfrm>
              <a:off x="0" y="0"/>
              <a:ext cx="812800" cy="640359"/>
            </a:xfrm>
            <a:custGeom>
              <a:avLst/>
              <a:gdLst/>
              <a:ahLst/>
              <a:cxnLst/>
              <a:rect l="l" t="t" r="r" b="b"/>
              <a:pathLst>
                <a:path w="812800" h="640359">
                  <a:moveTo>
                    <a:pt x="609600" y="0"/>
                  </a:moveTo>
                  <a:lnTo>
                    <a:pt x="0" y="0"/>
                  </a:lnTo>
                  <a:lnTo>
                    <a:pt x="203200" y="640359"/>
                  </a:lnTo>
                  <a:lnTo>
                    <a:pt x="812800" y="640359"/>
                  </a:lnTo>
                  <a:lnTo>
                    <a:pt x="609600" y="0"/>
                  </a:lnTo>
                  <a:close/>
                </a:path>
              </a:pathLst>
            </a:custGeom>
            <a:solidFill>
              <a:srgbClr val="00A3FF"/>
            </a:solidFill>
          </p:spPr>
          <p:txBody>
            <a:bodyPr/>
            <a:lstStyle/>
            <a:p>
              <a:endParaRPr lang="en-US" sz="1200" dirty="0"/>
            </a:p>
          </p:txBody>
        </p:sp>
        <p:sp>
          <p:nvSpPr>
            <p:cNvPr id="26" name="TextBox 26"/>
            <p:cNvSpPr txBox="1"/>
            <p:nvPr/>
          </p:nvSpPr>
          <p:spPr>
            <a:xfrm>
              <a:off x="101600" y="-28575"/>
              <a:ext cx="609600" cy="668934"/>
            </a:xfrm>
            <a:prstGeom prst="rect">
              <a:avLst/>
            </a:prstGeom>
          </p:spPr>
          <p:txBody>
            <a:bodyPr lIns="33867" tIns="33867" rIns="33867" bIns="33867" rtlCol="0" anchor="ctr"/>
            <a:lstStyle/>
            <a:p>
              <a:pPr algn="ctr">
                <a:lnSpc>
                  <a:spcPts val="1835"/>
                </a:lnSpc>
              </a:pPr>
              <a:endParaRPr sz="1200"/>
            </a:p>
          </p:txBody>
        </p:sp>
      </p:grpSp>
      <p:sp>
        <p:nvSpPr>
          <p:cNvPr id="28" name="AutoShape 28">
            <a:extLst>
              <a:ext uri="{C183D7F6-B498-43B3-948B-1728B52AA6E4}">
                <adec:decorative xmlns:adec="http://schemas.microsoft.com/office/drawing/2017/decorative" val="1"/>
              </a:ext>
            </a:extLst>
          </p:cNvPr>
          <p:cNvSpPr/>
          <p:nvPr/>
        </p:nvSpPr>
        <p:spPr>
          <a:xfrm>
            <a:off x="990280" y="6474712"/>
            <a:ext cx="10170802" cy="0"/>
          </a:xfrm>
          <a:prstGeom prst="line">
            <a:avLst/>
          </a:prstGeom>
          <a:ln w="9525" cap="flat">
            <a:solidFill>
              <a:srgbClr val="235A5B"/>
            </a:solidFill>
            <a:prstDash val="solid"/>
            <a:headEnd type="none" w="sm" len="sm"/>
            <a:tailEnd type="none" w="sm" len="sm"/>
          </a:ln>
        </p:spPr>
        <p:txBody>
          <a:bodyPr/>
          <a:lstStyle/>
          <a:p>
            <a:endParaRPr lang="en-US" sz="1200"/>
          </a:p>
        </p:txBody>
      </p:sp>
      <p:sp>
        <p:nvSpPr>
          <p:cNvPr id="29" name="Freeform 29">
            <a:extLst>
              <a:ext uri="{C183D7F6-B498-43B3-948B-1728B52AA6E4}">
                <adec:decorative xmlns:adec="http://schemas.microsoft.com/office/drawing/2017/decorative" val="1"/>
              </a:ext>
            </a:extLst>
          </p:cNvPr>
          <p:cNvSpPr/>
          <p:nvPr/>
        </p:nvSpPr>
        <p:spPr>
          <a:xfrm>
            <a:off x="2621509" y="1634047"/>
            <a:ext cx="706807" cy="570747"/>
          </a:xfrm>
          <a:custGeom>
            <a:avLst/>
            <a:gdLst/>
            <a:ahLst/>
            <a:cxnLst/>
            <a:rect l="l" t="t" r="r" b="b"/>
            <a:pathLst>
              <a:path w="1060211" h="856120">
                <a:moveTo>
                  <a:pt x="0" y="0"/>
                </a:moveTo>
                <a:lnTo>
                  <a:pt x="1060211" y="0"/>
                </a:lnTo>
                <a:lnTo>
                  <a:pt x="1060211" y="856120"/>
                </a:lnTo>
                <a:lnTo>
                  <a:pt x="0" y="856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0" name="Freeform 30">
            <a:extLst>
              <a:ext uri="{C183D7F6-B498-43B3-948B-1728B52AA6E4}">
                <adec:decorative xmlns:adec="http://schemas.microsoft.com/office/drawing/2017/decorative" val="1"/>
              </a:ext>
            </a:extLst>
          </p:cNvPr>
          <p:cNvSpPr/>
          <p:nvPr/>
        </p:nvSpPr>
        <p:spPr>
          <a:xfrm>
            <a:off x="1974302" y="3155350"/>
            <a:ext cx="622532" cy="646787"/>
          </a:xfrm>
          <a:custGeom>
            <a:avLst/>
            <a:gdLst/>
            <a:ahLst/>
            <a:cxnLst/>
            <a:rect l="l" t="t" r="r" b="b"/>
            <a:pathLst>
              <a:path w="933798" h="970180">
                <a:moveTo>
                  <a:pt x="0" y="0"/>
                </a:moveTo>
                <a:lnTo>
                  <a:pt x="933798" y="0"/>
                </a:lnTo>
                <a:lnTo>
                  <a:pt x="933798" y="970180"/>
                </a:lnTo>
                <a:lnTo>
                  <a:pt x="0" y="9701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31" name="Freeform 31">
            <a:extLst>
              <a:ext uri="{C183D7F6-B498-43B3-948B-1728B52AA6E4}">
                <adec:decorative xmlns:adec="http://schemas.microsoft.com/office/drawing/2017/decorative" val="1"/>
              </a:ext>
            </a:extLst>
          </p:cNvPr>
          <p:cNvSpPr/>
          <p:nvPr/>
        </p:nvSpPr>
        <p:spPr>
          <a:xfrm>
            <a:off x="3341655" y="3171937"/>
            <a:ext cx="613614" cy="613614"/>
          </a:xfrm>
          <a:custGeom>
            <a:avLst/>
            <a:gdLst/>
            <a:ahLst/>
            <a:cxnLst/>
            <a:rect l="l" t="t" r="r" b="b"/>
            <a:pathLst>
              <a:path w="920421" h="920421">
                <a:moveTo>
                  <a:pt x="0" y="0"/>
                </a:moveTo>
                <a:lnTo>
                  <a:pt x="920422" y="0"/>
                </a:lnTo>
                <a:lnTo>
                  <a:pt x="920422" y="920421"/>
                </a:lnTo>
                <a:lnTo>
                  <a:pt x="0" y="9204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32" name="Freeform 32">
            <a:extLst>
              <a:ext uri="{C183D7F6-B498-43B3-948B-1728B52AA6E4}">
                <adec:decorative xmlns:adec="http://schemas.microsoft.com/office/drawing/2017/decorative" val="1"/>
              </a:ext>
            </a:extLst>
          </p:cNvPr>
          <p:cNvSpPr/>
          <p:nvPr/>
        </p:nvSpPr>
        <p:spPr>
          <a:xfrm>
            <a:off x="1716372" y="4669002"/>
            <a:ext cx="728269" cy="728269"/>
          </a:xfrm>
          <a:custGeom>
            <a:avLst/>
            <a:gdLst/>
            <a:ahLst/>
            <a:cxnLst/>
            <a:rect l="l" t="t" r="r" b="b"/>
            <a:pathLst>
              <a:path w="1092404" h="1092404">
                <a:moveTo>
                  <a:pt x="0" y="0"/>
                </a:moveTo>
                <a:lnTo>
                  <a:pt x="1092404" y="0"/>
                </a:lnTo>
                <a:lnTo>
                  <a:pt x="1092404" y="1092403"/>
                </a:lnTo>
                <a:lnTo>
                  <a:pt x="0" y="10924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33" name="Freeform 33">
            <a:extLst>
              <a:ext uri="{C183D7F6-B498-43B3-948B-1728B52AA6E4}">
                <adec:decorative xmlns:adec="http://schemas.microsoft.com/office/drawing/2017/decorative" val="1"/>
              </a:ext>
            </a:extLst>
          </p:cNvPr>
          <p:cNvSpPr/>
          <p:nvPr/>
        </p:nvSpPr>
        <p:spPr>
          <a:xfrm>
            <a:off x="3516166" y="4700477"/>
            <a:ext cx="665316" cy="665316"/>
          </a:xfrm>
          <a:custGeom>
            <a:avLst/>
            <a:gdLst/>
            <a:ahLst/>
            <a:cxnLst/>
            <a:rect l="l" t="t" r="r" b="b"/>
            <a:pathLst>
              <a:path w="997974" h="997974">
                <a:moveTo>
                  <a:pt x="0" y="0"/>
                </a:moveTo>
                <a:lnTo>
                  <a:pt x="997974" y="0"/>
                </a:lnTo>
                <a:lnTo>
                  <a:pt x="997974" y="997974"/>
                </a:lnTo>
                <a:lnTo>
                  <a:pt x="0" y="9979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34" name="Freeform 34">
            <a:extLst>
              <a:ext uri="{C183D7F6-B498-43B3-948B-1728B52AA6E4}">
                <adec:decorative xmlns:adec="http://schemas.microsoft.com/office/drawing/2017/decorative" val="1"/>
              </a:ext>
            </a:extLst>
          </p:cNvPr>
          <p:cNvSpPr/>
          <p:nvPr/>
        </p:nvSpPr>
        <p:spPr>
          <a:xfrm rot="5400000">
            <a:off x="5843581" y="1750910"/>
            <a:ext cx="845199" cy="719475"/>
          </a:xfrm>
          <a:custGeom>
            <a:avLst/>
            <a:gdLst/>
            <a:ahLst/>
            <a:cxnLst/>
            <a:rect l="l" t="t" r="r" b="b"/>
            <a:pathLst>
              <a:path w="1267798" h="1079213">
                <a:moveTo>
                  <a:pt x="0" y="0"/>
                </a:moveTo>
                <a:lnTo>
                  <a:pt x="1267798" y="0"/>
                </a:lnTo>
                <a:lnTo>
                  <a:pt x="1267798" y="1079212"/>
                </a:lnTo>
                <a:lnTo>
                  <a:pt x="0" y="1079212"/>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sz="1200"/>
          </a:p>
        </p:txBody>
      </p:sp>
      <p:sp>
        <p:nvSpPr>
          <p:cNvPr id="35" name="Freeform 35">
            <a:extLst>
              <a:ext uri="{C183D7F6-B498-43B3-948B-1728B52AA6E4}">
                <adec:decorative xmlns:adec="http://schemas.microsoft.com/office/drawing/2017/decorative" val="1"/>
              </a:ext>
            </a:extLst>
          </p:cNvPr>
          <p:cNvSpPr/>
          <p:nvPr/>
        </p:nvSpPr>
        <p:spPr>
          <a:xfrm rot="5400000">
            <a:off x="5843581" y="2559835"/>
            <a:ext cx="845199" cy="719475"/>
          </a:xfrm>
          <a:custGeom>
            <a:avLst/>
            <a:gdLst/>
            <a:ahLst/>
            <a:cxnLst/>
            <a:rect l="l" t="t" r="r" b="b"/>
            <a:pathLst>
              <a:path w="1267798" h="1079213">
                <a:moveTo>
                  <a:pt x="0" y="0"/>
                </a:moveTo>
                <a:lnTo>
                  <a:pt x="1267798" y="0"/>
                </a:lnTo>
                <a:lnTo>
                  <a:pt x="1267798" y="1079213"/>
                </a:lnTo>
                <a:lnTo>
                  <a:pt x="0" y="1079213"/>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sz="1200"/>
          </a:p>
        </p:txBody>
      </p:sp>
      <p:sp>
        <p:nvSpPr>
          <p:cNvPr id="36" name="Freeform 36">
            <a:extLst>
              <a:ext uri="{C183D7F6-B498-43B3-948B-1728B52AA6E4}">
                <adec:decorative xmlns:adec="http://schemas.microsoft.com/office/drawing/2017/decorative" val="1"/>
              </a:ext>
            </a:extLst>
          </p:cNvPr>
          <p:cNvSpPr/>
          <p:nvPr/>
        </p:nvSpPr>
        <p:spPr>
          <a:xfrm rot="5400000">
            <a:off x="5843581" y="3363566"/>
            <a:ext cx="845199" cy="719475"/>
          </a:xfrm>
          <a:custGeom>
            <a:avLst/>
            <a:gdLst/>
            <a:ahLst/>
            <a:cxnLst/>
            <a:rect l="l" t="t" r="r" b="b"/>
            <a:pathLst>
              <a:path w="1267798" h="1079213">
                <a:moveTo>
                  <a:pt x="0" y="0"/>
                </a:moveTo>
                <a:lnTo>
                  <a:pt x="1267798" y="0"/>
                </a:lnTo>
                <a:lnTo>
                  <a:pt x="1267798" y="1079213"/>
                </a:lnTo>
                <a:lnTo>
                  <a:pt x="0" y="1079213"/>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sz="1200"/>
          </a:p>
        </p:txBody>
      </p:sp>
      <p:sp>
        <p:nvSpPr>
          <p:cNvPr id="37" name="Freeform 37">
            <a:extLst>
              <a:ext uri="{C183D7F6-B498-43B3-948B-1728B52AA6E4}">
                <adec:decorative xmlns:adec="http://schemas.microsoft.com/office/drawing/2017/decorative" val="1"/>
              </a:ext>
            </a:extLst>
          </p:cNvPr>
          <p:cNvSpPr/>
          <p:nvPr/>
        </p:nvSpPr>
        <p:spPr>
          <a:xfrm rot="5400000">
            <a:off x="5843581" y="4167296"/>
            <a:ext cx="845199" cy="719475"/>
          </a:xfrm>
          <a:custGeom>
            <a:avLst/>
            <a:gdLst/>
            <a:ahLst/>
            <a:cxnLst/>
            <a:rect l="l" t="t" r="r" b="b"/>
            <a:pathLst>
              <a:path w="1267798" h="1079213">
                <a:moveTo>
                  <a:pt x="0" y="0"/>
                </a:moveTo>
                <a:lnTo>
                  <a:pt x="1267798" y="0"/>
                </a:lnTo>
                <a:lnTo>
                  <a:pt x="1267798" y="1079213"/>
                </a:lnTo>
                <a:lnTo>
                  <a:pt x="0" y="1079213"/>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sz="1200"/>
          </a:p>
        </p:txBody>
      </p:sp>
      <p:sp>
        <p:nvSpPr>
          <p:cNvPr id="38" name="Freeform 38">
            <a:extLst>
              <a:ext uri="{C183D7F6-B498-43B3-948B-1728B52AA6E4}">
                <adec:decorative xmlns:adec="http://schemas.microsoft.com/office/drawing/2017/decorative" val="1"/>
              </a:ext>
            </a:extLst>
          </p:cNvPr>
          <p:cNvSpPr/>
          <p:nvPr/>
        </p:nvSpPr>
        <p:spPr>
          <a:xfrm rot="5400000">
            <a:off x="5843581" y="4971027"/>
            <a:ext cx="845199" cy="719475"/>
          </a:xfrm>
          <a:custGeom>
            <a:avLst/>
            <a:gdLst/>
            <a:ahLst/>
            <a:cxnLst/>
            <a:rect l="l" t="t" r="r" b="b"/>
            <a:pathLst>
              <a:path w="1267798" h="1079213">
                <a:moveTo>
                  <a:pt x="0" y="0"/>
                </a:moveTo>
                <a:lnTo>
                  <a:pt x="1267798" y="0"/>
                </a:lnTo>
                <a:lnTo>
                  <a:pt x="1267798" y="1079213"/>
                </a:lnTo>
                <a:lnTo>
                  <a:pt x="0" y="1079213"/>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sz="1200"/>
          </a:p>
        </p:txBody>
      </p:sp>
      <p:sp>
        <p:nvSpPr>
          <p:cNvPr id="40" name="TextBox 40"/>
          <p:cNvSpPr txBox="1">
            <a:spLocks noGrp="1"/>
          </p:cNvSpPr>
          <p:nvPr>
            <p:ph type="title" idx="4294967295"/>
          </p:nvPr>
        </p:nvSpPr>
        <p:spPr>
          <a:xfrm>
            <a:off x="6066870" y="528197"/>
            <a:ext cx="5420061" cy="900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696"/>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j-lt"/>
                <a:ea typeface="DM Sans Bold"/>
                <a:cs typeface="DM Sans Bold"/>
                <a:sym typeface="DM Sans Bold"/>
              </a:rPr>
              <a:t>WHO CAN BE AN AUTHORIZED REPRESENTATIVE?</a:t>
            </a:r>
          </a:p>
        </p:txBody>
      </p:sp>
      <p:sp>
        <p:nvSpPr>
          <p:cNvPr id="51" name="TextBox 51"/>
          <p:cNvSpPr txBox="1"/>
          <p:nvPr/>
        </p:nvSpPr>
        <p:spPr>
          <a:xfrm>
            <a:off x="6066870" y="1853004"/>
            <a:ext cx="398621" cy="288605"/>
          </a:xfrm>
          <a:prstGeom prst="rect">
            <a:avLst/>
          </a:prstGeom>
        </p:spPr>
        <p:txBody>
          <a:bodyPr lIns="0" tIns="0" rIns="0" bIns="0" rtlCol="0" anchor="t">
            <a:spAutoFit/>
          </a:bodyPr>
          <a:lstStyle/>
          <a:p>
            <a:pPr algn="ctr">
              <a:lnSpc>
                <a:spcPts val="2539"/>
              </a:lnSpc>
            </a:pPr>
            <a:r>
              <a:rPr lang="en-US" sz="1649" b="1" spc="69">
                <a:solidFill>
                  <a:srgbClr val="FFFFFF"/>
                </a:solidFill>
                <a:latin typeface="DM Sans Bold"/>
                <a:ea typeface="DM Sans Bold"/>
                <a:cs typeface="DM Sans Bold"/>
                <a:sym typeface="DM Sans Bold"/>
              </a:rPr>
              <a:t>01</a:t>
            </a:r>
          </a:p>
        </p:txBody>
      </p:sp>
      <p:sp>
        <p:nvSpPr>
          <p:cNvPr id="41" name="TextBox 41"/>
          <p:cNvSpPr txBox="1"/>
          <p:nvPr/>
        </p:nvSpPr>
        <p:spPr>
          <a:xfrm>
            <a:off x="6796708" y="1820823"/>
            <a:ext cx="3152155" cy="256480"/>
          </a:xfrm>
          <a:prstGeom prst="rect">
            <a:avLst/>
          </a:prstGeom>
        </p:spPr>
        <p:txBody>
          <a:bodyPr lIns="0" tIns="0" rIns="0" bIns="0" rtlCol="0" anchor="t">
            <a:spAutoFit/>
          </a:bodyPr>
          <a:lstStyle/>
          <a:p>
            <a:pPr marL="0" lvl="1">
              <a:lnSpc>
                <a:spcPts val="1960"/>
              </a:lnSpc>
              <a:spcBef>
                <a:spcPct val="0"/>
              </a:spcBef>
            </a:pPr>
            <a:r>
              <a:rPr lang="en-US" sz="2133" b="1" spc="45">
                <a:solidFill>
                  <a:srgbClr val="000000"/>
                </a:solidFill>
                <a:ea typeface="DM Sans Bold"/>
                <a:cs typeface="DM Sans Bold"/>
                <a:sym typeface="DM Sans Bold"/>
              </a:rPr>
              <a:t>Community Spouse</a:t>
            </a:r>
            <a:endParaRPr lang="en-US" sz="2133" b="1" spc="45" dirty="0">
              <a:solidFill>
                <a:srgbClr val="000000"/>
              </a:solidFill>
              <a:ea typeface="DM Sans Bold"/>
              <a:cs typeface="DM Sans Bold"/>
              <a:sym typeface="DM Sans Bold"/>
            </a:endParaRPr>
          </a:p>
        </p:txBody>
      </p:sp>
      <p:sp>
        <p:nvSpPr>
          <p:cNvPr id="52" name="TextBox 52"/>
          <p:cNvSpPr txBox="1"/>
          <p:nvPr/>
        </p:nvSpPr>
        <p:spPr>
          <a:xfrm>
            <a:off x="6066870" y="2661929"/>
            <a:ext cx="398621" cy="288605"/>
          </a:xfrm>
          <a:prstGeom prst="rect">
            <a:avLst/>
          </a:prstGeom>
        </p:spPr>
        <p:txBody>
          <a:bodyPr lIns="0" tIns="0" rIns="0" bIns="0" rtlCol="0" anchor="t">
            <a:spAutoFit/>
          </a:bodyPr>
          <a:lstStyle/>
          <a:p>
            <a:pPr algn="ctr">
              <a:lnSpc>
                <a:spcPts val="2539"/>
              </a:lnSpc>
            </a:pPr>
            <a:r>
              <a:rPr lang="en-US" sz="1649" b="1" spc="69">
                <a:solidFill>
                  <a:srgbClr val="FFFFFF"/>
                </a:solidFill>
                <a:latin typeface="DM Sans Bold"/>
                <a:ea typeface="DM Sans Bold"/>
                <a:cs typeface="DM Sans Bold"/>
                <a:sym typeface="DM Sans Bold"/>
              </a:rPr>
              <a:t>02</a:t>
            </a:r>
          </a:p>
        </p:txBody>
      </p:sp>
      <p:sp>
        <p:nvSpPr>
          <p:cNvPr id="43" name="TextBox 43"/>
          <p:cNvSpPr txBox="1"/>
          <p:nvPr/>
        </p:nvSpPr>
        <p:spPr>
          <a:xfrm>
            <a:off x="6796708" y="2642887"/>
            <a:ext cx="3152155" cy="256480"/>
          </a:xfrm>
          <a:prstGeom prst="rect">
            <a:avLst/>
          </a:prstGeom>
        </p:spPr>
        <p:txBody>
          <a:bodyPr lIns="0" tIns="0" rIns="0" bIns="0" rtlCol="0" anchor="t">
            <a:spAutoFit/>
          </a:bodyPr>
          <a:lstStyle/>
          <a:p>
            <a:pPr marL="0" lvl="1">
              <a:lnSpc>
                <a:spcPts val="1960"/>
              </a:lnSpc>
              <a:spcBef>
                <a:spcPct val="0"/>
              </a:spcBef>
            </a:pPr>
            <a:r>
              <a:rPr lang="en-US" sz="2133" b="1" spc="45" dirty="0">
                <a:solidFill>
                  <a:srgbClr val="000000"/>
                </a:solidFill>
                <a:ea typeface="DM Sans Bold"/>
                <a:cs typeface="DM Sans Bold"/>
                <a:sym typeface="DM Sans Bold"/>
              </a:rPr>
              <a:t>Power of Attorney</a:t>
            </a:r>
          </a:p>
        </p:txBody>
      </p:sp>
      <p:sp>
        <p:nvSpPr>
          <p:cNvPr id="53" name="TextBox 53"/>
          <p:cNvSpPr txBox="1"/>
          <p:nvPr/>
        </p:nvSpPr>
        <p:spPr>
          <a:xfrm>
            <a:off x="6066870" y="3465660"/>
            <a:ext cx="398621" cy="288605"/>
          </a:xfrm>
          <a:prstGeom prst="rect">
            <a:avLst/>
          </a:prstGeom>
        </p:spPr>
        <p:txBody>
          <a:bodyPr lIns="0" tIns="0" rIns="0" bIns="0" rtlCol="0" anchor="t">
            <a:spAutoFit/>
          </a:bodyPr>
          <a:lstStyle/>
          <a:p>
            <a:pPr algn="ctr">
              <a:lnSpc>
                <a:spcPts val="2539"/>
              </a:lnSpc>
            </a:pPr>
            <a:r>
              <a:rPr lang="en-US" sz="1649" b="1" spc="69">
                <a:solidFill>
                  <a:srgbClr val="FFFFFF"/>
                </a:solidFill>
                <a:latin typeface="DM Sans Bold"/>
                <a:ea typeface="DM Sans Bold"/>
                <a:cs typeface="DM Sans Bold"/>
                <a:sym typeface="DM Sans Bold"/>
              </a:rPr>
              <a:t>03</a:t>
            </a:r>
          </a:p>
        </p:txBody>
      </p:sp>
      <p:sp>
        <p:nvSpPr>
          <p:cNvPr id="45" name="TextBox 45"/>
          <p:cNvSpPr txBox="1"/>
          <p:nvPr/>
        </p:nvSpPr>
        <p:spPr>
          <a:xfrm>
            <a:off x="6803058" y="3433819"/>
            <a:ext cx="3152155" cy="512961"/>
          </a:xfrm>
          <a:prstGeom prst="rect">
            <a:avLst/>
          </a:prstGeom>
        </p:spPr>
        <p:txBody>
          <a:bodyPr lIns="0" tIns="0" rIns="0" bIns="0" rtlCol="0" anchor="t">
            <a:spAutoFit/>
          </a:bodyPr>
          <a:lstStyle/>
          <a:p>
            <a:pPr marL="0" lvl="1">
              <a:lnSpc>
                <a:spcPts val="1960"/>
              </a:lnSpc>
              <a:spcBef>
                <a:spcPct val="0"/>
              </a:spcBef>
            </a:pPr>
            <a:r>
              <a:rPr lang="en-US" sz="2133" b="1" spc="45">
                <a:solidFill>
                  <a:srgbClr val="000000"/>
                </a:solidFill>
                <a:ea typeface="DM Sans Bold"/>
                <a:cs typeface="DM Sans Bold"/>
                <a:sym typeface="DM Sans Bold"/>
              </a:rPr>
              <a:t>Court-Appointed Guardian</a:t>
            </a:r>
          </a:p>
        </p:txBody>
      </p:sp>
      <p:sp>
        <p:nvSpPr>
          <p:cNvPr id="56" name="TextBox 56"/>
          <p:cNvSpPr txBox="1"/>
          <p:nvPr/>
        </p:nvSpPr>
        <p:spPr>
          <a:xfrm>
            <a:off x="6066870" y="4269391"/>
            <a:ext cx="398621" cy="288605"/>
          </a:xfrm>
          <a:prstGeom prst="rect">
            <a:avLst/>
          </a:prstGeom>
        </p:spPr>
        <p:txBody>
          <a:bodyPr lIns="0" tIns="0" rIns="0" bIns="0" rtlCol="0" anchor="t">
            <a:spAutoFit/>
          </a:bodyPr>
          <a:lstStyle/>
          <a:p>
            <a:pPr algn="ctr">
              <a:lnSpc>
                <a:spcPts val="2539"/>
              </a:lnSpc>
            </a:pPr>
            <a:r>
              <a:rPr lang="en-US" sz="1649" b="1" spc="69">
                <a:solidFill>
                  <a:srgbClr val="FFFFFF"/>
                </a:solidFill>
                <a:latin typeface="DM Sans Bold"/>
                <a:ea typeface="DM Sans Bold"/>
                <a:cs typeface="DM Sans Bold"/>
                <a:sym typeface="DM Sans Bold"/>
              </a:rPr>
              <a:t>04</a:t>
            </a:r>
          </a:p>
        </p:txBody>
      </p:sp>
      <p:sp>
        <p:nvSpPr>
          <p:cNvPr id="47" name="TextBox 47"/>
          <p:cNvSpPr txBox="1"/>
          <p:nvPr/>
        </p:nvSpPr>
        <p:spPr>
          <a:xfrm>
            <a:off x="6766815" y="4265661"/>
            <a:ext cx="3152155" cy="512961"/>
          </a:xfrm>
          <a:prstGeom prst="rect">
            <a:avLst/>
          </a:prstGeom>
        </p:spPr>
        <p:txBody>
          <a:bodyPr lIns="0" tIns="0" rIns="0" bIns="0" rtlCol="0" anchor="t">
            <a:spAutoFit/>
          </a:bodyPr>
          <a:lstStyle/>
          <a:p>
            <a:pPr marL="0" lvl="1">
              <a:lnSpc>
                <a:spcPts val="1960"/>
              </a:lnSpc>
              <a:spcBef>
                <a:spcPct val="0"/>
              </a:spcBef>
            </a:pPr>
            <a:r>
              <a:rPr lang="en-US" sz="2133" b="1" spc="45">
                <a:solidFill>
                  <a:srgbClr val="000000"/>
                </a:solidFill>
                <a:ea typeface="DM Sans Bold"/>
                <a:cs typeface="DM Sans Bold"/>
                <a:sym typeface="DM Sans Bold"/>
              </a:rPr>
              <a:t>Statutory Benefit Payee</a:t>
            </a:r>
          </a:p>
        </p:txBody>
      </p:sp>
      <p:sp>
        <p:nvSpPr>
          <p:cNvPr id="57" name="TextBox 57"/>
          <p:cNvSpPr txBox="1"/>
          <p:nvPr/>
        </p:nvSpPr>
        <p:spPr>
          <a:xfrm>
            <a:off x="6066870" y="5073121"/>
            <a:ext cx="398621" cy="288605"/>
          </a:xfrm>
          <a:prstGeom prst="rect">
            <a:avLst/>
          </a:prstGeom>
        </p:spPr>
        <p:txBody>
          <a:bodyPr lIns="0" tIns="0" rIns="0" bIns="0" rtlCol="0" anchor="t">
            <a:spAutoFit/>
          </a:bodyPr>
          <a:lstStyle/>
          <a:p>
            <a:pPr algn="ctr">
              <a:lnSpc>
                <a:spcPts val="2539"/>
              </a:lnSpc>
            </a:pPr>
            <a:r>
              <a:rPr lang="en-US" sz="1649" b="1" spc="69">
                <a:solidFill>
                  <a:srgbClr val="FFFFFF"/>
                </a:solidFill>
                <a:latin typeface="DM Sans Bold"/>
                <a:ea typeface="DM Sans Bold"/>
                <a:cs typeface="DM Sans Bold"/>
                <a:sym typeface="DM Sans Bold"/>
              </a:rPr>
              <a:t>05</a:t>
            </a:r>
          </a:p>
        </p:txBody>
      </p:sp>
      <p:sp>
        <p:nvSpPr>
          <p:cNvPr id="49" name="TextBox 49"/>
          <p:cNvSpPr txBox="1"/>
          <p:nvPr/>
        </p:nvSpPr>
        <p:spPr>
          <a:xfrm>
            <a:off x="6806233" y="5106045"/>
            <a:ext cx="3152155" cy="512961"/>
          </a:xfrm>
          <a:prstGeom prst="rect">
            <a:avLst/>
          </a:prstGeom>
        </p:spPr>
        <p:txBody>
          <a:bodyPr lIns="0" tIns="0" rIns="0" bIns="0" rtlCol="0" anchor="t">
            <a:spAutoFit/>
          </a:bodyPr>
          <a:lstStyle/>
          <a:p>
            <a:pPr marL="0" lvl="1">
              <a:lnSpc>
                <a:spcPts val="1960"/>
              </a:lnSpc>
              <a:spcBef>
                <a:spcPct val="0"/>
              </a:spcBef>
            </a:pPr>
            <a:r>
              <a:rPr lang="en-US" sz="2133" b="1" spc="45">
                <a:solidFill>
                  <a:srgbClr val="000000"/>
                </a:solidFill>
                <a:ea typeface="DM Sans Bold"/>
                <a:cs typeface="DM Sans Bold"/>
                <a:sym typeface="DM Sans Bold"/>
              </a:rPr>
              <a:t>Individual designated by form MAP-14</a:t>
            </a:r>
          </a:p>
        </p:txBody>
      </p:sp>
      <p:sp>
        <p:nvSpPr>
          <p:cNvPr id="2" name="TextBox 1">
            <a:extLst>
              <a:ext uri="{FF2B5EF4-FFF2-40B4-BE49-F238E27FC236}">
                <a16:creationId xmlns:a16="http://schemas.microsoft.com/office/drawing/2014/main" id="{84DEBC31-8389-3D4F-B779-EF79316BE610}"/>
              </a:ext>
              <a:ext uri="{C183D7F6-B498-43B3-948B-1728B52AA6E4}">
                <adec:decorative xmlns:adec="http://schemas.microsoft.com/office/drawing/2017/decorative" val="1"/>
              </a:ext>
            </a:extLst>
          </p:cNvPr>
          <p:cNvSpPr txBox="1"/>
          <p:nvPr/>
        </p:nvSpPr>
        <p:spPr>
          <a:xfrm>
            <a:off x="0" y="-1"/>
            <a:ext cx="12192000" cy="307777"/>
          </a:xfrm>
          <a:prstGeom prst="rect">
            <a:avLst/>
          </a:prstGeom>
          <a:solidFill>
            <a:srgbClr val="003865"/>
          </a:solidFill>
        </p:spPr>
        <p:txBody>
          <a:bodyPr wrap="square" rtlCol="0">
            <a:spAutoFit/>
          </a:bodyPr>
          <a:lstStyle/>
          <a:p>
            <a:endParaRPr lang="en-US" sz="1400"/>
          </a:p>
        </p:txBody>
      </p:sp>
      <p:sp>
        <p:nvSpPr>
          <p:cNvPr id="27" name="TextBox 26">
            <a:extLst>
              <a:ext uri="{FF2B5EF4-FFF2-40B4-BE49-F238E27FC236}">
                <a16:creationId xmlns:a16="http://schemas.microsoft.com/office/drawing/2014/main" id="{97E16C16-6523-04BD-3D30-48A89D545D82}"/>
              </a:ext>
              <a:ext uri="{C183D7F6-B498-43B3-948B-1728B52AA6E4}">
                <adec:decorative xmlns:adec="http://schemas.microsoft.com/office/drawing/2017/decorative" val="1"/>
              </a:ext>
            </a:extLst>
          </p:cNvPr>
          <p:cNvSpPr txBox="1"/>
          <p:nvPr/>
        </p:nvSpPr>
        <p:spPr>
          <a:xfrm>
            <a:off x="0" y="6136697"/>
            <a:ext cx="12192000" cy="723275"/>
          </a:xfrm>
          <a:prstGeom prst="rect">
            <a:avLst/>
          </a:prstGeom>
          <a:solidFill>
            <a:srgbClr val="003865"/>
          </a:solidFill>
        </p:spPr>
        <p:txBody>
          <a:bodyPr wrap="square" rtlCol="0">
            <a:spAutoFit/>
          </a:bodyPr>
          <a:lstStyle/>
          <a:p>
            <a:br>
              <a:rPr lang="en-US" sz="800"/>
            </a:br>
            <a:br>
              <a:rPr lang="en-US" sz="1100"/>
            </a:br>
            <a:br>
              <a:rPr lang="en-US" sz="1100"/>
            </a:br>
            <a:endParaRPr lang="en-US" sz="1100"/>
          </a:p>
        </p:txBody>
      </p:sp>
      <p:pic>
        <p:nvPicPr>
          <p:cNvPr id="39" name="Picture 38">
            <a:extLst>
              <a:ext uri="{FF2B5EF4-FFF2-40B4-BE49-F238E27FC236}">
                <a16:creationId xmlns:a16="http://schemas.microsoft.com/office/drawing/2014/main" id="{B07E600C-ADA5-FA39-8DFA-BBDAD90D2801}"/>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96740" y="6197463"/>
            <a:ext cx="1187080" cy="621804"/>
          </a:xfrm>
          <a:prstGeom prst="rect">
            <a:avLst/>
          </a:prstGeom>
        </p:spPr>
      </p:pic>
      <p:sp>
        <p:nvSpPr>
          <p:cNvPr id="42" name="Slide Number Placeholder 41">
            <a:extLst>
              <a:ext uri="{FF2B5EF4-FFF2-40B4-BE49-F238E27FC236}">
                <a16:creationId xmlns:a16="http://schemas.microsoft.com/office/drawing/2014/main" id="{FD035048-AD2C-F134-48BA-ABAC05005A30}"/>
              </a:ext>
              <a:ext uri="{C183D7F6-B498-43B3-948B-1728B52AA6E4}">
                <adec:decorative xmlns:adec="http://schemas.microsoft.com/office/drawing/2017/decorative" val="1"/>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44" name="Slide Number Placeholder 25">
            <a:extLst>
              <a:ext uri="{FF2B5EF4-FFF2-40B4-BE49-F238E27FC236}">
                <a16:creationId xmlns:a16="http://schemas.microsoft.com/office/drawing/2014/main" id="{8B16BF72-4B2D-9154-7A61-EAD5E44E20BF}"/>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7CFF0-8AF3-4D5D-9D11-7D9475288EEF}"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Helvetica World"/>
        <a:ea typeface=""/>
        <a:cs typeface=""/>
      </a:majorFont>
      <a:minorFont>
        <a:latin typeface="Liberatio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phic Template">
  <a:themeElements>
    <a:clrScheme name="Custom 6">
      <a:dk1>
        <a:srgbClr val="009189"/>
      </a:dk1>
      <a:lt1>
        <a:srgbClr val="FFFFFF"/>
      </a:lt1>
      <a:dk2>
        <a:srgbClr val="1F497D"/>
      </a:dk2>
      <a:lt2>
        <a:srgbClr val="000000"/>
      </a:lt2>
      <a:accent1>
        <a:srgbClr val="0E1426"/>
      </a:accent1>
      <a:accent2>
        <a:srgbClr val="151857"/>
      </a:accent2>
      <a:accent3>
        <a:srgbClr val="226071"/>
      </a:accent3>
      <a:accent4>
        <a:srgbClr val="5FBD7D"/>
      </a:accent4>
      <a:accent5>
        <a:srgbClr val="2F4858"/>
      </a:accent5>
      <a:accent6>
        <a:srgbClr val="5B5B5B"/>
      </a:accent6>
      <a:hlink>
        <a:srgbClr val="0000FF"/>
      </a:hlink>
      <a:folHlink>
        <a:srgbClr val="D3D3D3"/>
      </a:folHlink>
    </a:clrScheme>
    <a:fontScheme name="Custom 6">
      <a:majorFont>
        <a:latin typeface="Helvetica World"/>
        <a:ea typeface=""/>
        <a:cs typeface=""/>
      </a:majorFont>
      <a:minorFont>
        <a:latin typeface="Liberatio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titled design (1)" id="{AF2DFE88-D2CD-41A0-A057-73F2A9F4153C}" vid="{8C8E6450-B0D8-48E1-BB89-5ACE130DF5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8DC698DBD4F04B8911B201E649D038" ma:contentTypeVersion="1" ma:contentTypeDescription="Create a new document." ma:contentTypeScope="" ma:versionID="a9269ef383aa2b4e7e5dc5f4c118fb65">
  <xsd:schema xmlns:xsd="http://www.w3.org/2001/XMLSchema" xmlns:xs="http://www.w3.org/2001/XMLSchema" xmlns:p="http://schemas.microsoft.com/office/2006/metadata/properties" xmlns:ns2="9d98fa39-7fbd-4685-a488-797cac822720" targetNamespace="http://schemas.microsoft.com/office/2006/metadata/properties" ma:root="true" ma:fieldsID="17c9429493a53ace03395f5fbf3cf513" ns2:_="">
    <xsd:import namespace="9d98fa39-7fbd-4685-a488-797cac82272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6122D8-9841-46C7-AD13-B5DF32D1626E}"/>
</file>

<file path=customXml/itemProps2.xml><?xml version="1.0" encoding="utf-8"?>
<ds:datastoreItem xmlns:ds="http://schemas.openxmlformats.org/officeDocument/2006/customXml" ds:itemID="{7BCC3543-31F9-49B6-8FE9-D782E9760CD0}">
  <ds:schemaRefs>
    <ds:schemaRef ds:uri="15507769-3995-48d8-affd-58ad48948eca"/>
    <ds:schemaRef ds:uri="fc12167b-9057-42d4-a863-89b7423743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2BAB92-A517-4464-8ED8-4007698E68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8601</TotalTime>
  <Words>2258</Words>
  <Application>Microsoft Office PowerPoint</Application>
  <PresentationFormat>Widescreen</PresentationFormat>
  <Paragraphs>266</Paragraphs>
  <Slides>22</Slides>
  <Notes>2</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22</vt:i4>
      </vt:variant>
    </vt:vector>
  </HeadingPairs>
  <TitlesOfParts>
    <vt:vector size="44" baseType="lpstr">
      <vt:lpstr>Aptos</vt:lpstr>
      <vt:lpstr>Arial</vt:lpstr>
      <vt:lpstr>Arimo</vt:lpstr>
      <vt:lpstr>Canva Sans</vt:lpstr>
      <vt:lpstr>Canva Sans Bold</vt:lpstr>
      <vt:lpstr>DM Sans Bold</vt:lpstr>
      <vt:lpstr>Georgia</vt:lpstr>
      <vt:lpstr>Helvetica World</vt:lpstr>
      <vt:lpstr>Helvetica World Bold</vt:lpstr>
      <vt:lpstr>Liberation Sans</vt:lpstr>
      <vt:lpstr>Liberation Sans Bold</vt:lpstr>
      <vt:lpstr>Montserrat Semi-Bold</vt:lpstr>
      <vt:lpstr>Neue Machina Ultra-Bold</vt:lpstr>
      <vt:lpstr>Open Sans</vt:lpstr>
      <vt:lpstr>Open Sans Bold</vt:lpstr>
      <vt:lpstr>Oswald Bold</vt:lpstr>
      <vt:lpstr>Proxima Nova Bold</vt:lpstr>
      <vt:lpstr>Source Sans Pro</vt:lpstr>
      <vt:lpstr>Source Sans Pro Bold</vt:lpstr>
      <vt:lpstr>Times New Roman</vt:lpstr>
      <vt:lpstr>Office Theme</vt:lpstr>
      <vt:lpstr>Graphic Template</vt:lpstr>
      <vt:lpstr>Long Term Care Medicaid Applications</vt:lpstr>
      <vt:lpstr>Medicaid and Waiver</vt:lpstr>
      <vt:lpstr>Applying for Waiver Services</vt:lpstr>
      <vt:lpstr>How to Apply for Medicaid</vt:lpstr>
      <vt:lpstr>MAGI MEDICAID &amp; WAIVER SERVICES</vt:lpstr>
      <vt:lpstr>Aging Out of MAGI Medicaid</vt:lpstr>
      <vt:lpstr>Receiving Medicaid as a Disabled Individual</vt:lpstr>
      <vt:lpstr>Common Social Security Terms Related to Non-MAGI Medicaid</vt:lpstr>
      <vt:lpstr>WHO CAN BE AN AUTHORIZED REPRESENTATIVE?</vt:lpstr>
      <vt:lpstr>Retroactive Medicaid</vt:lpstr>
      <vt:lpstr>Common Resources</vt:lpstr>
      <vt:lpstr>Resource Eligibility for Married Applicants</vt:lpstr>
      <vt:lpstr>Medicaid Approval After Resource Assessment</vt:lpstr>
      <vt:lpstr>Transfers of Resources</vt:lpstr>
      <vt:lpstr>If a prohibited transfer of resources has occurred, a penalty period may be applied depending on the type of long-term care services being received. </vt:lpstr>
      <vt:lpstr>Special Income Standard</vt:lpstr>
      <vt:lpstr>QUALIFYING INCOME TRUST</vt:lpstr>
      <vt:lpstr>Patient Liability</vt:lpstr>
      <vt:lpstr>Community Spouse Income Allowance</vt:lpstr>
      <vt:lpstr>Sprint Review and Demo</vt:lpstr>
      <vt:lpstr>Estate Recovery</vt:lpstr>
      <vt:lpstr>Questions?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Brice J (CHFS)</dc:creator>
  <cp:lastModifiedBy>Close, Blair (BHDID/Frankfort)</cp:lastModifiedBy>
  <cp:revision>6</cp:revision>
  <dcterms:created xsi:type="dcterms:W3CDTF">2022-07-12T13:08:44Z</dcterms:created>
  <dcterms:modified xsi:type="dcterms:W3CDTF">2026-01-20T21:59:32Z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0x0101008D8DC698DBD4F04B8911B201E649D038</vt:lpwstr>
  </property>
  <property fmtid="{D5CDD505-2E9C-101B-9397-08002B2CF9AE}" pid="3" name="MediaServiceImageTags">
    <vt:lpwstr/>
  </property>
</Properties>
</file>